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docProps/app.xml" ContentType="application/vnd.openxmlformats-officedocument.extended-properties+xml"/>
  <Override PartName="/docProps/core.xml" ContentType="application/vnd.openxmlformats-package.core-properties+xml"/>
  <Override PartName="/ppt/charts/chart1.xml" ContentType="application/vnd.openxmlformats-officedocument.drawingml.chart+xml"/>
  <Override PartName="/ppt/charts/chart2.xml" ContentType="application/vnd.openxmlformats-officedocument.drawingml.chart+xml"/>
  <Override PartName="/ppt/charts/colors1.xml" ContentType="application/vnd.ms-office.chartcolorstyle+xml"/>
  <Override PartName="/ppt/charts/colors2.xml" ContentType="application/vnd.ms-office.chartcolorstyle+xml"/>
  <Override PartName="/ppt/charts/style1.xml" ContentType="application/vnd.ms-office.chartstyle+xml"/>
  <Override PartName="/ppt/charts/style2.xml" ContentType="application/vnd.ms-office.chartstyle+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93" r:id="rId1"/>
  </p:sldMasterIdLst>
  <p:notesMasterIdLst>
    <p:notesMasterId r:id="rId9"/>
  </p:notesMasterIdLst>
  <p:sldIdLst>
    <p:sldId id="430" r:id="rId2"/>
    <p:sldId id="431" r:id="rId3"/>
    <p:sldId id="426" r:id="rId4"/>
    <p:sldId id="427" r:id="rId5"/>
    <p:sldId id="433" r:id="rId6"/>
    <p:sldId id="428" r:id="rId7"/>
    <p:sldId id="429" r:id="rId8"/>
  </p:sldIdLst>
  <p:sldSz cx="9906000" cy="6858000" type="A4"/>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野田 裕紀" initials="野田" lastIdx="1" clrIdx="0">
    <p:extLst>
      <p:ext uri="{19B8F6BF-5375-455C-9EA6-DF929625EA0E}">
        <p15:presenceInfo xmlns:p15="http://schemas.microsoft.com/office/powerpoint/2012/main" userId="c1062223858394a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4949"/>
    <a:srgbClr val="F7F8F2"/>
    <a:srgbClr val="C5FFCC"/>
    <a:srgbClr val="EBF9FF"/>
    <a:srgbClr val="EFFED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89" autoAdjust="0"/>
    <p:restoredTop sz="94660"/>
  </p:normalViewPr>
  <p:slideViewPr>
    <p:cSldViewPr>
      <p:cViewPr varScale="1">
        <p:scale>
          <a:sx n="89" d="100"/>
          <a:sy n="89" d="100"/>
        </p:scale>
        <p:origin x="1162" y="67"/>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10" Type="http://schemas.openxmlformats.org/officeDocument/2006/relationships/commentAuthors" Target="commentAuthors.xml"/><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themeOverride" Target="../theme/themeOverride1.xml"/><Relationship Id="rId4" Type="http://schemas.openxmlformats.org/officeDocument/2006/relationships/package" Target="../embeddings/Microsoft_Excel_______1.xlsx"/></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themeOverride" Target="../theme/themeOverride2.xml"/><Relationship Id="rId4" Type="http://schemas.openxmlformats.org/officeDocument/2006/relationships/package" Target="../embeddings/Microsoft_Excel_______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r>
              <a:rPr lang="ja-JP" altLang="en-US" sz="1600" b="1" dirty="0" smtClean="0"/>
              <a:t>陶技研売上ﾁｬｰｼﾞ</a:t>
            </a:r>
            <a:endParaRPr lang="ja-JP" altLang="en-US" sz="1600" b="1" dirty="0"/>
          </a:p>
        </c:rich>
      </c:tx>
      <c:layout>
        <c:manualLayout>
          <c:xMode val="edge"/>
          <c:yMode val="edge"/>
          <c:x val="0.34609685174795307"/>
          <c:y val="2.0994462153777784E-2"/>
        </c:manualLayout>
      </c:layout>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clustered"/>
        <c:varyColors val="0"/>
        <c:ser>
          <c:idx val="0"/>
          <c:order val="0"/>
          <c:tx>
            <c:strRef>
              <c:f>Sheet1!$B$1</c:f>
              <c:strCache>
                <c:ptCount val="1"/>
                <c:pt idx="0">
                  <c:v>売上</c:v>
                </c:pt>
              </c:strCache>
            </c:strRef>
          </c:tx>
          <c:spPr>
            <a:solidFill>
              <a:schemeClr val="accent1"/>
            </a:solidFill>
            <a:ln>
              <a:noFill/>
            </a:ln>
            <a:effectLst/>
          </c:spPr>
          <c:invertIfNegative val="0"/>
          <c:cat>
            <c:strRef>
              <c:f>Sheet1!$A$2:$A$12</c:f>
              <c:strCache>
                <c:ptCount val="11"/>
                <c:pt idx="0">
                  <c:v>10月</c:v>
                </c:pt>
                <c:pt idx="1">
                  <c:v>11月</c:v>
                </c:pt>
                <c:pt idx="2">
                  <c:v>12月</c:v>
                </c:pt>
                <c:pt idx="3">
                  <c:v>1月</c:v>
                </c:pt>
                <c:pt idx="4">
                  <c:v>2月</c:v>
                </c:pt>
                <c:pt idx="5">
                  <c:v>3月</c:v>
                </c:pt>
                <c:pt idx="6">
                  <c:v>4月</c:v>
                </c:pt>
                <c:pt idx="7">
                  <c:v>5月</c:v>
                </c:pt>
                <c:pt idx="8">
                  <c:v>6月</c:v>
                </c:pt>
                <c:pt idx="9">
                  <c:v>7月</c:v>
                </c:pt>
                <c:pt idx="10">
                  <c:v>8月</c:v>
                </c:pt>
              </c:strCache>
            </c:strRef>
          </c:cat>
          <c:val>
            <c:numRef>
              <c:f>Sheet1!$B$2:$B$12</c:f>
              <c:numCache>
                <c:formatCode>General</c:formatCode>
                <c:ptCount val="11"/>
                <c:pt idx="0">
                  <c:v>3289540</c:v>
                </c:pt>
                <c:pt idx="1">
                  <c:v>5411230</c:v>
                </c:pt>
                <c:pt idx="2">
                  <c:v>5090020</c:v>
                </c:pt>
                <c:pt idx="3">
                  <c:v>4324540</c:v>
                </c:pt>
                <c:pt idx="4">
                  <c:v>6076420</c:v>
                </c:pt>
                <c:pt idx="5">
                  <c:v>5960220</c:v>
                </c:pt>
                <c:pt idx="6">
                  <c:v>5268370</c:v>
                </c:pt>
                <c:pt idx="7">
                  <c:v>4321020</c:v>
                </c:pt>
                <c:pt idx="8">
                  <c:v>4705450</c:v>
                </c:pt>
                <c:pt idx="9">
                  <c:v>3942940</c:v>
                </c:pt>
                <c:pt idx="10">
                  <c:v>4972850</c:v>
                </c:pt>
              </c:numCache>
            </c:numRef>
          </c:val>
        </c:ser>
        <c:dLbls>
          <c:showLegendKey val="0"/>
          <c:showVal val="0"/>
          <c:showCatName val="0"/>
          <c:showSerName val="0"/>
          <c:showPercent val="0"/>
          <c:showBubbleSize val="0"/>
        </c:dLbls>
        <c:gapWidth val="219"/>
        <c:overlap val="-27"/>
        <c:axId val="1157069632"/>
        <c:axId val="1157060384"/>
      </c:barChart>
      <c:lineChart>
        <c:grouping val="standard"/>
        <c:varyColors val="0"/>
        <c:ser>
          <c:idx val="1"/>
          <c:order val="1"/>
          <c:tx>
            <c:strRef>
              <c:f>Sheet1!$C$1</c:f>
              <c:strCache>
                <c:ptCount val="1"/>
                <c:pt idx="0">
                  <c:v>ﾁｬｰｼﾞ比率</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Sheet1!$A$2:$A$12</c:f>
              <c:strCache>
                <c:ptCount val="11"/>
                <c:pt idx="0">
                  <c:v>10月</c:v>
                </c:pt>
                <c:pt idx="1">
                  <c:v>11月</c:v>
                </c:pt>
                <c:pt idx="2">
                  <c:v>12月</c:v>
                </c:pt>
                <c:pt idx="3">
                  <c:v>1月</c:v>
                </c:pt>
                <c:pt idx="4">
                  <c:v>2月</c:v>
                </c:pt>
                <c:pt idx="5">
                  <c:v>3月</c:v>
                </c:pt>
                <c:pt idx="6">
                  <c:v>4月</c:v>
                </c:pt>
                <c:pt idx="7">
                  <c:v>5月</c:v>
                </c:pt>
                <c:pt idx="8">
                  <c:v>6月</c:v>
                </c:pt>
                <c:pt idx="9">
                  <c:v>7月</c:v>
                </c:pt>
                <c:pt idx="10">
                  <c:v>8月</c:v>
                </c:pt>
              </c:strCache>
            </c:strRef>
          </c:cat>
          <c:val>
            <c:numRef>
              <c:f>Sheet1!$C$2:$C$12</c:f>
              <c:numCache>
                <c:formatCode>0%</c:formatCode>
                <c:ptCount val="11"/>
                <c:pt idx="0">
                  <c:v>0.6494008488796762</c:v>
                </c:pt>
                <c:pt idx="1">
                  <c:v>1.0826790716286514</c:v>
                </c:pt>
                <c:pt idx="2">
                  <c:v>0.95695055461552925</c:v>
                </c:pt>
                <c:pt idx="3">
                  <c:v>0.91962573099415201</c:v>
                </c:pt>
                <c:pt idx="4">
                  <c:v>1.1897053352912383</c:v>
                </c:pt>
                <c:pt idx="5">
                  <c:v>1.1524013921113689</c:v>
                </c:pt>
                <c:pt idx="6">
                  <c:v>0.99836460109910941</c:v>
                </c:pt>
                <c:pt idx="7">
                  <c:v>1.0692947290274684</c:v>
                </c:pt>
                <c:pt idx="8">
                  <c:v>0.97663968451639693</c:v>
                </c:pt>
                <c:pt idx="9">
                  <c:v>0.71275126536514821</c:v>
                </c:pt>
                <c:pt idx="10">
                  <c:v>0.96145223207807629</c:v>
                </c:pt>
              </c:numCache>
            </c:numRef>
          </c:val>
          <c:smooth val="0"/>
        </c:ser>
        <c:dLbls>
          <c:showLegendKey val="0"/>
          <c:showVal val="0"/>
          <c:showCatName val="0"/>
          <c:showSerName val="0"/>
          <c:showPercent val="0"/>
          <c:showBubbleSize val="0"/>
        </c:dLbls>
        <c:marker val="1"/>
        <c:smooth val="0"/>
        <c:axId val="1157055488"/>
        <c:axId val="1157069088"/>
      </c:lineChart>
      <c:catAx>
        <c:axId val="1157069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57060384"/>
        <c:crosses val="autoZero"/>
        <c:auto val="1"/>
        <c:lblAlgn val="ctr"/>
        <c:lblOffset val="100"/>
        <c:noMultiLvlLbl val="0"/>
      </c:catAx>
      <c:valAx>
        <c:axId val="11570603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57069632"/>
        <c:crosses val="autoZero"/>
        <c:crossBetween val="between"/>
      </c:valAx>
      <c:valAx>
        <c:axId val="1157069088"/>
        <c:scaling>
          <c:orientation val="minMax"/>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57055488"/>
        <c:crosses val="max"/>
        <c:crossBetween val="between"/>
      </c:valAx>
      <c:catAx>
        <c:axId val="1157055488"/>
        <c:scaling>
          <c:orientation val="minMax"/>
        </c:scaling>
        <c:delete val="1"/>
        <c:axPos val="b"/>
        <c:numFmt formatCode="General" sourceLinked="1"/>
        <c:majorTickMark val="out"/>
        <c:minorTickMark val="none"/>
        <c:tickLblPos val="nextTo"/>
        <c:crossAx val="1157069088"/>
        <c:crosses val="autoZero"/>
        <c:auto val="1"/>
        <c:lblAlgn val="ctr"/>
        <c:lblOffset val="100"/>
        <c:noMultiLvlLbl val="0"/>
      </c:catAx>
      <c:spPr>
        <a:noFill/>
        <a:ln>
          <a:noFill/>
        </a:ln>
        <a:effectLst/>
      </c:spPr>
    </c:plotArea>
    <c:legend>
      <c:legendPos val="b"/>
      <c:layout>
        <c:manualLayout>
          <c:xMode val="edge"/>
          <c:yMode val="edge"/>
          <c:x val="0.66410907704801714"/>
          <c:y val="2.2216548588618362E-2"/>
          <c:w val="0.32223151014548196"/>
          <c:h val="7.8125546806649168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ja-JP" sz="1400" dirty="0"/>
              <a:t>9</a:t>
            </a:r>
            <a:r>
              <a:rPr lang="ja-JP" altLang="en-US" sz="1400" dirty="0"/>
              <a:t>月度個人別結果</a:t>
            </a:r>
          </a:p>
        </c:rich>
      </c:tx>
      <c:layout>
        <c:manualLayout>
          <c:xMode val="edge"/>
          <c:yMode val="edge"/>
          <c:x val="0.37362675996679146"/>
          <c:y val="1.8653781656384531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12913670166229221"/>
          <c:y val="0.11845814428973631"/>
          <c:w val="0.76705993000874895"/>
          <c:h val="0.62550200714051241"/>
        </c:manualLayout>
      </c:layout>
      <c:barChart>
        <c:barDir val="col"/>
        <c:grouping val="clustered"/>
        <c:varyColors val="0"/>
        <c:ser>
          <c:idx val="0"/>
          <c:order val="0"/>
          <c:tx>
            <c:strRef>
              <c:f>'2023.9グラフ'!$A$37</c:f>
              <c:strCache>
                <c:ptCount val="1"/>
                <c:pt idx="0">
                  <c:v>金額Ｐ</c:v>
                </c:pt>
              </c:strCache>
            </c:strRef>
          </c:tx>
          <c:spPr>
            <a:solidFill>
              <a:schemeClr val="accent1"/>
            </a:solidFill>
            <a:ln>
              <a:noFill/>
            </a:ln>
            <a:effectLst/>
          </c:spPr>
          <c:invertIfNegative val="0"/>
          <c:cat>
            <c:strRef>
              <c:f>'2023.9グラフ'!$B$36:$K$36</c:f>
              <c:strCache>
                <c:ptCount val="10"/>
                <c:pt idx="0">
                  <c:v>A君</c:v>
                </c:pt>
                <c:pt idx="1">
                  <c:v>B君</c:v>
                </c:pt>
                <c:pt idx="2">
                  <c:v>C君</c:v>
                </c:pt>
                <c:pt idx="3">
                  <c:v>D君</c:v>
                </c:pt>
                <c:pt idx="4">
                  <c:v>F君</c:v>
                </c:pt>
                <c:pt idx="5">
                  <c:v>G君</c:v>
                </c:pt>
                <c:pt idx="6">
                  <c:v>H君</c:v>
                </c:pt>
                <c:pt idx="7">
                  <c:v>I君</c:v>
                </c:pt>
                <c:pt idx="8">
                  <c:v>J君</c:v>
                </c:pt>
                <c:pt idx="9">
                  <c:v>K君</c:v>
                </c:pt>
              </c:strCache>
            </c:strRef>
          </c:cat>
          <c:val>
            <c:numRef>
              <c:f>'2023.9グラフ'!$B$37:$K$37</c:f>
              <c:numCache>
                <c:formatCode>#,##0_ ;[Red]\-#,##0\ </c:formatCode>
                <c:ptCount val="10"/>
                <c:pt idx="0">
                  <c:v>256240</c:v>
                </c:pt>
                <c:pt idx="1">
                  <c:v>595500</c:v>
                </c:pt>
                <c:pt idx="2">
                  <c:v>489872</c:v>
                </c:pt>
                <c:pt idx="3">
                  <c:v>505893</c:v>
                </c:pt>
                <c:pt idx="4">
                  <c:v>196000</c:v>
                </c:pt>
                <c:pt idx="5">
                  <c:v>0</c:v>
                </c:pt>
                <c:pt idx="6">
                  <c:v>322654</c:v>
                </c:pt>
                <c:pt idx="7">
                  <c:v>350460</c:v>
                </c:pt>
                <c:pt idx="8">
                  <c:v>266720</c:v>
                </c:pt>
                <c:pt idx="9">
                  <c:v>156919</c:v>
                </c:pt>
              </c:numCache>
            </c:numRef>
          </c:val>
        </c:ser>
        <c:dLbls>
          <c:showLegendKey val="0"/>
          <c:showVal val="0"/>
          <c:showCatName val="0"/>
          <c:showSerName val="0"/>
          <c:showPercent val="0"/>
          <c:showBubbleSize val="0"/>
        </c:dLbls>
        <c:gapWidth val="219"/>
        <c:overlap val="-27"/>
        <c:axId val="1157068544"/>
        <c:axId val="1157056032"/>
      </c:barChart>
      <c:lineChart>
        <c:grouping val="standard"/>
        <c:varyColors val="0"/>
        <c:ser>
          <c:idx val="1"/>
          <c:order val="1"/>
          <c:tx>
            <c:strRef>
              <c:f>'2023.9グラフ'!$A$38</c:f>
              <c:strCache>
                <c:ptCount val="1"/>
                <c:pt idx="0">
                  <c:v>チャージ</c:v>
                </c:pt>
              </c:strCache>
            </c:strRef>
          </c:tx>
          <c:spPr>
            <a:ln w="28575" cap="rnd">
              <a:solidFill>
                <a:schemeClr val="accent2"/>
              </a:solidFill>
              <a:round/>
            </a:ln>
            <a:effectLst/>
          </c:spPr>
          <c:marker>
            <c:symbol val="none"/>
          </c:marker>
          <c:cat>
            <c:strRef>
              <c:f>'2023.9グラフ'!$B$36:$L$36</c:f>
              <c:strCache>
                <c:ptCount val="10"/>
                <c:pt idx="0">
                  <c:v>A君</c:v>
                </c:pt>
                <c:pt idx="1">
                  <c:v>B君</c:v>
                </c:pt>
                <c:pt idx="2">
                  <c:v>C君</c:v>
                </c:pt>
                <c:pt idx="3">
                  <c:v>D君</c:v>
                </c:pt>
                <c:pt idx="4">
                  <c:v>F君</c:v>
                </c:pt>
                <c:pt idx="5">
                  <c:v>G君</c:v>
                </c:pt>
                <c:pt idx="6">
                  <c:v>H君</c:v>
                </c:pt>
                <c:pt idx="7">
                  <c:v>I君</c:v>
                </c:pt>
                <c:pt idx="8">
                  <c:v>J君</c:v>
                </c:pt>
                <c:pt idx="9">
                  <c:v>K君</c:v>
                </c:pt>
              </c:strCache>
            </c:strRef>
          </c:cat>
          <c:val>
            <c:numRef>
              <c:f>'2023.9グラフ'!$B$38:$L$38</c:f>
              <c:numCache>
                <c:formatCode>0%</c:formatCode>
                <c:ptCount val="11"/>
                <c:pt idx="0">
                  <c:v>0.68066666666666664</c:v>
                </c:pt>
                <c:pt idx="1">
                  <c:v>1.1153333333333333</c:v>
                </c:pt>
                <c:pt idx="2">
                  <c:v>0.88733333333333331</c:v>
                </c:pt>
                <c:pt idx="3">
                  <c:v>0.99199999999999999</c:v>
                </c:pt>
                <c:pt idx="4">
                  <c:v>0.42966666666666664</c:v>
                </c:pt>
                <c:pt idx="5">
                  <c:v>0</c:v>
                </c:pt>
                <c:pt idx="6">
                  <c:v>0.71699999999999997</c:v>
                </c:pt>
                <c:pt idx="7">
                  <c:v>0.66766666666666663</c:v>
                </c:pt>
                <c:pt idx="8">
                  <c:v>0.48333333333333334</c:v>
                </c:pt>
                <c:pt idx="9">
                  <c:v>0.34399999999999997</c:v>
                </c:pt>
              </c:numCache>
            </c:numRef>
          </c:val>
          <c:smooth val="0"/>
        </c:ser>
        <c:dLbls>
          <c:showLegendKey val="0"/>
          <c:showVal val="0"/>
          <c:showCatName val="0"/>
          <c:showSerName val="0"/>
          <c:showPercent val="0"/>
          <c:showBubbleSize val="0"/>
        </c:dLbls>
        <c:marker val="1"/>
        <c:smooth val="0"/>
        <c:axId val="1157059840"/>
        <c:axId val="1157056576"/>
      </c:lineChart>
      <c:catAx>
        <c:axId val="1157068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57056032"/>
        <c:crosses val="autoZero"/>
        <c:auto val="1"/>
        <c:lblAlgn val="ctr"/>
        <c:lblOffset val="100"/>
        <c:noMultiLvlLbl val="0"/>
      </c:catAx>
      <c:valAx>
        <c:axId val="1157056032"/>
        <c:scaling>
          <c:orientation val="minMax"/>
        </c:scaling>
        <c:delete val="0"/>
        <c:axPos val="l"/>
        <c:majorGridlines>
          <c:spPr>
            <a:ln w="9525" cap="flat" cmpd="sng" algn="ctr">
              <a:solidFill>
                <a:schemeClr val="tx1">
                  <a:lumMod val="15000"/>
                  <a:lumOff val="85000"/>
                </a:schemeClr>
              </a:solidFill>
              <a:round/>
            </a:ln>
            <a:effectLst/>
          </c:spPr>
        </c:majorGridlines>
        <c:numFmt formatCode="#,##0_ ;[Red]\-#,##0\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57068544"/>
        <c:crosses val="autoZero"/>
        <c:crossBetween val="between"/>
      </c:valAx>
      <c:valAx>
        <c:axId val="1157056576"/>
        <c:scaling>
          <c:orientation val="minMax"/>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crossAx val="1157059840"/>
        <c:crosses val="max"/>
        <c:crossBetween val="between"/>
      </c:valAx>
      <c:catAx>
        <c:axId val="1157059840"/>
        <c:scaling>
          <c:orientation val="minMax"/>
        </c:scaling>
        <c:delete val="1"/>
        <c:axPos val="b"/>
        <c:numFmt formatCode="General" sourceLinked="1"/>
        <c:majorTickMark val="out"/>
        <c:minorTickMark val="none"/>
        <c:tickLblPos val="nextTo"/>
        <c:crossAx val="1157056576"/>
        <c:crosses val="autoZero"/>
        <c:auto val="1"/>
        <c:lblAlgn val="ctr"/>
        <c:lblOffset val="100"/>
        <c:noMultiLvlLbl val="0"/>
      </c:cat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ja-JP"/>
          </a:p>
        </c:txPr>
      </c:dTable>
      <c:spPr>
        <a:noFill/>
        <a:ln>
          <a:noFill/>
        </a:ln>
        <a:effectLst/>
      </c:spPr>
    </c:plotArea>
    <c:legend>
      <c:legendPos val="b"/>
      <c:layout>
        <c:manualLayout>
          <c:xMode val="edge"/>
          <c:yMode val="edge"/>
          <c:x val="0.69421646532590087"/>
          <c:y val="0.19441481811704436"/>
          <c:w val="0.18178741464902323"/>
          <c:h val="0.11725631692010127"/>
        </c:manualLayout>
      </c:layout>
      <c:overlay val="0"/>
      <c:spPr>
        <a:noFill/>
        <a:ln>
          <a:solidFill>
            <a:srgbClr val="000000"/>
          </a:solid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56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565"/>
          </a:xfrm>
          <a:prstGeom prst="rect">
            <a:avLst/>
          </a:prstGeom>
        </p:spPr>
        <p:txBody>
          <a:bodyPr vert="horz" lIns="91440" tIns="45720" rIns="91440" bIns="45720" rtlCol="0"/>
          <a:lstStyle>
            <a:lvl1pPr algn="r">
              <a:defRPr sz="1200"/>
            </a:lvl1pPr>
          </a:lstStyle>
          <a:p>
            <a:fld id="{DC1CCC5A-8BC4-4010-9678-047187EC1C53}" type="datetimeFigureOut">
              <a:rPr kumimoji="1" lang="ja-JP" altLang="en-US" smtClean="0"/>
              <a:t>2023/9/29</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2708"/>
            <a:ext cx="5445760" cy="3915013"/>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773"/>
            <a:ext cx="2949787" cy="49856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773"/>
            <a:ext cx="2949787" cy="498565"/>
          </a:xfrm>
          <a:prstGeom prst="rect">
            <a:avLst/>
          </a:prstGeom>
        </p:spPr>
        <p:txBody>
          <a:bodyPr vert="horz" lIns="91440" tIns="45720" rIns="91440" bIns="45720" rtlCol="0" anchor="b"/>
          <a:lstStyle>
            <a:lvl1pPr algn="r">
              <a:defRPr sz="1200"/>
            </a:lvl1pPr>
          </a:lstStyle>
          <a:p>
            <a:fld id="{AA649C05-C4C2-421E-BBEF-E452DF73EDC2}" type="slidenum">
              <a:rPr kumimoji="1" lang="ja-JP" altLang="en-US" smtClean="0"/>
              <a:t>‹#›</a:t>
            </a:fld>
            <a:endParaRPr kumimoji="1" lang="ja-JP" altLang="en-US"/>
          </a:p>
        </p:txBody>
      </p:sp>
    </p:spTree>
    <p:extLst>
      <p:ext uri="{BB962C8B-B14F-4D97-AF65-F5344CB8AC3E}">
        <p14:creationId xmlns:p14="http://schemas.microsoft.com/office/powerpoint/2010/main" val="256285041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368800" y="863600"/>
            <a:ext cx="3363913" cy="2328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A649C05-C4C2-421E-BBEF-E452DF73EDC2}" type="slidenum">
              <a:rPr kumimoji="1" lang="ja-JP" altLang="en-US" smtClean="0"/>
              <a:t>1</a:t>
            </a:fld>
            <a:endParaRPr kumimoji="1" lang="ja-JP" altLang="en-US"/>
          </a:p>
        </p:txBody>
      </p:sp>
    </p:spTree>
    <p:extLst>
      <p:ext uri="{BB962C8B-B14F-4D97-AF65-F5344CB8AC3E}">
        <p14:creationId xmlns:p14="http://schemas.microsoft.com/office/powerpoint/2010/main" val="532797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368800" y="863600"/>
            <a:ext cx="3363913" cy="2328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A649C05-C4C2-421E-BBEF-E452DF73EDC2}" type="slidenum">
              <a:rPr kumimoji="1" lang="ja-JP" altLang="en-US" smtClean="0"/>
              <a:t>2</a:t>
            </a:fld>
            <a:endParaRPr kumimoji="1" lang="ja-JP" altLang="en-US"/>
          </a:p>
        </p:txBody>
      </p:sp>
    </p:spTree>
    <p:extLst>
      <p:ext uri="{BB962C8B-B14F-4D97-AF65-F5344CB8AC3E}">
        <p14:creationId xmlns:p14="http://schemas.microsoft.com/office/powerpoint/2010/main" val="42704390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368800" y="863600"/>
            <a:ext cx="3363913" cy="2328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A649C05-C4C2-421E-BBEF-E452DF73EDC2}" type="slidenum">
              <a:rPr kumimoji="1" lang="ja-JP" altLang="en-US" smtClean="0"/>
              <a:t>3</a:t>
            </a:fld>
            <a:endParaRPr kumimoji="1" lang="ja-JP" altLang="en-US"/>
          </a:p>
        </p:txBody>
      </p:sp>
    </p:spTree>
    <p:extLst>
      <p:ext uri="{BB962C8B-B14F-4D97-AF65-F5344CB8AC3E}">
        <p14:creationId xmlns:p14="http://schemas.microsoft.com/office/powerpoint/2010/main" val="42639930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368800" y="863600"/>
            <a:ext cx="3363913" cy="2328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A649C05-C4C2-421E-BBEF-E452DF73EDC2}" type="slidenum">
              <a:rPr kumimoji="1" lang="ja-JP" altLang="en-US" smtClean="0"/>
              <a:t>4</a:t>
            </a:fld>
            <a:endParaRPr kumimoji="1" lang="ja-JP" altLang="en-US"/>
          </a:p>
        </p:txBody>
      </p:sp>
    </p:spTree>
    <p:extLst>
      <p:ext uri="{BB962C8B-B14F-4D97-AF65-F5344CB8AC3E}">
        <p14:creationId xmlns:p14="http://schemas.microsoft.com/office/powerpoint/2010/main" val="9890259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368800" y="863600"/>
            <a:ext cx="3363913" cy="2328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A649C05-C4C2-421E-BBEF-E452DF73EDC2}" type="slidenum">
              <a:rPr kumimoji="1" lang="ja-JP" altLang="en-US" smtClean="0"/>
              <a:t>5</a:t>
            </a:fld>
            <a:endParaRPr kumimoji="1" lang="ja-JP" altLang="en-US"/>
          </a:p>
        </p:txBody>
      </p:sp>
    </p:spTree>
    <p:extLst>
      <p:ext uri="{BB962C8B-B14F-4D97-AF65-F5344CB8AC3E}">
        <p14:creationId xmlns:p14="http://schemas.microsoft.com/office/powerpoint/2010/main" val="1544928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368800" y="863600"/>
            <a:ext cx="3363913" cy="2328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A649C05-C4C2-421E-BBEF-E452DF73EDC2}" type="slidenum">
              <a:rPr kumimoji="1" lang="ja-JP" altLang="en-US" smtClean="0"/>
              <a:t>6</a:t>
            </a:fld>
            <a:endParaRPr kumimoji="1" lang="ja-JP" altLang="en-US"/>
          </a:p>
        </p:txBody>
      </p:sp>
    </p:spTree>
    <p:extLst>
      <p:ext uri="{BB962C8B-B14F-4D97-AF65-F5344CB8AC3E}">
        <p14:creationId xmlns:p14="http://schemas.microsoft.com/office/powerpoint/2010/main" val="2547536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Nomura Standard Alternative Cover">
    <p:spTree>
      <p:nvGrpSpPr>
        <p:cNvPr id="1" name=""/>
        <p:cNvGrpSpPr/>
        <p:nvPr/>
      </p:nvGrpSpPr>
      <p:grpSpPr>
        <a:xfrm>
          <a:off x="0" y="0"/>
          <a:ext cx="0" cy="0"/>
          <a:chOff x="0" y="0"/>
          <a:chExt cx="0" cy="0"/>
        </a:xfrm>
      </p:grpSpPr>
      <p:sp>
        <p:nvSpPr>
          <p:cNvPr id="18" name="Text Placeholder 17"/>
          <p:cNvSpPr>
            <a:spLocks noGrp="1"/>
          </p:cNvSpPr>
          <p:nvPr>
            <p:ph type="body" sz="quarter" idx="10" hasCustomPrompt="1"/>
          </p:nvPr>
        </p:nvSpPr>
        <p:spPr>
          <a:xfrm>
            <a:off x="273050" y="1121200"/>
            <a:ext cx="7200000" cy="507600"/>
          </a:xfrm>
          <a:prstGeom prst="rect">
            <a:avLst/>
          </a:prstGeom>
        </p:spPr>
        <p:txBody>
          <a:bodyPr lIns="0" tIns="72000" rIns="0" bIns="0" anchor="b" anchorCtr="0"/>
          <a:lstStyle>
            <a:lvl1pPr>
              <a:lnSpc>
                <a:spcPct val="120000"/>
              </a:lnSpc>
              <a:spcBef>
                <a:spcPts val="0"/>
              </a:spcBef>
              <a:spcAft>
                <a:spcPts val="0"/>
              </a:spcAft>
              <a:defRPr sz="1800" b="1" baseline="0">
                <a:ea typeface="MS PGothic" pitchFamily="34" charset="-128"/>
              </a:defRPr>
            </a:lvl1pPr>
          </a:lstStyle>
          <a:p>
            <a:pPr lvl="0"/>
            <a:r>
              <a:rPr lang="en-US" dirty="0"/>
              <a:t>Enter your subtitle here</a:t>
            </a:r>
            <a:endParaRPr lang="en-GB" dirty="0"/>
          </a:p>
        </p:txBody>
      </p:sp>
      <p:grpSp>
        <p:nvGrpSpPr>
          <p:cNvPr id="2" name="Group 52"/>
          <p:cNvGrpSpPr>
            <a:grpSpLocks/>
          </p:cNvGrpSpPr>
          <p:nvPr userDrawn="1"/>
        </p:nvGrpSpPr>
        <p:grpSpPr bwMode="auto">
          <a:xfrm>
            <a:off x="0" y="1872952"/>
            <a:ext cx="9906000" cy="115888"/>
            <a:chOff x="0" y="1474"/>
            <a:chExt cx="5760" cy="73"/>
          </a:xfrm>
        </p:grpSpPr>
        <p:sp>
          <p:nvSpPr>
            <p:cNvPr id="28" name="Rectangle 53"/>
            <p:cNvSpPr>
              <a:spLocks noChangeArrowheads="1"/>
            </p:cNvSpPr>
            <p:nvPr userDrawn="1"/>
          </p:nvSpPr>
          <p:spPr bwMode="auto">
            <a:xfrm>
              <a:off x="0" y="1474"/>
              <a:ext cx="4704" cy="73"/>
            </a:xfrm>
            <a:prstGeom prst="rect">
              <a:avLst/>
            </a:prstGeom>
            <a:solidFill>
              <a:srgbClr val="92D05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sp>
          <p:nvSpPr>
            <p:cNvPr id="29" name="Rectangle 54"/>
            <p:cNvSpPr>
              <a:spLocks noChangeArrowheads="1"/>
            </p:cNvSpPr>
            <p:nvPr userDrawn="1"/>
          </p:nvSpPr>
          <p:spPr bwMode="auto">
            <a:xfrm>
              <a:off x="4704" y="1474"/>
              <a:ext cx="1056" cy="73"/>
            </a:xfrm>
            <a:prstGeom prst="rect">
              <a:avLst/>
            </a:prstGeom>
            <a:solidFill>
              <a:srgbClr val="00206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grpSp>
      <p:sp>
        <p:nvSpPr>
          <p:cNvPr id="16" name="Title 15"/>
          <p:cNvSpPr>
            <a:spLocks noGrp="1"/>
          </p:cNvSpPr>
          <p:nvPr>
            <p:ph type="title" hasCustomPrompt="1"/>
          </p:nvPr>
        </p:nvSpPr>
        <p:spPr>
          <a:xfrm>
            <a:off x="273050" y="260648"/>
            <a:ext cx="7200000" cy="858952"/>
          </a:xfrm>
          <a:prstGeom prst="rect">
            <a:avLst/>
          </a:prstGeom>
        </p:spPr>
        <p:txBody>
          <a:bodyPr lIns="0" tIns="0" rIns="0" bIns="0" anchor="b" anchorCtr="0"/>
          <a:lstStyle>
            <a:lvl1pPr>
              <a:lnSpc>
                <a:spcPct val="120000"/>
              </a:lnSpc>
              <a:defRPr sz="2400" baseline="0">
                <a:ea typeface="MS PGothic" pitchFamily="34" charset="-128"/>
              </a:defRPr>
            </a:lvl1pPr>
          </a:lstStyle>
          <a:p>
            <a:r>
              <a:rPr lang="en-US" dirty="0"/>
              <a:t>Enter your title here</a:t>
            </a:r>
            <a:endParaRPr lang="en-GB" dirty="0"/>
          </a:p>
        </p:txBody>
      </p:sp>
      <p:sp>
        <p:nvSpPr>
          <p:cNvPr id="15" name="Text Placeholder 17"/>
          <p:cNvSpPr>
            <a:spLocks noGrp="1"/>
          </p:cNvSpPr>
          <p:nvPr>
            <p:ph type="body" sz="quarter" idx="13" hasCustomPrompt="1"/>
          </p:nvPr>
        </p:nvSpPr>
        <p:spPr>
          <a:xfrm>
            <a:off x="272480" y="6453336"/>
            <a:ext cx="3960440" cy="239907"/>
          </a:xfrm>
          <a:prstGeom prst="rect">
            <a:avLst/>
          </a:prstGeom>
        </p:spPr>
        <p:txBody>
          <a:bodyPr lIns="0" tIns="0" rIns="0" bIns="0" anchor="t" anchorCtr="0"/>
          <a:lstStyle>
            <a:lvl1pPr algn="l">
              <a:lnSpc>
                <a:spcPct val="120000"/>
              </a:lnSpc>
              <a:spcBef>
                <a:spcPts val="0"/>
              </a:spcBef>
              <a:spcAft>
                <a:spcPts val="0"/>
              </a:spcAft>
              <a:defRPr sz="1400" b="0" baseline="0">
                <a:ea typeface="MS PGothic" pitchFamily="34" charset="-128"/>
              </a:defRPr>
            </a:lvl1pPr>
          </a:lstStyle>
          <a:p>
            <a:pPr lvl="0"/>
            <a:r>
              <a:rPr lang="en-US" dirty="0"/>
              <a:t>Enter date here</a:t>
            </a:r>
            <a:endParaRPr lang="en-GB" dirty="0"/>
          </a:p>
        </p:txBody>
      </p:sp>
      <p:sp>
        <p:nvSpPr>
          <p:cNvPr id="20" name="Text Placeholder 18"/>
          <p:cNvSpPr>
            <a:spLocks noGrp="1"/>
          </p:cNvSpPr>
          <p:nvPr>
            <p:ph type="body" sz="quarter" idx="14"/>
          </p:nvPr>
        </p:nvSpPr>
        <p:spPr>
          <a:xfrm>
            <a:off x="7269673" y="5069879"/>
            <a:ext cx="2448272" cy="1223417"/>
          </a:xfrm>
          <a:prstGeom prst="rect">
            <a:avLst/>
          </a:prstGeom>
        </p:spPr>
        <p:txBody>
          <a:bodyPr anchor="ctr" anchorCtr="0"/>
          <a:lstStyle>
            <a:lvl1pPr algn="r">
              <a:defRPr sz="1200" baseline="0"/>
            </a:lvl1pPr>
          </a:lstStyle>
          <a:p>
            <a:pPr lvl="0"/>
            <a:endParaRPr lang="en-GB" dirty="0"/>
          </a:p>
        </p:txBody>
      </p:sp>
      <p:sp>
        <p:nvSpPr>
          <p:cNvPr id="21" name="Text Box 11"/>
          <p:cNvSpPr txBox="1">
            <a:spLocks noChangeArrowheads="1"/>
          </p:cNvSpPr>
          <p:nvPr userDrawn="1"/>
        </p:nvSpPr>
        <p:spPr bwMode="ltGray">
          <a:xfrm>
            <a:off x="7374881" y="6314836"/>
            <a:ext cx="2237857" cy="276999"/>
          </a:xfrm>
          <a:prstGeom prst="rect">
            <a:avLst/>
          </a:prstGeom>
          <a:noFill/>
          <a:ln w="9525" algn="ctr">
            <a:noFill/>
            <a:miter lim="800000"/>
            <a:headEnd/>
            <a:tailEnd/>
          </a:ln>
          <a:effectLst/>
        </p:spPr>
        <p:txBody>
          <a:bodyPr wrap="none" lIns="0" tIns="0" rIns="0" bIns="0" anchor="b">
            <a:spAutoFit/>
          </a:bodyPr>
          <a:lstStyle/>
          <a:p>
            <a:pPr algn="r">
              <a:defRPr/>
            </a:pPr>
            <a:r>
              <a:rPr kumimoji="0" lang="en-GB" altLang="ja-JP" sz="900" baseline="0" dirty="0">
                <a:ea typeface="ＭＳ Ｐゴシック" pitchFamily="50" charset="-128"/>
                <a:cs typeface="Arial" charset="0"/>
              </a:rPr>
              <a:t>STRICTLY PRIVATE AND </a:t>
            </a:r>
            <a:r>
              <a:rPr kumimoji="0" lang="en-GB" altLang="ja-JP" sz="900" baseline="0" dirty="0" smtClean="0">
                <a:ea typeface="ＭＳ Ｐゴシック" pitchFamily="50" charset="-128"/>
                <a:cs typeface="Arial" charset="0"/>
              </a:rPr>
              <a:t>CONFIDENTIAL</a:t>
            </a:r>
          </a:p>
          <a:p>
            <a:pPr algn="r">
              <a:defRPr/>
            </a:pPr>
            <a:r>
              <a:rPr kumimoji="0" lang="en-US" altLang="ja-JP" sz="900" baseline="0" dirty="0" smtClean="0">
                <a:ea typeface="ＭＳ Ｐゴシック" pitchFamily="50" charset="-128"/>
                <a:cs typeface="Arial" charset="0"/>
              </a:rPr>
              <a:t>NODAGROP</a:t>
            </a:r>
            <a:endParaRPr kumimoji="0" lang="en-GB" altLang="ja-JP" sz="900" baseline="0" dirty="0">
              <a:ea typeface="ＭＳ Ｐゴシック" pitchFamily="50" charset="-128"/>
              <a:cs typeface="Arial" charset="0"/>
            </a:endParaRPr>
          </a:p>
        </p:txBody>
      </p:sp>
      <p:sp>
        <p:nvSpPr>
          <p:cNvPr id="22" name="Text Placeholder 31"/>
          <p:cNvSpPr>
            <a:spLocks noGrp="1"/>
          </p:cNvSpPr>
          <p:nvPr>
            <p:ph type="body" sz="quarter" idx="16" hasCustomPrompt="1"/>
          </p:nvPr>
        </p:nvSpPr>
        <p:spPr>
          <a:xfrm>
            <a:off x="272480" y="4869160"/>
            <a:ext cx="3960440" cy="792088"/>
          </a:xfrm>
          <a:prstGeom prst="rect">
            <a:avLst/>
          </a:prstGeom>
        </p:spPr>
        <p:txBody>
          <a:bodyPr lIns="0" tIns="0" rIns="0" bIns="0"/>
          <a:lstStyle>
            <a:lvl1pPr>
              <a:lnSpc>
                <a:spcPct val="120000"/>
              </a:lnSpc>
              <a:spcBef>
                <a:spcPts val="0"/>
              </a:spcBef>
              <a:spcAft>
                <a:spcPts val="0"/>
              </a:spcAft>
              <a:defRPr sz="1400" baseline="0">
                <a:ea typeface="MS PGothic" pitchFamily="34" charset="-128"/>
              </a:defRPr>
            </a:lvl1pPr>
            <a:lvl2pPr>
              <a:defRPr sz="1400"/>
            </a:lvl2pPr>
            <a:lvl3pPr>
              <a:defRPr sz="1400"/>
            </a:lvl3pPr>
            <a:lvl4pPr>
              <a:defRPr sz="1400"/>
            </a:lvl4pPr>
            <a:lvl5pPr>
              <a:defRPr sz="1400"/>
            </a:lvl5pPr>
          </a:lstStyle>
          <a:p>
            <a:pPr lvl="0"/>
            <a:r>
              <a:rPr lang="en-US" dirty="0"/>
              <a:t>Business Division</a:t>
            </a:r>
            <a:br>
              <a:rPr lang="en-US" dirty="0"/>
            </a:br>
            <a:r>
              <a:rPr lang="en-US" dirty="0"/>
              <a:t>Business Subdivision</a:t>
            </a:r>
            <a:br>
              <a:rPr lang="en-US" dirty="0"/>
            </a:br>
            <a:r>
              <a:rPr lang="en-US" dirty="0"/>
              <a:t>Region Label</a:t>
            </a:r>
            <a:endParaRPr lang="en-GB" dirty="0"/>
          </a:p>
        </p:txBody>
      </p:sp>
      <p:sp>
        <p:nvSpPr>
          <p:cNvPr id="23" name="Text Placeholder 31"/>
          <p:cNvSpPr>
            <a:spLocks noGrp="1"/>
          </p:cNvSpPr>
          <p:nvPr>
            <p:ph type="body" sz="quarter" idx="17" hasCustomPrompt="1"/>
          </p:nvPr>
        </p:nvSpPr>
        <p:spPr>
          <a:xfrm>
            <a:off x="272480" y="5821288"/>
            <a:ext cx="3960440" cy="472008"/>
          </a:xfrm>
          <a:prstGeom prst="rect">
            <a:avLst/>
          </a:prstGeom>
        </p:spPr>
        <p:txBody>
          <a:bodyPr lIns="0" tIns="0" rIns="0" bIns="0"/>
          <a:lstStyle>
            <a:lvl1pPr>
              <a:lnSpc>
                <a:spcPct val="120000"/>
              </a:lnSpc>
              <a:spcBef>
                <a:spcPts val="0"/>
              </a:spcBef>
              <a:spcAft>
                <a:spcPts val="0"/>
              </a:spcAft>
              <a:defRPr sz="1400" baseline="0">
                <a:ea typeface="MS PGothic" pitchFamily="34" charset="-128"/>
              </a:defRPr>
            </a:lvl1pPr>
            <a:lvl2pPr>
              <a:defRPr sz="1400"/>
            </a:lvl2pPr>
            <a:lvl3pPr>
              <a:defRPr sz="1400"/>
            </a:lvl3pPr>
            <a:lvl4pPr>
              <a:defRPr sz="1400"/>
            </a:lvl4pPr>
            <a:lvl5pPr>
              <a:defRPr sz="1400"/>
            </a:lvl5pPr>
          </a:lstStyle>
          <a:p>
            <a:pPr lvl="0"/>
            <a:r>
              <a:rPr lang="en-US" dirty="0"/>
              <a:t>Author / Presenter name</a:t>
            </a:r>
            <a:br>
              <a:rPr lang="en-US" dirty="0"/>
            </a:br>
            <a:r>
              <a:rPr lang="en-US" dirty="0"/>
              <a:t>Author / Presenter name</a:t>
            </a:r>
            <a:endParaRPr lang="en-GB" dirty="0"/>
          </a:p>
        </p:txBody>
      </p:sp>
      <p:sp>
        <p:nvSpPr>
          <p:cNvPr id="14" name="Slide Number Placeholder"/>
          <p:cNvSpPr>
            <a:spLocks noGrp="1"/>
          </p:cNvSpPr>
          <p:nvPr>
            <p:ph type="ftr" sz="quarter" idx="3"/>
          </p:nvPr>
        </p:nvSpPr>
        <p:spPr>
          <a:xfrm>
            <a:off x="8834400" y="6523049"/>
            <a:ext cx="795760" cy="230400"/>
          </a:xfrm>
          <a:prstGeom prst="rect">
            <a:avLst/>
          </a:prstGeom>
        </p:spPr>
        <p:txBody>
          <a:bodyPr lIns="0" tIns="0" rIns="18000" bIns="18000" anchor="ctr"/>
          <a:lstStyle>
            <a:lvl1pPr algn="ctr">
              <a:defRPr sz="1000">
                <a:solidFill>
                  <a:schemeClr val="accent2"/>
                </a:solidFill>
              </a:defRPr>
            </a:lvl1pPr>
          </a:lstStyle>
          <a:p>
            <a:pPr algn="r"/>
            <a:fld id="{B1F92669-E9AC-495A-9485-4D654D029480}" type="slidenum">
              <a:rPr lang="en-GB" smtClean="0"/>
              <a:pPr algn="r"/>
              <a:t>‹#›</a:t>
            </a:fld>
            <a:endParaRPr lang="en-GB" dirty="0"/>
          </a:p>
        </p:txBody>
      </p:sp>
      <p:grpSp>
        <p:nvGrpSpPr>
          <p:cNvPr id="19" name="グループ化 18"/>
          <p:cNvGrpSpPr/>
          <p:nvPr userDrawn="1"/>
        </p:nvGrpSpPr>
        <p:grpSpPr>
          <a:xfrm>
            <a:off x="8162131" y="1398076"/>
            <a:ext cx="1671638" cy="360000"/>
            <a:chOff x="5257800" y="6925058"/>
            <a:chExt cx="2057400" cy="360000"/>
          </a:xfrm>
        </p:grpSpPr>
        <p:pic>
          <p:nvPicPr>
            <p:cNvPr id="24" name="図 23"/>
            <p:cNvPicPr>
              <a:picLocks noChangeAspect="1"/>
            </p:cNvPicPr>
            <p:nvPr userDrawn="1"/>
          </p:nvPicPr>
          <p:blipFill>
            <a:blip r:embed="rId2"/>
            <a:stretch>
              <a:fillRect/>
            </a:stretch>
          </p:blipFill>
          <p:spPr>
            <a:xfrm>
              <a:off x="5257800" y="6925058"/>
              <a:ext cx="958899" cy="360000"/>
            </a:xfrm>
            <a:prstGeom prst="rect">
              <a:avLst/>
            </a:prstGeom>
          </p:spPr>
        </p:pic>
        <p:sp>
          <p:nvSpPr>
            <p:cNvPr id="25" name="テキスト ボックス 24"/>
            <p:cNvSpPr txBox="1"/>
            <p:nvPr userDrawn="1"/>
          </p:nvSpPr>
          <p:spPr>
            <a:xfrm>
              <a:off x="6248400" y="6989642"/>
              <a:ext cx="1066800" cy="196208"/>
            </a:xfrm>
            <a:prstGeom prst="rect">
              <a:avLst/>
            </a:prstGeom>
            <a:noFill/>
          </p:spPr>
          <p:txBody>
            <a:bodyPr wrap="square" rtlCol="0">
              <a:spAutoFit/>
            </a:bodyPr>
            <a:lstStyle/>
            <a:p>
              <a:pPr algn="dist"/>
              <a:r>
                <a:rPr kumimoji="1" lang="en-US" altLang="ja-JP" sz="675" b="1" dirty="0" smtClean="0">
                  <a:latin typeface="游ゴシック" panose="020B0400000000000000" pitchFamily="50" charset="-128"/>
                  <a:ea typeface="游ゴシック" panose="020B0400000000000000" pitchFamily="50" charset="-128"/>
                </a:rPr>
                <a:t>GROUP</a:t>
              </a:r>
              <a:endParaRPr kumimoji="1" lang="ja-JP" altLang="en-US" sz="675" b="1" dirty="0">
                <a:latin typeface="游ゴシック" panose="020B0400000000000000" pitchFamily="50" charset="-128"/>
                <a:ea typeface="游ゴシック" panose="020B0400000000000000" pitchFamily="50" charset="-128"/>
              </a:endParaRPr>
            </a:p>
          </p:txBody>
        </p:sp>
      </p:gr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6">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400" y="57600"/>
            <a:ext cx="7200000" cy="748800"/>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0400"/>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7" name="Content Placeholder 3"/>
          <p:cNvSpPr>
            <a:spLocks noGrp="1"/>
          </p:cNvSpPr>
          <p:nvPr>
            <p:ph sz="half" idx="2" hasCustomPrompt="1"/>
          </p:nvPr>
        </p:nvSpPr>
        <p:spPr>
          <a:xfrm>
            <a:off x="266400" y="1900800"/>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5" name="Content Placeholder 3"/>
          <p:cNvSpPr>
            <a:spLocks noGrp="1"/>
          </p:cNvSpPr>
          <p:nvPr>
            <p:ph sz="half" idx="19" hasCustomPrompt="1"/>
          </p:nvPr>
        </p:nvSpPr>
        <p:spPr>
          <a:xfrm>
            <a:off x="5025600" y="1900800"/>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8" name="Content Placeholder 3"/>
          <p:cNvSpPr>
            <a:spLocks noGrp="1"/>
          </p:cNvSpPr>
          <p:nvPr>
            <p:ph sz="half" idx="43" hasCustomPrompt="1"/>
          </p:nvPr>
        </p:nvSpPr>
        <p:spPr>
          <a:xfrm>
            <a:off x="266400" y="3525717"/>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9" name="Content Placeholder 3"/>
          <p:cNvSpPr>
            <a:spLocks noGrp="1"/>
          </p:cNvSpPr>
          <p:nvPr>
            <p:ph sz="half" idx="44" hasCustomPrompt="1"/>
          </p:nvPr>
        </p:nvSpPr>
        <p:spPr>
          <a:xfrm>
            <a:off x="5025600" y="3525717"/>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6" name="Content Placeholder 3"/>
          <p:cNvSpPr>
            <a:spLocks noGrp="1"/>
          </p:cNvSpPr>
          <p:nvPr>
            <p:ph sz="half" idx="47" hasCustomPrompt="1"/>
          </p:nvPr>
        </p:nvSpPr>
        <p:spPr>
          <a:xfrm>
            <a:off x="266400" y="5153961"/>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7" name="Content Placeholder 3"/>
          <p:cNvSpPr>
            <a:spLocks noGrp="1"/>
          </p:cNvSpPr>
          <p:nvPr>
            <p:ph sz="half" idx="48" hasCustomPrompt="1"/>
          </p:nvPr>
        </p:nvSpPr>
        <p:spPr>
          <a:xfrm>
            <a:off x="5025600" y="5153961"/>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0"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2" name="Text Placeholder 2"/>
          <p:cNvSpPr>
            <a:spLocks noGrp="1"/>
          </p:cNvSpPr>
          <p:nvPr>
            <p:ph type="body" idx="49" hasCustomPrompt="1"/>
          </p:nvPr>
        </p:nvSpPr>
        <p:spPr>
          <a:xfrm>
            <a:off x="266400" y="3311676"/>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1" name="Text Placeholder 2"/>
          <p:cNvSpPr>
            <a:spLocks noGrp="1"/>
          </p:cNvSpPr>
          <p:nvPr>
            <p:ph type="body" idx="50" hasCustomPrompt="1"/>
          </p:nvPr>
        </p:nvSpPr>
        <p:spPr>
          <a:xfrm>
            <a:off x="266400" y="4943500"/>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2" name="Text Placeholder 2"/>
          <p:cNvSpPr>
            <a:spLocks noGrp="1"/>
          </p:cNvSpPr>
          <p:nvPr>
            <p:ph type="body" idx="51" hasCustomPrompt="1"/>
          </p:nvPr>
        </p:nvSpPr>
        <p:spPr>
          <a:xfrm>
            <a:off x="5026176"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3" name="Text Placeholder 2"/>
          <p:cNvSpPr>
            <a:spLocks noGrp="1"/>
          </p:cNvSpPr>
          <p:nvPr>
            <p:ph type="body" idx="52" hasCustomPrompt="1"/>
          </p:nvPr>
        </p:nvSpPr>
        <p:spPr>
          <a:xfrm>
            <a:off x="5026176" y="3311676"/>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4" name="Text Placeholder 2"/>
          <p:cNvSpPr>
            <a:spLocks noGrp="1"/>
          </p:cNvSpPr>
          <p:nvPr>
            <p:ph type="body" idx="53" hasCustomPrompt="1"/>
          </p:nvPr>
        </p:nvSpPr>
        <p:spPr>
          <a:xfrm>
            <a:off x="5026176" y="4943500"/>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7">
    <p:spTree>
      <p:nvGrpSpPr>
        <p:cNvPr id="1" name=""/>
        <p:cNvGrpSpPr/>
        <p:nvPr/>
      </p:nvGrpSpPr>
      <p:grpSpPr>
        <a:xfrm>
          <a:off x="0" y="0"/>
          <a:ext cx="0" cy="0"/>
          <a:chOff x="0" y="0"/>
          <a:chExt cx="0" cy="0"/>
        </a:xfrm>
      </p:grpSpPr>
      <p:sp>
        <p:nvSpPr>
          <p:cNvPr id="14" name="Content Placeholder 3"/>
          <p:cNvSpPr>
            <a:spLocks noGrp="1"/>
          </p:cNvSpPr>
          <p:nvPr>
            <p:ph sz="half" idx="36" hasCustomPrompt="1"/>
          </p:nvPr>
        </p:nvSpPr>
        <p:spPr>
          <a:xfrm>
            <a:off x="266400" y="1900799"/>
            <a:ext cx="30240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0" name="Content Placeholder 3"/>
          <p:cNvSpPr>
            <a:spLocks noGrp="1"/>
          </p:cNvSpPr>
          <p:nvPr>
            <p:ph sz="half" idx="37" hasCustomPrompt="1"/>
          </p:nvPr>
        </p:nvSpPr>
        <p:spPr>
          <a:xfrm>
            <a:off x="6606000" y="1900800"/>
            <a:ext cx="30240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38" hasCustomPrompt="1"/>
          </p:nvPr>
        </p:nvSpPr>
        <p:spPr>
          <a:xfrm>
            <a:off x="3439800" y="1900799"/>
            <a:ext cx="30240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Slide Header Placeholder"/>
          <p:cNvSpPr>
            <a:spLocks noGrp="1"/>
          </p:cNvSpPr>
          <p:nvPr>
            <p:ph type="title" hasCustomPrompt="1"/>
          </p:nvPr>
        </p:nvSpPr>
        <p:spPr>
          <a:xfrm>
            <a:off x="266400" y="57600"/>
            <a:ext cx="7200000" cy="748800"/>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4"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2"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3"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5" name="Text Placeholder 2"/>
          <p:cNvSpPr>
            <a:spLocks noGrp="1"/>
          </p:cNvSpPr>
          <p:nvPr>
            <p:ph type="body" idx="1" hasCustomPrompt="1"/>
          </p:nvPr>
        </p:nvSpPr>
        <p:spPr>
          <a:xfrm>
            <a:off x="26640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6" name="Text Placeholder 2"/>
          <p:cNvSpPr>
            <a:spLocks noGrp="1"/>
          </p:cNvSpPr>
          <p:nvPr>
            <p:ph type="body" idx="39" hasCustomPrompt="1"/>
          </p:nvPr>
        </p:nvSpPr>
        <p:spPr>
          <a:xfrm>
            <a:off x="3440856"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9" name="Text Placeholder 2"/>
          <p:cNvSpPr>
            <a:spLocks noGrp="1"/>
          </p:cNvSpPr>
          <p:nvPr>
            <p:ph type="body" idx="40" hasCustomPrompt="1"/>
          </p:nvPr>
        </p:nvSpPr>
        <p:spPr>
          <a:xfrm>
            <a:off x="660544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8">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5"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9" name="Content Placeholder 3"/>
          <p:cNvSpPr>
            <a:spLocks noGrp="1"/>
          </p:cNvSpPr>
          <p:nvPr>
            <p:ph sz="half" idx="36" hasCustomPrompt="1"/>
          </p:nvPr>
        </p:nvSpPr>
        <p:spPr>
          <a:xfrm>
            <a:off x="266400" y="1900799"/>
            <a:ext cx="3024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0" name="Content Placeholder 3"/>
          <p:cNvSpPr>
            <a:spLocks noGrp="1"/>
          </p:cNvSpPr>
          <p:nvPr>
            <p:ph sz="half" idx="37" hasCustomPrompt="1"/>
          </p:nvPr>
        </p:nvSpPr>
        <p:spPr>
          <a:xfrm>
            <a:off x="6606000" y="1900799"/>
            <a:ext cx="3024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7" name="Content Placeholder 3"/>
          <p:cNvSpPr>
            <a:spLocks noGrp="1"/>
          </p:cNvSpPr>
          <p:nvPr>
            <p:ph sz="half" idx="38" hasCustomPrompt="1"/>
          </p:nvPr>
        </p:nvSpPr>
        <p:spPr>
          <a:xfrm>
            <a:off x="3439800" y="1900799"/>
            <a:ext cx="3024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1" name="Content Placeholder 3"/>
          <p:cNvSpPr>
            <a:spLocks noGrp="1"/>
          </p:cNvSpPr>
          <p:nvPr>
            <p:ph sz="half" idx="39" hasCustomPrompt="1"/>
          </p:nvPr>
        </p:nvSpPr>
        <p:spPr>
          <a:xfrm>
            <a:off x="2664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2" name="Content Placeholder 3"/>
          <p:cNvSpPr>
            <a:spLocks noGrp="1"/>
          </p:cNvSpPr>
          <p:nvPr>
            <p:ph sz="half" idx="40" hasCustomPrompt="1"/>
          </p:nvPr>
        </p:nvSpPr>
        <p:spPr>
          <a:xfrm>
            <a:off x="66060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3" name="Content Placeholder 3"/>
          <p:cNvSpPr>
            <a:spLocks noGrp="1"/>
          </p:cNvSpPr>
          <p:nvPr>
            <p:ph sz="half" idx="41" hasCustomPrompt="1"/>
          </p:nvPr>
        </p:nvSpPr>
        <p:spPr>
          <a:xfrm>
            <a:off x="34398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8"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21"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6" name="Text Placeholder 2"/>
          <p:cNvSpPr>
            <a:spLocks noGrp="1"/>
          </p:cNvSpPr>
          <p:nvPr>
            <p:ph type="body" idx="1" hasCustomPrompt="1"/>
          </p:nvPr>
        </p:nvSpPr>
        <p:spPr>
          <a:xfrm>
            <a:off x="26640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8" name="Text Placeholder 2"/>
          <p:cNvSpPr>
            <a:spLocks noGrp="1"/>
          </p:cNvSpPr>
          <p:nvPr>
            <p:ph type="body" idx="42" hasCustomPrompt="1"/>
          </p:nvPr>
        </p:nvSpPr>
        <p:spPr>
          <a:xfrm>
            <a:off x="3440856"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9" name="Text Placeholder 2"/>
          <p:cNvSpPr>
            <a:spLocks noGrp="1"/>
          </p:cNvSpPr>
          <p:nvPr>
            <p:ph type="body" idx="43" hasCustomPrompt="1"/>
          </p:nvPr>
        </p:nvSpPr>
        <p:spPr>
          <a:xfrm>
            <a:off x="660544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0" name="Text Placeholder 2"/>
          <p:cNvSpPr>
            <a:spLocks noGrp="1"/>
          </p:cNvSpPr>
          <p:nvPr>
            <p:ph type="body" idx="44" hasCustomPrompt="1"/>
          </p:nvPr>
        </p:nvSpPr>
        <p:spPr>
          <a:xfrm>
            <a:off x="266400"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4" name="Text Placeholder 2"/>
          <p:cNvSpPr>
            <a:spLocks noGrp="1"/>
          </p:cNvSpPr>
          <p:nvPr>
            <p:ph type="body" idx="45" hasCustomPrompt="1"/>
          </p:nvPr>
        </p:nvSpPr>
        <p:spPr>
          <a:xfrm>
            <a:off x="3440856"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5" name="Text Placeholder 2"/>
          <p:cNvSpPr>
            <a:spLocks noGrp="1"/>
          </p:cNvSpPr>
          <p:nvPr>
            <p:ph type="body" idx="46" hasCustomPrompt="1"/>
          </p:nvPr>
        </p:nvSpPr>
        <p:spPr>
          <a:xfrm>
            <a:off x="6605440"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9">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4" name="Content Placeholder 3"/>
          <p:cNvSpPr>
            <a:spLocks noGrp="1"/>
          </p:cNvSpPr>
          <p:nvPr>
            <p:ph sz="half" idx="2" hasCustomPrompt="1"/>
          </p:nvPr>
        </p:nvSpPr>
        <p:spPr>
          <a:xfrm>
            <a:off x="2664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5" name="Content Placeholder 3"/>
          <p:cNvSpPr>
            <a:spLocks noGrp="1"/>
          </p:cNvSpPr>
          <p:nvPr>
            <p:ph sz="half" idx="19" hasCustomPrompt="1"/>
          </p:nvPr>
        </p:nvSpPr>
        <p:spPr>
          <a:xfrm>
            <a:off x="50184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20" hasCustomPrompt="1"/>
          </p:nvPr>
        </p:nvSpPr>
        <p:spPr>
          <a:xfrm>
            <a:off x="266400" y="432207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1" name="Content Placeholder 3"/>
          <p:cNvSpPr>
            <a:spLocks noGrp="1"/>
          </p:cNvSpPr>
          <p:nvPr>
            <p:ph sz="half" idx="21" hasCustomPrompt="1"/>
          </p:nvPr>
        </p:nvSpPr>
        <p:spPr>
          <a:xfrm>
            <a:off x="5018400" y="432207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7"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9"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0" name="Text Placeholder 2"/>
          <p:cNvSpPr>
            <a:spLocks noGrp="1"/>
          </p:cNvSpPr>
          <p:nvPr>
            <p:ph type="body" idx="22" hasCustomPrompt="1"/>
          </p:nvPr>
        </p:nvSpPr>
        <p:spPr>
          <a:xfrm>
            <a:off x="5017088"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2" name="Text Placeholder 2"/>
          <p:cNvSpPr>
            <a:spLocks noGrp="1"/>
          </p:cNvSpPr>
          <p:nvPr>
            <p:ph type="body" idx="23" hasCustomPrompt="1"/>
          </p:nvPr>
        </p:nvSpPr>
        <p:spPr>
          <a:xfrm>
            <a:off x="266400" y="4111214"/>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3" name="Text Placeholder 2"/>
          <p:cNvSpPr>
            <a:spLocks noGrp="1"/>
          </p:cNvSpPr>
          <p:nvPr>
            <p:ph type="body" idx="24" hasCustomPrompt="1"/>
          </p:nvPr>
        </p:nvSpPr>
        <p:spPr>
          <a:xfrm>
            <a:off x="5017088" y="4111214"/>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10">
    <p:spTree>
      <p:nvGrpSpPr>
        <p:cNvPr id="1" name=""/>
        <p:cNvGrpSpPr/>
        <p:nvPr/>
      </p:nvGrpSpPr>
      <p:grpSpPr>
        <a:xfrm>
          <a:off x="0" y="0"/>
          <a:ext cx="0" cy="0"/>
          <a:chOff x="0" y="0"/>
          <a:chExt cx="0" cy="0"/>
        </a:xfrm>
      </p:grpSpPr>
      <p:sp>
        <p:nvSpPr>
          <p:cNvPr id="16"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9"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3" name="Content Placeholder 3"/>
          <p:cNvSpPr>
            <a:spLocks noGrp="1"/>
          </p:cNvSpPr>
          <p:nvPr>
            <p:ph sz="half" idx="36" hasCustomPrompt="1"/>
          </p:nvPr>
        </p:nvSpPr>
        <p:spPr>
          <a:xfrm>
            <a:off x="266400" y="1900799"/>
            <a:ext cx="6198768"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4" name="Content Placeholder 3"/>
          <p:cNvSpPr>
            <a:spLocks noGrp="1"/>
          </p:cNvSpPr>
          <p:nvPr>
            <p:ph sz="half" idx="37" hasCustomPrompt="1"/>
          </p:nvPr>
        </p:nvSpPr>
        <p:spPr>
          <a:xfrm>
            <a:off x="6609600" y="1900799"/>
            <a:ext cx="30240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0"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3"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4" name="Text Placeholder 2"/>
          <p:cNvSpPr>
            <a:spLocks noGrp="1"/>
          </p:cNvSpPr>
          <p:nvPr>
            <p:ph type="body" idx="1" hasCustomPrompt="1"/>
          </p:nvPr>
        </p:nvSpPr>
        <p:spPr>
          <a:xfrm>
            <a:off x="266400" y="1684068"/>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5" name="Text Placeholder 2"/>
          <p:cNvSpPr>
            <a:spLocks noGrp="1"/>
          </p:cNvSpPr>
          <p:nvPr>
            <p:ph type="body" idx="38" hasCustomPrompt="1"/>
          </p:nvPr>
        </p:nvSpPr>
        <p:spPr>
          <a:xfrm>
            <a:off x="6609184"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11">
    <p:spTree>
      <p:nvGrpSpPr>
        <p:cNvPr id="1" name=""/>
        <p:cNvGrpSpPr/>
        <p:nvPr/>
      </p:nvGrpSpPr>
      <p:grpSpPr>
        <a:xfrm>
          <a:off x="0" y="0"/>
          <a:ext cx="0" cy="0"/>
          <a:chOff x="0" y="0"/>
          <a:chExt cx="0" cy="0"/>
        </a:xfrm>
      </p:grpSpPr>
      <p:sp>
        <p:nvSpPr>
          <p:cNvPr id="19"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1"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0" name="Content Placeholder 3"/>
          <p:cNvSpPr>
            <a:spLocks noGrp="1"/>
          </p:cNvSpPr>
          <p:nvPr>
            <p:ph sz="half" idx="36" hasCustomPrompt="1"/>
          </p:nvPr>
        </p:nvSpPr>
        <p:spPr>
          <a:xfrm>
            <a:off x="3441600" y="1900799"/>
            <a:ext cx="6198768"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2" name="Content Placeholder 3"/>
          <p:cNvSpPr>
            <a:spLocks noGrp="1"/>
          </p:cNvSpPr>
          <p:nvPr>
            <p:ph sz="half" idx="37" hasCustomPrompt="1"/>
          </p:nvPr>
        </p:nvSpPr>
        <p:spPr>
          <a:xfrm>
            <a:off x="266400" y="1900799"/>
            <a:ext cx="30240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1"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5"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4" name="Text Placeholder 2"/>
          <p:cNvSpPr>
            <a:spLocks noGrp="1"/>
          </p:cNvSpPr>
          <p:nvPr>
            <p:ph type="body" idx="1" hasCustomPrompt="1"/>
          </p:nvPr>
        </p:nvSpPr>
        <p:spPr>
          <a:xfrm>
            <a:off x="26640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7" name="Text Placeholder 2"/>
          <p:cNvSpPr>
            <a:spLocks noGrp="1"/>
          </p:cNvSpPr>
          <p:nvPr>
            <p:ph type="body" idx="38" hasCustomPrompt="1"/>
          </p:nvPr>
        </p:nvSpPr>
        <p:spPr>
          <a:xfrm>
            <a:off x="3440832" y="1684068"/>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12">
    <p:spTree>
      <p:nvGrpSpPr>
        <p:cNvPr id="1" name=""/>
        <p:cNvGrpSpPr/>
        <p:nvPr/>
      </p:nvGrpSpPr>
      <p:grpSpPr>
        <a:xfrm>
          <a:off x="0" y="0"/>
          <a:ext cx="0" cy="0"/>
          <a:chOff x="0" y="0"/>
          <a:chExt cx="0" cy="0"/>
        </a:xfrm>
      </p:grpSpPr>
      <p:sp>
        <p:nvSpPr>
          <p:cNvPr id="22"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7"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4" name="Content Placeholder 3"/>
          <p:cNvSpPr>
            <a:spLocks noGrp="1"/>
          </p:cNvSpPr>
          <p:nvPr>
            <p:ph sz="half" idx="36" hasCustomPrompt="1"/>
          </p:nvPr>
        </p:nvSpPr>
        <p:spPr>
          <a:xfrm>
            <a:off x="3441600" y="1900799"/>
            <a:ext cx="6198768"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Content Placeholder 3"/>
          <p:cNvSpPr>
            <a:spLocks noGrp="1"/>
          </p:cNvSpPr>
          <p:nvPr>
            <p:ph sz="half" idx="37" hasCustomPrompt="1"/>
          </p:nvPr>
        </p:nvSpPr>
        <p:spPr>
          <a:xfrm>
            <a:off x="266400" y="1900799"/>
            <a:ext cx="3024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38" hasCustomPrompt="1"/>
          </p:nvPr>
        </p:nvSpPr>
        <p:spPr>
          <a:xfrm>
            <a:off x="3441600" y="4310016"/>
            <a:ext cx="6198768"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9" name="Content Placeholder 3"/>
          <p:cNvSpPr>
            <a:spLocks noGrp="1"/>
          </p:cNvSpPr>
          <p:nvPr>
            <p:ph sz="half" idx="39" hasCustomPrompt="1"/>
          </p:nvPr>
        </p:nvSpPr>
        <p:spPr>
          <a:xfrm>
            <a:off x="266400" y="4310016"/>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5"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7"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0" name="Text Placeholder 2"/>
          <p:cNvSpPr>
            <a:spLocks noGrp="1"/>
          </p:cNvSpPr>
          <p:nvPr>
            <p:ph type="body" idx="1" hasCustomPrompt="1"/>
          </p:nvPr>
        </p:nvSpPr>
        <p:spPr>
          <a:xfrm>
            <a:off x="26640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1" name="Text Placeholder 2"/>
          <p:cNvSpPr>
            <a:spLocks noGrp="1"/>
          </p:cNvSpPr>
          <p:nvPr>
            <p:ph type="body" idx="40" hasCustomPrompt="1"/>
          </p:nvPr>
        </p:nvSpPr>
        <p:spPr>
          <a:xfrm>
            <a:off x="3440832" y="1684068"/>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2" name="Text Placeholder 2"/>
          <p:cNvSpPr>
            <a:spLocks noGrp="1"/>
          </p:cNvSpPr>
          <p:nvPr>
            <p:ph type="body" idx="41" hasCustomPrompt="1"/>
          </p:nvPr>
        </p:nvSpPr>
        <p:spPr>
          <a:xfrm>
            <a:off x="266400" y="4117492"/>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3" name="Text Placeholder 2"/>
          <p:cNvSpPr>
            <a:spLocks noGrp="1"/>
          </p:cNvSpPr>
          <p:nvPr>
            <p:ph type="body" idx="42" hasCustomPrompt="1"/>
          </p:nvPr>
        </p:nvSpPr>
        <p:spPr>
          <a:xfrm>
            <a:off x="3440832" y="4117492"/>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13">
    <p:spTree>
      <p:nvGrpSpPr>
        <p:cNvPr id="1" name=""/>
        <p:cNvGrpSpPr/>
        <p:nvPr/>
      </p:nvGrpSpPr>
      <p:grpSpPr>
        <a:xfrm>
          <a:off x="0" y="0"/>
          <a:ext cx="0" cy="0"/>
          <a:chOff x="0" y="0"/>
          <a:chExt cx="0" cy="0"/>
        </a:xfrm>
      </p:grpSpPr>
      <p:sp>
        <p:nvSpPr>
          <p:cNvPr id="2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4" name="Content Placeholder 3"/>
          <p:cNvSpPr>
            <a:spLocks noGrp="1"/>
          </p:cNvSpPr>
          <p:nvPr>
            <p:ph sz="half" idx="36" hasCustomPrompt="1"/>
          </p:nvPr>
        </p:nvSpPr>
        <p:spPr>
          <a:xfrm>
            <a:off x="273600" y="1900799"/>
            <a:ext cx="6198768"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5" name="Content Placeholder 3"/>
          <p:cNvSpPr>
            <a:spLocks noGrp="1"/>
          </p:cNvSpPr>
          <p:nvPr>
            <p:ph sz="half" idx="37" hasCustomPrompt="1"/>
          </p:nvPr>
        </p:nvSpPr>
        <p:spPr>
          <a:xfrm>
            <a:off x="6609600" y="1900799"/>
            <a:ext cx="3024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38" hasCustomPrompt="1"/>
          </p:nvPr>
        </p:nvSpPr>
        <p:spPr>
          <a:xfrm>
            <a:off x="273600" y="4338891"/>
            <a:ext cx="6198768"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9" name="Content Placeholder 3"/>
          <p:cNvSpPr>
            <a:spLocks noGrp="1"/>
          </p:cNvSpPr>
          <p:nvPr>
            <p:ph sz="half" idx="39" hasCustomPrompt="1"/>
          </p:nvPr>
        </p:nvSpPr>
        <p:spPr>
          <a:xfrm>
            <a:off x="6609600" y="4338891"/>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7"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1" name="Text Placeholder 2"/>
          <p:cNvSpPr>
            <a:spLocks noGrp="1"/>
          </p:cNvSpPr>
          <p:nvPr>
            <p:ph type="body" idx="40" hasCustomPrompt="1"/>
          </p:nvPr>
        </p:nvSpPr>
        <p:spPr>
          <a:xfrm>
            <a:off x="272480" y="1684068"/>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2" name="Text Placeholder 2"/>
          <p:cNvSpPr>
            <a:spLocks noGrp="1"/>
          </p:cNvSpPr>
          <p:nvPr>
            <p:ph type="body" idx="1" hasCustomPrompt="1"/>
          </p:nvPr>
        </p:nvSpPr>
        <p:spPr>
          <a:xfrm>
            <a:off x="6609184"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2" name="Text Placeholder 2"/>
          <p:cNvSpPr>
            <a:spLocks noGrp="1"/>
          </p:cNvSpPr>
          <p:nvPr>
            <p:ph type="body" idx="41" hasCustomPrompt="1"/>
          </p:nvPr>
        </p:nvSpPr>
        <p:spPr>
          <a:xfrm>
            <a:off x="272480" y="4112498"/>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3" name="Text Placeholder 2"/>
          <p:cNvSpPr>
            <a:spLocks noGrp="1"/>
          </p:cNvSpPr>
          <p:nvPr>
            <p:ph type="body" idx="42" hasCustomPrompt="1"/>
          </p:nvPr>
        </p:nvSpPr>
        <p:spPr>
          <a:xfrm>
            <a:off x="6609184" y="411249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14">
    <p:spTree>
      <p:nvGrpSpPr>
        <p:cNvPr id="1" name=""/>
        <p:cNvGrpSpPr/>
        <p:nvPr/>
      </p:nvGrpSpPr>
      <p:grpSpPr>
        <a:xfrm>
          <a:off x="0" y="0"/>
          <a:ext cx="0" cy="0"/>
          <a:chOff x="0" y="0"/>
          <a:chExt cx="0" cy="0"/>
        </a:xfrm>
      </p:grpSpPr>
      <p:sp>
        <p:nvSpPr>
          <p:cNvPr id="20" name="Content Placeholder 3"/>
          <p:cNvSpPr>
            <a:spLocks noGrp="1"/>
          </p:cNvSpPr>
          <p:nvPr>
            <p:ph sz="half" idx="49" hasCustomPrompt="1"/>
          </p:nvPr>
        </p:nvSpPr>
        <p:spPr>
          <a:xfrm>
            <a:off x="266400" y="1900799"/>
            <a:ext cx="2232000" cy="458572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50" hasCustomPrompt="1"/>
          </p:nvPr>
        </p:nvSpPr>
        <p:spPr>
          <a:xfrm>
            <a:off x="2642400" y="1900799"/>
            <a:ext cx="2232000" cy="458572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5" name="Content Placeholder 3"/>
          <p:cNvSpPr>
            <a:spLocks noGrp="1"/>
          </p:cNvSpPr>
          <p:nvPr>
            <p:ph sz="half" idx="51" hasCustomPrompt="1"/>
          </p:nvPr>
        </p:nvSpPr>
        <p:spPr>
          <a:xfrm>
            <a:off x="5025600" y="1900799"/>
            <a:ext cx="2232000" cy="458572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6" name="Content Placeholder 3"/>
          <p:cNvSpPr>
            <a:spLocks noGrp="1"/>
          </p:cNvSpPr>
          <p:nvPr>
            <p:ph sz="half" idx="52" hasCustomPrompt="1"/>
          </p:nvPr>
        </p:nvSpPr>
        <p:spPr>
          <a:xfrm>
            <a:off x="7401600" y="1900799"/>
            <a:ext cx="2232000" cy="458572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7"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4"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5"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8" name="Text Placeholder 2"/>
          <p:cNvSpPr>
            <a:spLocks noGrp="1"/>
          </p:cNvSpPr>
          <p:nvPr>
            <p:ph type="body" idx="1" hasCustomPrompt="1"/>
          </p:nvPr>
        </p:nvSpPr>
        <p:spPr>
          <a:xfrm>
            <a:off x="2664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9" name="Text Placeholder 2"/>
          <p:cNvSpPr>
            <a:spLocks noGrp="1"/>
          </p:cNvSpPr>
          <p:nvPr>
            <p:ph type="body" idx="53" hasCustomPrompt="1"/>
          </p:nvPr>
        </p:nvSpPr>
        <p:spPr>
          <a:xfrm>
            <a:off x="2641512"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0" name="Text Placeholder 2"/>
          <p:cNvSpPr>
            <a:spLocks noGrp="1"/>
          </p:cNvSpPr>
          <p:nvPr>
            <p:ph type="body" idx="54" hasCustomPrompt="1"/>
          </p:nvPr>
        </p:nvSpPr>
        <p:spPr>
          <a:xfrm>
            <a:off x="50256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1" name="Text Placeholder 2"/>
          <p:cNvSpPr>
            <a:spLocks noGrp="1"/>
          </p:cNvSpPr>
          <p:nvPr>
            <p:ph type="body" idx="55" hasCustomPrompt="1"/>
          </p:nvPr>
        </p:nvSpPr>
        <p:spPr>
          <a:xfrm>
            <a:off x="74016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15">
    <p:spTree>
      <p:nvGrpSpPr>
        <p:cNvPr id="1" name=""/>
        <p:cNvGrpSpPr/>
        <p:nvPr/>
      </p:nvGrpSpPr>
      <p:grpSpPr>
        <a:xfrm>
          <a:off x="0" y="0"/>
          <a:ext cx="0" cy="0"/>
          <a:chOff x="0" y="0"/>
          <a:chExt cx="0" cy="0"/>
        </a:xfrm>
      </p:grpSpPr>
      <p:sp>
        <p:nvSpPr>
          <p:cNvPr id="3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35"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2" name="Content Placeholder 3"/>
          <p:cNvSpPr>
            <a:spLocks noGrp="1"/>
          </p:cNvSpPr>
          <p:nvPr>
            <p:ph sz="half" idx="49" hasCustomPrompt="1"/>
          </p:nvPr>
        </p:nvSpPr>
        <p:spPr>
          <a:xfrm>
            <a:off x="266400" y="1900799"/>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50" hasCustomPrompt="1"/>
          </p:nvPr>
        </p:nvSpPr>
        <p:spPr>
          <a:xfrm>
            <a:off x="2642400" y="1900799"/>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2" name="Content Placeholder 3"/>
          <p:cNvSpPr>
            <a:spLocks noGrp="1"/>
          </p:cNvSpPr>
          <p:nvPr>
            <p:ph sz="half" idx="51" hasCustomPrompt="1"/>
          </p:nvPr>
        </p:nvSpPr>
        <p:spPr>
          <a:xfrm>
            <a:off x="5025600" y="1900799"/>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7" name="Content Placeholder 3"/>
          <p:cNvSpPr>
            <a:spLocks noGrp="1"/>
          </p:cNvSpPr>
          <p:nvPr>
            <p:ph sz="half" idx="52" hasCustomPrompt="1"/>
          </p:nvPr>
        </p:nvSpPr>
        <p:spPr>
          <a:xfrm>
            <a:off x="7401600" y="1900799"/>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2" name="Content Placeholder 3"/>
          <p:cNvSpPr>
            <a:spLocks noGrp="1"/>
          </p:cNvSpPr>
          <p:nvPr>
            <p:ph sz="half" idx="53" hasCustomPrompt="1"/>
          </p:nvPr>
        </p:nvSpPr>
        <p:spPr>
          <a:xfrm>
            <a:off x="2664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3" name="Content Placeholder 3"/>
          <p:cNvSpPr>
            <a:spLocks noGrp="1"/>
          </p:cNvSpPr>
          <p:nvPr>
            <p:ph sz="half" idx="54" hasCustomPrompt="1"/>
          </p:nvPr>
        </p:nvSpPr>
        <p:spPr>
          <a:xfrm>
            <a:off x="26424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4" name="Content Placeholder 3"/>
          <p:cNvSpPr>
            <a:spLocks noGrp="1"/>
          </p:cNvSpPr>
          <p:nvPr>
            <p:ph sz="half" idx="55" hasCustomPrompt="1"/>
          </p:nvPr>
        </p:nvSpPr>
        <p:spPr>
          <a:xfrm>
            <a:off x="50256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5" name="Content Placeholder 3"/>
          <p:cNvSpPr>
            <a:spLocks noGrp="1"/>
          </p:cNvSpPr>
          <p:nvPr>
            <p:ph sz="half" idx="56" hasCustomPrompt="1"/>
          </p:nvPr>
        </p:nvSpPr>
        <p:spPr>
          <a:xfrm>
            <a:off x="74016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4"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3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50" name="Text Placeholder 2"/>
          <p:cNvSpPr>
            <a:spLocks noGrp="1"/>
          </p:cNvSpPr>
          <p:nvPr>
            <p:ph type="body" idx="1" hasCustomPrompt="1"/>
          </p:nvPr>
        </p:nvSpPr>
        <p:spPr>
          <a:xfrm>
            <a:off x="2664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1" name="Text Placeholder 2"/>
          <p:cNvSpPr>
            <a:spLocks noGrp="1"/>
          </p:cNvSpPr>
          <p:nvPr>
            <p:ph type="body" idx="57" hasCustomPrompt="1"/>
          </p:nvPr>
        </p:nvSpPr>
        <p:spPr>
          <a:xfrm>
            <a:off x="2641512"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2" name="Text Placeholder 2"/>
          <p:cNvSpPr>
            <a:spLocks noGrp="1"/>
          </p:cNvSpPr>
          <p:nvPr>
            <p:ph type="body" idx="58" hasCustomPrompt="1"/>
          </p:nvPr>
        </p:nvSpPr>
        <p:spPr>
          <a:xfrm>
            <a:off x="50256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3" name="Text Placeholder 2"/>
          <p:cNvSpPr>
            <a:spLocks noGrp="1"/>
          </p:cNvSpPr>
          <p:nvPr>
            <p:ph type="body" idx="59" hasCustomPrompt="1"/>
          </p:nvPr>
        </p:nvSpPr>
        <p:spPr>
          <a:xfrm>
            <a:off x="74016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4" name="Text Placeholder 2"/>
          <p:cNvSpPr>
            <a:spLocks noGrp="1"/>
          </p:cNvSpPr>
          <p:nvPr>
            <p:ph type="body" idx="60" hasCustomPrompt="1"/>
          </p:nvPr>
        </p:nvSpPr>
        <p:spPr>
          <a:xfrm>
            <a:off x="2664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5" name="Text Placeholder 2"/>
          <p:cNvSpPr>
            <a:spLocks noGrp="1"/>
          </p:cNvSpPr>
          <p:nvPr>
            <p:ph type="body" idx="61" hasCustomPrompt="1"/>
          </p:nvPr>
        </p:nvSpPr>
        <p:spPr>
          <a:xfrm>
            <a:off x="2641512"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6" name="Text Placeholder 2"/>
          <p:cNvSpPr>
            <a:spLocks noGrp="1"/>
          </p:cNvSpPr>
          <p:nvPr>
            <p:ph type="body" idx="62" hasCustomPrompt="1"/>
          </p:nvPr>
        </p:nvSpPr>
        <p:spPr>
          <a:xfrm>
            <a:off x="50256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7" name="Text Placeholder 2"/>
          <p:cNvSpPr>
            <a:spLocks noGrp="1"/>
          </p:cNvSpPr>
          <p:nvPr>
            <p:ph type="body" idx="63" hasCustomPrompt="1"/>
          </p:nvPr>
        </p:nvSpPr>
        <p:spPr>
          <a:xfrm>
            <a:off x="74016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ab">
    <p:spTree>
      <p:nvGrpSpPr>
        <p:cNvPr id="1" name=""/>
        <p:cNvGrpSpPr/>
        <p:nvPr/>
      </p:nvGrpSpPr>
      <p:grpSpPr>
        <a:xfrm>
          <a:off x="0" y="0"/>
          <a:ext cx="0" cy="0"/>
          <a:chOff x="0" y="0"/>
          <a:chExt cx="0" cy="0"/>
        </a:xfrm>
      </p:grpSpPr>
      <p:sp>
        <p:nvSpPr>
          <p:cNvPr id="7" name="Text Placeholder 17"/>
          <p:cNvSpPr>
            <a:spLocks noGrp="1"/>
          </p:cNvSpPr>
          <p:nvPr>
            <p:ph type="body" sz="quarter" idx="10" hasCustomPrompt="1"/>
          </p:nvPr>
        </p:nvSpPr>
        <p:spPr>
          <a:xfrm>
            <a:off x="273050" y="3645024"/>
            <a:ext cx="7821613" cy="860400"/>
          </a:xfrm>
          <a:prstGeom prst="rect">
            <a:avLst/>
          </a:prstGeom>
        </p:spPr>
        <p:txBody>
          <a:bodyPr lIns="0" tIns="0" rIns="0" bIns="0" anchor="b" anchorCtr="0"/>
          <a:lstStyle>
            <a:lvl1pPr>
              <a:lnSpc>
                <a:spcPct val="120000"/>
              </a:lnSpc>
              <a:spcBef>
                <a:spcPts val="1000"/>
              </a:spcBef>
              <a:spcAft>
                <a:spcPts val="1000"/>
              </a:spcAft>
              <a:defRPr kumimoji="0" lang="en-GB" sz="2400" b="1" i="0" u="none" strike="noStrike" kern="0" cap="none" spc="0" normalizeH="0" baseline="0" noProof="0" dirty="0">
                <a:ln>
                  <a:noFill/>
                </a:ln>
                <a:solidFill>
                  <a:schemeClr val="tx1"/>
                </a:solidFill>
                <a:effectLst/>
                <a:uLnTx/>
                <a:uFillTx/>
                <a:latin typeface="+mj-lt"/>
                <a:ea typeface="MS PGothic" pitchFamily="34" charset="-128"/>
                <a:cs typeface="Arial Unicode MS" pitchFamily="34" charset="-128"/>
              </a:defRPr>
            </a:lvl1pPr>
          </a:lstStyle>
          <a:p>
            <a:pPr marL="0" marR="0" lvl="0" indent="0" algn="l" defTabSz="957263" rtl="0" eaLnBrk="1" fontAlgn="base" latinLnBrk="0" hangingPunct="1">
              <a:lnSpc>
                <a:spcPct val="100000"/>
              </a:lnSpc>
              <a:spcBef>
                <a:spcPct val="0"/>
              </a:spcBef>
              <a:spcAft>
                <a:spcPct val="0"/>
              </a:spcAft>
              <a:buClrTx/>
              <a:buSzTx/>
              <a:buFontTx/>
              <a:buNone/>
              <a:tabLst/>
              <a:defRPr/>
            </a:pPr>
            <a:r>
              <a:rPr lang="en-US" dirty="0"/>
              <a:t>Enter your title here</a:t>
            </a:r>
            <a:endParaRPr lang="en-GB" dirty="0"/>
          </a:p>
        </p:txBody>
      </p:sp>
      <p:grpSp>
        <p:nvGrpSpPr>
          <p:cNvPr id="12" name="Group 52"/>
          <p:cNvGrpSpPr>
            <a:grpSpLocks/>
          </p:cNvGrpSpPr>
          <p:nvPr userDrawn="1"/>
        </p:nvGrpSpPr>
        <p:grpSpPr bwMode="auto">
          <a:xfrm>
            <a:off x="0" y="3313112"/>
            <a:ext cx="9906000" cy="115888"/>
            <a:chOff x="0" y="1474"/>
            <a:chExt cx="5760" cy="73"/>
          </a:xfrm>
        </p:grpSpPr>
        <p:sp>
          <p:nvSpPr>
            <p:cNvPr id="13" name="Rectangle 53"/>
            <p:cNvSpPr>
              <a:spLocks noChangeArrowheads="1"/>
            </p:cNvSpPr>
            <p:nvPr userDrawn="1"/>
          </p:nvSpPr>
          <p:spPr bwMode="auto">
            <a:xfrm>
              <a:off x="0" y="1474"/>
              <a:ext cx="4704" cy="73"/>
            </a:xfrm>
            <a:prstGeom prst="rect">
              <a:avLst/>
            </a:prstGeom>
            <a:solidFill>
              <a:srgbClr val="92D05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sp>
          <p:nvSpPr>
            <p:cNvPr id="14" name="Rectangle 54"/>
            <p:cNvSpPr>
              <a:spLocks noChangeArrowheads="1"/>
            </p:cNvSpPr>
            <p:nvPr userDrawn="1"/>
          </p:nvSpPr>
          <p:spPr bwMode="auto">
            <a:xfrm>
              <a:off x="4704" y="1474"/>
              <a:ext cx="1056" cy="73"/>
            </a:xfrm>
            <a:prstGeom prst="rect">
              <a:avLst/>
            </a:prstGeom>
            <a:solidFill>
              <a:srgbClr val="00206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grpSp>
      <p:sp>
        <p:nvSpPr>
          <p:cNvPr id="16" name="Title 15"/>
          <p:cNvSpPr>
            <a:spLocks noGrp="1"/>
          </p:cNvSpPr>
          <p:nvPr>
            <p:ph type="title" hasCustomPrompt="1"/>
          </p:nvPr>
        </p:nvSpPr>
        <p:spPr>
          <a:xfrm>
            <a:off x="273050" y="4577584"/>
            <a:ext cx="7821613" cy="507600"/>
          </a:xfrm>
          <a:prstGeom prst="rect">
            <a:avLst/>
          </a:prstGeom>
        </p:spPr>
        <p:txBody>
          <a:bodyPr lIns="0" tIns="72000" rIns="0" bIns="0"/>
          <a:lstStyle>
            <a:lvl1pPr>
              <a:lnSpc>
                <a:spcPct val="120000"/>
              </a:lnSpc>
              <a:spcBef>
                <a:spcPts val="0"/>
              </a:spcBef>
              <a:spcAft>
                <a:spcPts val="0"/>
              </a:spcAft>
              <a:defRPr lang="en-GB" sz="1800" b="1" baseline="0" dirty="0">
                <a:solidFill>
                  <a:schemeClr val="tx1"/>
                </a:solidFill>
                <a:latin typeface="+mn-lt"/>
                <a:ea typeface="MS PGothic" pitchFamily="34" charset="-128"/>
                <a:cs typeface="Arial Unicode MS" pitchFamily="34" charset="-128"/>
              </a:defRPr>
            </a:lvl1pPr>
          </a:lstStyle>
          <a:p>
            <a:pPr lvl="0" algn="l" defTabSz="957263" rtl="0" eaLnBrk="1" fontAlgn="base" hangingPunct="1">
              <a:spcBef>
                <a:spcPts val="1000"/>
              </a:spcBef>
              <a:spcAft>
                <a:spcPts val="1000"/>
              </a:spcAft>
              <a:buClr>
                <a:srgbClr val="CC3300"/>
              </a:buClr>
            </a:pPr>
            <a:r>
              <a:rPr lang="en-US" dirty="0"/>
              <a:t>Enter your subtitle here</a:t>
            </a:r>
            <a:endParaRPr lang="en-GB" dirty="0"/>
          </a:p>
        </p:txBody>
      </p:sp>
      <p:sp>
        <p:nvSpPr>
          <p:cNvPr id="8" name="Slide Number Placeholder"/>
          <p:cNvSpPr>
            <a:spLocks noGrp="1"/>
          </p:cNvSpPr>
          <p:nvPr>
            <p:ph type="ftr" sz="quarter" idx="3"/>
          </p:nvPr>
        </p:nvSpPr>
        <p:spPr>
          <a:xfrm>
            <a:off x="8834400" y="6523049"/>
            <a:ext cx="795760" cy="230400"/>
          </a:xfrm>
          <a:prstGeom prst="rect">
            <a:avLst/>
          </a:prstGeom>
        </p:spPr>
        <p:txBody>
          <a:bodyPr lIns="0" tIns="0" rIns="18000" bIns="18000" anchor="ctr"/>
          <a:lstStyle>
            <a:lvl1pPr algn="ctr">
              <a:defRPr sz="1000">
                <a:solidFill>
                  <a:schemeClr val="accent2"/>
                </a:solidFill>
              </a:defRPr>
            </a:lvl1pPr>
          </a:lstStyle>
          <a:p>
            <a:pPr algn="r"/>
            <a:fld id="{B1F92669-E9AC-495A-9485-4D654D029480}" type="slidenum">
              <a:rPr lang="en-GB" smtClean="0"/>
              <a:pPr algn="r"/>
              <a:t>‹#›</a:t>
            </a:fld>
            <a:endParaRPr lang="en-GB" dirty="0"/>
          </a:p>
        </p:txBody>
      </p:sp>
      <p:grpSp>
        <p:nvGrpSpPr>
          <p:cNvPr id="10" name="グループ化 9"/>
          <p:cNvGrpSpPr/>
          <p:nvPr userDrawn="1"/>
        </p:nvGrpSpPr>
        <p:grpSpPr>
          <a:xfrm>
            <a:off x="8162131" y="2748853"/>
            <a:ext cx="1671638" cy="360000"/>
            <a:chOff x="5257800" y="6925058"/>
            <a:chExt cx="2057400" cy="360000"/>
          </a:xfrm>
        </p:grpSpPr>
        <p:pic>
          <p:nvPicPr>
            <p:cNvPr id="11" name="図 10"/>
            <p:cNvPicPr>
              <a:picLocks noChangeAspect="1"/>
            </p:cNvPicPr>
            <p:nvPr userDrawn="1"/>
          </p:nvPicPr>
          <p:blipFill>
            <a:blip r:embed="rId2"/>
            <a:stretch>
              <a:fillRect/>
            </a:stretch>
          </p:blipFill>
          <p:spPr>
            <a:xfrm>
              <a:off x="5257800" y="6925058"/>
              <a:ext cx="958899" cy="360000"/>
            </a:xfrm>
            <a:prstGeom prst="rect">
              <a:avLst/>
            </a:prstGeom>
          </p:spPr>
        </p:pic>
        <p:sp>
          <p:nvSpPr>
            <p:cNvPr id="15" name="テキスト ボックス 14"/>
            <p:cNvSpPr txBox="1"/>
            <p:nvPr userDrawn="1"/>
          </p:nvSpPr>
          <p:spPr>
            <a:xfrm>
              <a:off x="6248400" y="6989642"/>
              <a:ext cx="1066800" cy="196208"/>
            </a:xfrm>
            <a:prstGeom prst="rect">
              <a:avLst/>
            </a:prstGeom>
            <a:noFill/>
          </p:spPr>
          <p:txBody>
            <a:bodyPr wrap="square" rtlCol="0">
              <a:spAutoFit/>
            </a:bodyPr>
            <a:lstStyle/>
            <a:p>
              <a:pPr algn="dist"/>
              <a:r>
                <a:rPr kumimoji="1" lang="en-US" altLang="ja-JP" sz="675" b="1" dirty="0" smtClean="0">
                  <a:latin typeface="游ゴシック" panose="020B0400000000000000" pitchFamily="50" charset="-128"/>
                  <a:ea typeface="游ゴシック" panose="020B0400000000000000" pitchFamily="50" charset="-128"/>
                </a:rPr>
                <a:t>GROUP</a:t>
              </a:r>
              <a:endParaRPr kumimoji="1" lang="ja-JP" altLang="en-US" sz="675" b="1" dirty="0">
                <a:latin typeface="游ゴシック" panose="020B0400000000000000" pitchFamily="50" charset="-128"/>
                <a:ea typeface="游ゴシック" panose="020B0400000000000000" pitchFamily="50" charset="-128"/>
              </a:endParaRPr>
            </a:p>
          </p:txBody>
        </p:sp>
      </p:gr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16">
    <p:spTree>
      <p:nvGrpSpPr>
        <p:cNvPr id="1" name=""/>
        <p:cNvGrpSpPr/>
        <p:nvPr/>
      </p:nvGrpSpPr>
      <p:grpSpPr>
        <a:xfrm>
          <a:off x="0" y="0"/>
          <a:ext cx="0" cy="0"/>
          <a:chOff x="0" y="0"/>
          <a:chExt cx="0" cy="0"/>
        </a:xfrm>
      </p:grpSpPr>
      <p:sp>
        <p:nvSpPr>
          <p:cNvPr id="1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8" name="Content Placeholder 3"/>
          <p:cNvSpPr>
            <a:spLocks noGrp="1"/>
          </p:cNvSpPr>
          <p:nvPr>
            <p:ph sz="half" idx="19" hasCustomPrompt="1"/>
          </p:nvPr>
        </p:nvSpPr>
        <p:spPr>
          <a:xfrm>
            <a:off x="50256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0" name="Content Placeholder 3"/>
          <p:cNvSpPr>
            <a:spLocks noGrp="1"/>
          </p:cNvSpPr>
          <p:nvPr>
            <p:ph sz="half" idx="21" hasCustomPrompt="1"/>
          </p:nvPr>
        </p:nvSpPr>
        <p:spPr>
          <a:xfrm>
            <a:off x="5025600" y="430282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2" hasCustomPrompt="1"/>
          </p:nvPr>
        </p:nvSpPr>
        <p:spPr>
          <a:xfrm>
            <a:off x="266400" y="1900800"/>
            <a:ext cx="46116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2"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9"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5"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6" name="Text Placeholder 2"/>
          <p:cNvSpPr>
            <a:spLocks noGrp="1"/>
          </p:cNvSpPr>
          <p:nvPr>
            <p:ph type="body" idx="22" hasCustomPrompt="1"/>
          </p:nvPr>
        </p:nvSpPr>
        <p:spPr>
          <a:xfrm>
            <a:off x="50256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7" name="Text Placeholder 2"/>
          <p:cNvSpPr>
            <a:spLocks noGrp="1"/>
          </p:cNvSpPr>
          <p:nvPr>
            <p:ph type="body" idx="23" hasCustomPrompt="1"/>
          </p:nvPr>
        </p:nvSpPr>
        <p:spPr>
          <a:xfrm>
            <a:off x="5025600" y="4091964"/>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17">
    <p:spTree>
      <p:nvGrpSpPr>
        <p:cNvPr id="1" name=""/>
        <p:cNvGrpSpPr/>
        <p:nvPr/>
      </p:nvGrpSpPr>
      <p:grpSpPr>
        <a:xfrm>
          <a:off x="0" y="0"/>
          <a:ext cx="0" cy="0"/>
          <a:chOff x="0" y="0"/>
          <a:chExt cx="0" cy="0"/>
        </a:xfrm>
      </p:grpSpPr>
      <p:sp>
        <p:nvSpPr>
          <p:cNvPr id="21"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4"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2" name="Content Placeholder 3"/>
          <p:cNvSpPr>
            <a:spLocks noGrp="1"/>
          </p:cNvSpPr>
          <p:nvPr>
            <p:ph sz="half" idx="2" hasCustomPrompt="1"/>
          </p:nvPr>
        </p:nvSpPr>
        <p:spPr>
          <a:xfrm>
            <a:off x="2664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20" hasCustomPrompt="1"/>
          </p:nvPr>
        </p:nvSpPr>
        <p:spPr>
          <a:xfrm>
            <a:off x="266400" y="430282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6" name="Content Placeholder 3"/>
          <p:cNvSpPr>
            <a:spLocks noGrp="1"/>
          </p:cNvSpPr>
          <p:nvPr>
            <p:ph sz="half" idx="19" hasCustomPrompt="1"/>
          </p:nvPr>
        </p:nvSpPr>
        <p:spPr>
          <a:xfrm>
            <a:off x="5025600" y="1900800"/>
            <a:ext cx="46116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3"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7"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3"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5" name="Text Placeholder 2"/>
          <p:cNvSpPr>
            <a:spLocks noGrp="1"/>
          </p:cNvSpPr>
          <p:nvPr>
            <p:ph type="body" idx="22" hasCustomPrompt="1"/>
          </p:nvPr>
        </p:nvSpPr>
        <p:spPr>
          <a:xfrm>
            <a:off x="5017088"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7" name="Text Placeholder 2"/>
          <p:cNvSpPr>
            <a:spLocks noGrp="1"/>
          </p:cNvSpPr>
          <p:nvPr>
            <p:ph type="body" idx="23" hasCustomPrompt="1"/>
          </p:nvPr>
        </p:nvSpPr>
        <p:spPr>
          <a:xfrm>
            <a:off x="266400" y="409310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18">
    <p:spTree>
      <p:nvGrpSpPr>
        <p:cNvPr id="1" name=""/>
        <p:cNvGrpSpPr/>
        <p:nvPr/>
      </p:nvGrpSpPr>
      <p:grpSpPr>
        <a:xfrm>
          <a:off x="0" y="0"/>
          <a:ext cx="0" cy="0"/>
          <a:chOff x="0" y="0"/>
          <a:chExt cx="0" cy="0"/>
        </a:xfrm>
      </p:grpSpPr>
      <p:sp>
        <p:nvSpPr>
          <p:cNvPr id="1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lnSpc>
                <a:spcPct val="120000"/>
              </a:lnSpc>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lvl="0"/>
            <a:r>
              <a:rPr lang="en-GB" dirty="0"/>
              <a:t>Source / Disclaimer / Annotations: </a:t>
            </a:r>
          </a:p>
        </p:txBody>
      </p:sp>
      <p:sp>
        <p:nvSpPr>
          <p:cNvPr id="12" name="Content Placeholder 3"/>
          <p:cNvSpPr>
            <a:spLocks noGrp="1"/>
          </p:cNvSpPr>
          <p:nvPr>
            <p:ph sz="half" idx="20" hasCustomPrompt="1"/>
          </p:nvPr>
        </p:nvSpPr>
        <p:spPr>
          <a:xfrm>
            <a:off x="266400" y="430282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3" name="Content Placeholder 3"/>
          <p:cNvSpPr>
            <a:spLocks noGrp="1"/>
          </p:cNvSpPr>
          <p:nvPr>
            <p:ph sz="half" idx="21" hasCustomPrompt="1"/>
          </p:nvPr>
        </p:nvSpPr>
        <p:spPr>
          <a:xfrm>
            <a:off x="5018400" y="430282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26" hasCustomPrompt="1"/>
          </p:nvPr>
        </p:nvSpPr>
        <p:spPr>
          <a:xfrm>
            <a:off x="266400" y="1900800"/>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5"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6" name="Text Placeholder 2"/>
          <p:cNvSpPr>
            <a:spLocks noGrp="1"/>
          </p:cNvSpPr>
          <p:nvPr>
            <p:ph type="body" idx="27" hasCustomPrompt="1"/>
          </p:nvPr>
        </p:nvSpPr>
        <p:spPr>
          <a:xfrm>
            <a:off x="266400" y="4091964"/>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7" name="Text Placeholder 2"/>
          <p:cNvSpPr>
            <a:spLocks noGrp="1"/>
          </p:cNvSpPr>
          <p:nvPr>
            <p:ph type="body" idx="28" hasCustomPrompt="1"/>
          </p:nvPr>
        </p:nvSpPr>
        <p:spPr>
          <a:xfrm>
            <a:off x="5017088" y="4091964"/>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19">
    <p:spTree>
      <p:nvGrpSpPr>
        <p:cNvPr id="1" name=""/>
        <p:cNvGrpSpPr/>
        <p:nvPr/>
      </p:nvGrpSpPr>
      <p:grpSpPr>
        <a:xfrm>
          <a:off x="0" y="0"/>
          <a:ext cx="0" cy="0"/>
          <a:chOff x="0" y="0"/>
          <a:chExt cx="0" cy="0"/>
        </a:xfrm>
      </p:grpSpPr>
      <p:sp>
        <p:nvSpPr>
          <p:cNvPr id="21"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4"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2" name="Content Placeholder 3"/>
          <p:cNvSpPr>
            <a:spLocks noGrp="1"/>
          </p:cNvSpPr>
          <p:nvPr>
            <p:ph sz="half" idx="2" hasCustomPrompt="1"/>
          </p:nvPr>
        </p:nvSpPr>
        <p:spPr>
          <a:xfrm>
            <a:off x="2664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Content Placeholder 3"/>
          <p:cNvSpPr>
            <a:spLocks noGrp="1"/>
          </p:cNvSpPr>
          <p:nvPr>
            <p:ph sz="half" idx="19" hasCustomPrompt="1"/>
          </p:nvPr>
        </p:nvSpPr>
        <p:spPr>
          <a:xfrm>
            <a:off x="50256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6" name="Content Placeholder 3"/>
          <p:cNvSpPr>
            <a:spLocks noGrp="1"/>
          </p:cNvSpPr>
          <p:nvPr>
            <p:ph sz="half" idx="27" hasCustomPrompt="1"/>
          </p:nvPr>
        </p:nvSpPr>
        <p:spPr>
          <a:xfrm>
            <a:off x="266400" y="4317474"/>
            <a:ext cx="9370800" cy="21783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3"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4"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5"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7" name="Text Placeholder 2"/>
          <p:cNvSpPr>
            <a:spLocks noGrp="1"/>
          </p:cNvSpPr>
          <p:nvPr>
            <p:ph type="body" idx="28" hasCustomPrompt="1"/>
          </p:nvPr>
        </p:nvSpPr>
        <p:spPr>
          <a:xfrm>
            <a:off x="266400" y="4104156"/>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8" name="Text Placeholder 2"/>
          <p:cNvSpPr>
            <a:spLocks noGrp="1"/>
          </p:cNvSpPr>
          <p:nvPr>
            <p:ph type="body" idx="29" hasCustomPrompt="1"/>
          </p:nvPr>
        </p:nvSpPr>
        <p:spPr>
          <a:xfrm>
            <a:off x="5024312"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20">
    <p:spTree>
      <p:nvGrpSpPr>
        <p:cNvPr id="1" name=""/>
        <p:cNvGrpSpPr/>
        <p:nvPr/>
      </p:nvGrpSpPr>
      <p:grpSpPr>
        <a:xfrm>
          <a:off x="0" y="0"/>
          <a:ext cx="0" cy="0"/>
          <a:chOff x="0" y="0"/>
          <a:chExt cx="0" cy="0"/>
        </a:xfrm>
      </p:grpSpPr>
      <p:sp>
        <p:nvSpPr>
          <p:cNvPr id="17"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8"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4" name="Content Placeholder 3"/>
          <p:cNvSpPr>
            <a:spLocks noGrp="1"/>
          </p:cNvSpPr>
          <p:nvPr>
            <p:ph sz="half" idx="26" hasCustomPrompt="1"/>
          </p:nvPr>
        </p:nvSpPr>
        <p:spPr>
          <a:xfrm>
            <a:off x="266400" y="1900800"/>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39" hasCustomPrompt="1"/>
          </p:nvPr>
        </p:nvSpPr>
        <p:spPr>
          <a:xfrm>
            <a:off x="266400" y="4313837"/>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40" hasCustomPrompt="1"/>
          </p:nvPr>
        </p:nvSpPr>
        <p:spPr>
          <a:xfrm>
            <a:off x="6609600" y="4313837"/>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0" name="Content Placeholder 3"/>
          <p:cNvSpPr>
            <a:spLocks noGrp="1"/>
          </p:cNvSpPr>
          <p:nvPr>
            <p:ph sz="half" idx="41" hasCustomPrompt="1"/>
          </p:nvPr>
        </p:nvSpPr>
        <p:spPr>
          <a:xfrm>
            <a:off x="3439800" y="4313837"/>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5"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9"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1" name="Text Placeholder 2"/>
          <p:cNvSpPr>
            <a:spLocks noGrp="1"/>
          </p:cNvSpPr>
          <p:nvPr>
            <p:ph type="body" idx="42" hasCustomPrompt="1"/>
          </p:nvPr>
        </p:nvSpPr>
        <p:spPr>
          <a:xfrm>
            <a:off x="266400" y="4104156"/>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2" name="Text Placeholder 2"/>
          <p:cNvSpPr>
            <a:spLocks noGrp="1"/>
          </p:cNvSpPr>
          <p:nvPr>
            <p:ph type="body" idx="43" hasCustomPrompt="1"/>
          </p:nvPr>
        </p:nvSpPr>
        <p:spPr>
          <a:xfrm>
            <a:off x="3441600" y="4104156"/>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3" name="Text Placeholder 2"/>
          <p:cNvSpPr>
            <a:spLocks noGrp="1"/>
          </p:cNvSpPr>
          <p:nvPr>
            <p:ph type="body" idx="44" hasCustomPrompt="1"/>
          </p:nvPr>
        </p:nvSpPr>
        <p:spPr>
          <a:xfrm>
            <a:off x="6610048" y="4104156"/>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 21">
    <p:spTree>
      <p:nvGrpSpPr>
        <p:cNvPr id="1" name=""/>
        <p:cNvGrpSpPr/>
        <p:nvPr/>
      </p:nvGrpSpPr>
      <p:grpSpPr>
        <a:xfrm>
          <a:off x="0" y="0"/>
          <a:ext cx="0" cy="0"/>
          <a:chOff x="0" y="0"/>
          <a:chExt cx="0" cy="0"/>
        </a:xfrm>
      </p:grpSpPr>
      <p:sp>
        <p:nvSpPr>
          <p:cNvPr id="2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1" name="Content Placeholder 3"/>
          <p:cNvSpPr>
            <a:spLocks noGrp="1"/>
          </p:cNvSpPr>
          <p:nvPr>
            <p:ph sz="half" idx="26" hasCustomPrompt="1"/>
          </p:nvPr>
        </p:nvSpPr>
        <p:spPr>
          <a:xfrm>
            <a:off x="266400" y="1900800"/>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53" hasCustomPrompt="1"/>
          </p:nvPr>
        </p:nvSpPr>
        <p:spPr>
          <a:xfrm>
            <a:off x="2664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8" name="Content Placeholder 3"/>
          <p:cNvSpPr>
            <a:spLocks noGrp="1"/>
          </p:cNvSpPr>
          <p:nvPr>
            <p:ph sz="half" idx="54" hasCustomPrompt="1"/>
          </p:nvPr>
        </p:nvSpPr>
        <p:spPr>
          <a:xfrm>
            <a:off x="26496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3" name="Content Placeholder 3"/>
          <p:cNvSpPr>
            <a:spLocks noGrp="1"/>
          </p:cNvSpPr>
          <p:nvPr>
            <p:ph sz="half" idx="55" hasCustomPrompt="1"/>
          </p:nvPr>
        </p:nvSpPr>
        <p:spPr>
          <a:xfrm>
            <a:off x="50256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4" name="Content Placeholder 3"/>
          <p:cNvSpPr>
            <a:spLocks noGrp="1"/>
          </p:cNvSpPr>
          <p:nvPr>
            <p:ph sz="half" idx="56" hasCustomPrompt="1"/>
          </p:nvPr>
        </p:nvSpPr>
        <p:spPr>
          <a:xfrm>
            <a:off x="74016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5"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6" name="Text Placeholder 2"/>
          <p:cNvSpPr>
            <a:spLocks noGrp="1"/>
          </p:cNvSpPr>
          <p:nvPr>
            <p:ph type="body" idx="57" hasCustomPrompt="1"/>
          </p:nvPr>
        </p:nvSpPr>
        <p:spPr>
          <a:xfrm>
            <a:off x="2664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7" name="Text Placeholder 2"/>
          <p:cNvSpPr>
            <a:spLocks noGrp="1"/>
          </p:cNvSpPr>
          <p:nvPr>
            <p:ph type="body" idx="58" hasCustomPrompt="1"/>
          </p:nvPr>
        </p:nvSpPr>
        <p:spPr>
          <a:xfrm>
            <a:off x="26496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8" name="Text Placeholder 2"/>
          <p:cNvSpPr>
            <a:spLocks noGrp="1"/>
          </p:cNvSpPr>
          <p:nvPr>
            <p:ph type="body" idx="59" hasCustomPrompt="1"/>
          </p:nvPr>
        </p:nvSpPr>
        <p:spPr>
          <a:xfrm>
            <a:off x="5023912"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9" name="Text Placeholder 2"/>
          <p:cNvSpPr>
            <a:spLocks noGrp="1"/>
          </p:cNvSpPr>
          <p:nvPr>
            <p:ph type="body" idx="60" hasCustomPrompt="1"/>
          </p:nvPr>
        </p:nvSpPr>
        <p:spPr>
          <a:xfrm>
            <a:off x="74016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22">
    <p:spTree>
      <p:nvGrpSpPr>
        <p:cNvPr id="1" name=""/>
        <p:cNvGrpSpPr/>
        <p:nvPr/>
      </p:nvGrpSpPr>
      <p:grpSpPr>
        <a:xfrm>
          <a:off x="0" y="0"/>
          <a:ext cx="0" cy="0"/>
          <a:chOff x="0" y="0"/>
          <a:chExt cx="0" cy="0"/>
        </a:xfrm>
      </p:grpSpPr>
      <p:sp>
        <p:nvSpPr>
          <p:cNvPr id="2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1" name="Content Placeholder 3"/>
          <p:cNvSpPr>
            <a:spLocks noGrp="1"/>
          </p:cNvSpPr>
          <p:nvPr>
            <p:ph sz="half" idx="26" hasCustomPrompt="1"/>
          </p:nvPr>
        </p:nvSpPr>
        <p:spPr>
          <a:xfrm>
            <a:off x="266400" y="1900800"/>
            <a:ext cx="4611600" cy="462454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5"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7" name="Content Placeholder 3"/>
          <p:cNvSpPr>
            <a:spLocks noGrp="1"/>
          </p:cNvSpPr>
          <p:nvPr>
            <p:ph sz="half" idx="27" hasCustomPrompt="1"/>
          </p:nvPr>
        </p:nvSpPr>
        <p:spPr>
          <a:xfrm>
            <a:off x="5020296" y="1900800"/>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Text Placeholder 2"/>
          <p:cNvSpPr>
            <a:spLocks noGrp="1"/>
          </p:cNvSpPr>
          <p:nvPr>
            <p:ph type="body" idx="28" hasCustomPrompt="1"/>
          </p:nvPr>
        </p:nvSpPr>
        <p:spPr>
          <a:xfrm>
            <a:off x="5020296"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0" name="Content Placeholder 3"/>
          <p:cNvSpPr>
            <a:spLocks noGrp="1"/>
          </p:cNvSpPr>
          <p:nvPr>
            <p:ph sz="half" idx="29" hasCustomPrompt="1"/>
          </p:nvPr>
        </p:nvSpPr>
        <p:spPr>
          <a:xfrm>
            <a:off x="5020296" y="3556984"/>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Text Placeholder 2"/>
          <p:cNvSpPr>
            <a:spLocks noGrp="1"/>
          </p:cNvSpPr>
          <p:nvPr>
            <p:ph type="body" idx="30" hasCustomPrompt="1"/>
          </p:nvPr>
        </p:nvSpPr>
        <p:spPr>
          <a:xfrm>
            <a:off x="5020296" y="3340252"/>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4" name="Content Placeholder 3"/>
          <p:cNvSpPr>
            <a:spLocks noGrp="1"/>
          </p:cNvSpPr>
          <p:nvPr>
            <p:ph sz="half" idx="31" hasCustomPrompt="1"/>
          </p:nvPr>
        </p:nvSpPr>
        <p:spPr>
          <a:xfrm>
            <a:off x="5020296" y="5213168"/>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7" name="Text Placeholder 2"/>
          <p:cNvSpPr>
            <a:spLocks noGrp="1"/>
          </p:cNvSpPr>
          <p:nvPr>
            <p:ph type="body" idx="32" hasCustomPrompt="1"/>
          </p:nvPr>
        </p:nvSpPr>
        <p:spPr>
          <a:xfrm>
            <a:off x="5020296" y="4996436"/>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23">
    <p:spTree>
      <p:nvGrpSpPr>
        <p:cNvPr id="1" name=""/>
        <p:cNvGrpSpPr/>
        <p:nvPr/>
      </p:nvGrpSpPr>
      <p:grpSpPr>
        <a:xfrm>
          <a:off x="0" y="0"/>
          <a:ext cx="0" cy="0"/>
          <a:chOff x="0" y="0"/>
          <a:chExt cx="0" cy="0"/>
        </a:xfrm>
      </p:grpSpPr>
      <p:sp>
        <p:nvSpPr>
          <p:cNvPr id="2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7" name="Content Placeholder 3"/>
          <p:cNvSpPr>
            <a:spLocks noGrp="1"/>
          </p:cNvSpPr>
          <p:nvPr>
            <p:ph sz="half" idx="27" hasCustomPrompt="1"/>
          </p:nvPr>
        </p:nvSpPr>
        <p:spPr>
          <a:xfrm>
            <a:off x="272480" y="1900800"/>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Text Placeholder 2"/>
          <p:cNvSpPr>
            <a:spLocks noGrp="1"/>
          </p:cNvSpPr>
          <p:nvPr>
            <p:ph type="body" idx="28" hasCustomPrompt="1"/>
          </p:nvPr>
        </p:nvSpPr>
        <p:spPr>
          <a:xfrm>
            <a:off x="27248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0" name="Content Placeholder 3"/>
          <p:cNvSpPr>
            <a:spLocks noGrp="1"/>
          </p:cNvSpPr>
          <p:nvPr>
            <p:ph sz="half" idx="29" hasCustomPrompt="1"/>
          </p:nvPr>
        </p:nvSpPr>
        <p:spPr>
          <a:xfrm>
            <a:off x="272480" y="3556984"/>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Text Placeholder 2"/>
          <p:cNvSpPr>
            <a:spLocks noGrp="1"/>
          </p:cNvSpPr>
          <p:nvPr>
            <p:ph type="body" idx="30" hasCustomPrompt="1"/>
          </p:nvPr>
        </p:nvSpPr>
        <p:spPr>
          <a:xfrm>
            <a:off x="272480" y="3340252"/>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4" name="Content Placeholder 3"/>
          <p:cNvSpPr>
            <a:spLocks noGrp="1"/>
          </p:cNvSpPr>
          <p:nvPr>
            <p:ph sz="half" idx="31" hasCustomPrompt="1"/>
          </p:nvPr>
        </p:nvSpPr>
        <p:spPr>
          <a:xfrm>
            <a:off x="272480" y="5213168"/>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7" name="Text Placeholder 2"/>
          <p:cNvSpPr>
            <a:spLocks noGrp="1"/>
          </p:cNvSpPr>
          <p:nvPr>
            <p:ph type="body" idx="32" hasCustomPrompt="1"/>
          </p:nvPr>
        </p:nvSpPr>
        <p:spPr>
          <a:xfrm>
            <a:off x="272480" y="4996436"/>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4" name="Content Placeholder 3"/>
          <p:cNvSpPr>
            <a:spLocks noGrp="1"/>
          </p:cNvSpPr>
          <p:nvPr>
            <p:ph sz="half" idx="26" hasCustomPrompt="1"/>
          </p:nvPr>
        </p:nvSpPr>
        <p:spPr>
          <a:xfrm>
            <a:off x="5025008" y="1900800"/>
            <a:ext cx="4611600" cy="462454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5" name="Text Placeholder 2"/>
          <p:cNvSpPr>
            <a:spLocks noGrp="1"/>
          </p:cNvSpPr>
          <p:nvPr>
            <p:ph type="body" idx="1" hasCustomPrompt="1"/>
          </p:nvPr>
        </p:nvSpPr>
        <p:spPr>
          <a:xfrm>
            <a:off x="5025008"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24">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5"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9" name="Content Placeholder 3"/>
          <p:cNvSpPr>
            <a:spLocks noGrp="1"/>
          </p:cNvSpPr>
          <p:nvPr>
            <p:ph sz="half" idx="36" hasCustomPrompt="1"/>
          </p:nvPr>
        </p:nvSpPr>
        <p:spPr>
          <a:xfrm>
            <a:off x="266400" y="1900799"/>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1" name="Content Placeholder 3"/>
          <p:cNvSpPr>
            <a:spLocks noGrp="1"/>
          </p:cNvSpPr>
          <p:nvPr>
            <p:ph sz="half" idx="39" hasCustomPrompt="1"/>
          </p:nvPr>
        </p:nvSpPr>
        <p:spPr>
          <a:xfrm>
            <a:off x="2664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2" name="Content Placeholder 3"/>
          <p:cNvSpPr>
            <a:spLocks noGrp="1"/>
          </p:cNvSpPr>
          <p:nvPr>
            <p:ph sz="half" idx="40" hasCustomPrompt="1"/>
          </p:nvPr>
        </p:nvSpPr>
        <p:spPr>
          <a:xfrm>
            <a:off x="66096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3" name="Content Placeholder 3"/>
          <p:cNvSpPr>
            <a:spLocks noGrp="1"/>
          </p:cNvSpPr>
          <p:nvPr>
            <p:ph sz="half" idx="41" hasCustomPrompt="1"/>
          </p:nvPr>
        </p:nvSpPr>
        <p:spPr>
          <a:xfrm>
            <a:off x="34398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8"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21"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6"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0" name="Text Placeholder 2"/>
          <p:cNvSpPr>
            <a:spLocks noGrp="1"/>
          </p:cNvSpPr>
          <p:nvPr>
            <p:ph type="body" idx="44" hasCustomPrompt="1"/>
          </p:nvPr>
        </p:nvSpPr>
        <p:spPr>
          <a:xfrm>
            <a:off x="266400"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4" name="Text Placeholder 2"/>
          <p:cNvSpPr>
            <a:spLocks noGrp="1"/>
          </p:cNvSpPr>
          <p:nvPr>
            <p:ph type="body" idx="45" hasCustomPrompt="1"/>
          </p:nvPr>
        </p:nvSpPr>
        <p:spPr>
          <a:xfrm>
            <a:off x="3440856"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5" name="Text Placeholder 2"/>
          <p:cNvSpPr>
            <a:spLocks noGrp="1"/>
          </p:cNvSpPr>
          <p:nvPr>
            <p:ph type="body" idx="46" hasCustomPrompt="1"/>
          </p:nvPr>
        </p:nvSpPr>
        <p:spPr>
          <a:xfrm>
            <a:off x="6609600"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25">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5"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41" name="Content Placeholder 3"/>
          <p:cNvSpPr>
            <a:spLocks noGrp="1"/>
          </p:cNvSpPr>
          <p:nvPr>
            <p:ph sz="half" idx="39" hasCustomPrompt="1"/>
          </p:nvPr>
        </p:nvSpPr>
        <p:spPr>
          <a:xfrm>
            <a:off x="266400" y="1899072"/>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2" name="Content Placeholder 3"/>
          <p:cNvSpPr>
            <a:spLocks noGrp="1"/>
          </p:cNvSpPr>
          <p:nvPr>
            <p:ph sz="half" idx="40" hasCustomPrompt="1"/>
          </p:nvPr>
        </p:nvSpPr>
        <p:spPr>
          <a:xfrm>
            <a:off x="6609600" y="1899072"/>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3" name="Content Placeholder 3"/>
          <p:cNvSpPr>
            <a:spLocks noGrp="1"/>
          </p:cNvSpPr>
          <p:nvPr>
            <p:ph sz="half" idx="41" hasCustomPrompt="1"/>
          </p:nvPr>
        </p:nvSpPr>
        <p:spPr>
          <a:xfrm>
            <a:off x="3439800" y="1899072"/>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8"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21"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40" name="Text Placeholder 2"/>
          <p:cNvSpPr>
            <a:spLocks noGrp="1"/>
          </p:cNvSpPr>
          <p:nvPr>
            <p:ph type="body" idx="44" hasCustomPrompt="1"/>
          </p:nvPr>
        </p:nvSpPr>
        <p:spPr>
          <a:xfrm>
            <a:off x="266400" y="1684800"/>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4" name="Text Placeholder 2"/>
          <p:cNvSpPr>
            <a:spLocks noGrp="1"/>
          </p:cNvSpPr>
          <p:nvPr>
            <p:ph type="body" idx="45" hasCustomPrompt="1"/>
          </p:nvPr>
        </p:nvSpPr>
        <p:spPr>
          <a:xfrm>
            <a:off x="3440856" y="1684800"/>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5" name="Text Placeholder 2"/>
          <p:cNvSpPr>
            <a:spLocks noGrp="1"/>
          </p:cNvSpPr>
          <p:nvPr>
            <p:ph type="body" idx="46" hasCustomPrompt="1"/>
          </p:nvPr>
        </p:nvSpPr>
        <p:spPr>
          <a:xfrm>
            <a:off x="6609600" y="1684800"/>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4" name="Content Placeholder 3"/>
          <p:cNvSpPr>
            <a:spLocks noGrp="1"/>
          </p:cNvSpPr>
          <p:nvPr>
            <p:ph sz="half" idx="36" hasCustomPrompt="1"/>
          </p:nvPr>
        </p:nvSpPr>
        <p:spPr>
          <a:xfrm>
            <a:off x="266400" y="4351553"/>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5" name="Text Placeholder 2"/>
          <p:cNvSpPr>
            <a:spLocks noGrp="1"/>
          </p:cNvSpPr>
          <p:nvPr>
            <p:ph type="body" idx="1" hasCustomPrompt="1"/>
          </p:nvPr>
        </p:nvSpPr>
        <p:spPr>
          <a:xfrm>
            <a:off x="266400" y="4134822"/>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Appendix">
    <p:spTree>
      <p:nvGrpSpPr>
        <p:cNvPr id="1" name=""/>
        <p:cNvGrpSpPr/>
        <p:nvPr/>
      </p:nvGrpSpPr>
      <p:grpSpPr>
        <a:xfrm>
          <a:off x="0" y="0"/>
          <a:ext cx="0" cy="0"/>
          <a:chOff x="0" y="0"/>
          <a:chExt cx="0" cy="0"/>
        </a:xfrm>
      </p:grpSpPr>
      <p:sp>
        <p:nvSpPr>
          <p:cNvPr id="5" name="Text Placeholder 17"/>
          <p:cNvSpPr>
            <a:spLocks noGrp="1"/>
          </p:cNvSpPr>
          <p:nvPr>
            <p:ph type="body" sz="quarter" idx="10" hasCustomPrompt="1"/>
          </p:nvPr>
        </p:nvSpPr>
        <p:spPr>
          <a:xfrm>
            <a:off x="273050" y="3645024"/>
            <a:ext cx="7821613" cy="860400"/>
          </a:xfrm>
          <a:prstGeom prst="rect">
            <a:avLst/>
          </a:prstGeom>
        </p:spPr>
        <p:txBody>
          <a:bodyPr lIns="0" tIns="0" rIns="0" bIns="0" anchor="b" anchorCtr="0"/>
          <a:lstStyle>
            <a:lvl1pPr>
              <a:lnSpc>
                <a:spcPct val="120000"/>
              </a:lnSpc>
              <a:spcBef>
                <a:spcPts val="1000"/>
              </a:spcBef>
              <a:spcAft>
                <a:spcPts val="1000"/>
              </a:spcAft>
              <a:defRPr kumimoji="0" lang="en-GB" sz="2400" b="1" i="0" u="none" strike="noStrike" kern="0" cap="none" spc="0" normalizeH="0" baseline="0" noProof="0" dirty="0">
                <a:ln>
                  <a:noFill/>
                </a:ln>
                <a:solidFill>
                  <a:schemeClr val="tx1"/>
                </a:solidFill>
                <a:effectLst/>
                <a:uLnTx/>
                <a:uFillTx/>
                <a:latin typeface="+mj-lt"/>
                <a:ea typeface="MS PGothic" pitchFamily="34" charset="-128"/>
                <a:cs typeface="Arial Unicode MS" pitchFamily="34" charset="-128"/>
              </a:defRPr>
            </a:lvl1pPr>
          </a:lstStyle>
          <a:p>
            <a:pPr marL="0" marR="0" lvl="0" indent="0" algn="l" defTabSz="957263" rtl="0" eaLnBrk="1" fontAlgn="base" latinLnBrk="0" hangingPunct="1">
              <a:lnSpc>
                <a:spcPct val="100000"/>
              </a:lnSpc>
              <a:spcBef>
                <a:spcPct val="0"/>
              </a:spcBef>
              <a:spcAft>
                <a:spcPct val="0"/>
              </a:spcAft>
              <a:buClrTx/>
              <a:buSzTx/>
              <a:buFontTx/>
              <a:buNone/>
              <a:tabLst/>
              <a:defRPr/>
            </a:pPr>
            <a:r>
              <a:rPr lang="en-US" dirty="0"/>
              <a:t>Enter your title here</a:t>
            </a:r>
            <a:endParaRPr lang="en-GB" dirty="0"/>
          </a:p>
        </p:txBody>
      </p:sp>
      <p:grpSp>
        <p:nvGrpSpPr>
          <p:cNvPr id="7" name="Group 52"/>
          <p:cNvGrpSpPr>
            <a:grpSpLocks/>
          </p:cNvGrpSpPr>
          <p:nvPr userDrawn="1"/>
        </p:nvGrpSpPr>
        <p:grpSpPr bwMode="auto">
          <a:xfrm>
            <a:off x="0" y="3313112"/>
            <a:ext cx="9906000" cy="115888"/>
            <a:chOff x="0" y="1474"/>
            <a:chExt cx="5760" cy="73"/>
          </a:xfrm>
        </p:grpSpPr>
        <p:sp>
          <p:nvSpPr>
            <p:cNvPr id="8" name="Rectangle 53"/>
            <p:cNvSpPr>
              <a:spLocks noChangeArrowheads="1"/>
            </p:cNvSpPr>
            <p:nvPr userDrawn="1"/>
          </p:nvSpPr>
          <p:spPr bwMode="auto">
            <a:xfrm>
              <a:off x="0" y="1474"/>
              <a:ext cx="4704" cy="73"/>
            </a:xfrm>
            <a:prstGeom prst="rect">
              <a:avLst/>
            </a:prstGeom>
            <a:solidFill>
              <a:srgbClr val="92D05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sp>
          <p:nvSpPr>
            <p:cNvPr id="9" name="Rectangle 54"/>
            <p:cNvSpPr>
              <a:spLocks noChangeArrowheads="1"/>
            </p:cNvSpPr>
            <p:nvPr userDrawn="1"/>
          </p:nvSpPr>
          <p:spPr bwMode="auto">
            <a:xfrm>
              <a:off x="4704" y="1474"/>
              <a:ext cx="1056" cy="73"/>
            </a:xfrm>
            <a:prstGeom prst="rect">
              <a:avLst/>
            </a:prstGeom>
            <a:solidFill>
              <a:srgbClr val="00206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grpSp>
      <p:sp>
        <p:nvSpPr>
          <p:cNvPr id="11" name="Title 15"/>
          <p:cNvSpPr>
            <a:spLocks noGrp="1"/>
          </p:cNvSpPr>
          <p:nvPr>
            <p:ph type="title" hasCustomPrompt="1"/>
          </p:nvPr>
        </p:nvSpPr>
        <p:spPr>
          <a:xfrm>
            <a:off x="273050" y="4577584"/>
            <a:ext cx="7821613" cy="507600"/>
          </a:xfrm>
          <a:prstGeom prst="rect">
            <a:avLst/>
          </a:prstGeom>
        </p:spPr>
        <p:txBody>
          <a:bodyPr lIns="0" tIns="72000" rIns="0" bIns="0"/>
          <a:lstStyle>
            <a:lvl1pPr>
              <a:lnSpc>
                <a:spcPct val="120000"/>
              </a:lnSpc>
              <a:spcBef>
                <a:spcPts val="0"/>
              </a:spcBef>
              <a:spcAft>
                <a:spcPts val="0"/>
              </a:spcAft>
              <a:defRPr lang="en-GB" sz="1800" b="1" baseline="0" dirty="0">
                <a:solidFill>
                  <a:schemeClr val="tx1"/>
                </a:solidFill>
                <a:latin typeface="+mn-lt"/>
                <a:ea typeface="MS PGothic" pitchFamily="34" charset="-128"/>
                <a:cs typeface="Arial Unicode MS" pitchFamily="34" charset="-128"/>
              </a:defRPr>
            </a:lvl1pPr>
          </a:lstStyle>
          <a:p>
            <a:pPr lvl="0" algn="l" defTabSz="957263" rtl="0" eaLnBrk="1" fontAlgn="base" hangingPunct="1">
              <a:spcBef>
                <a:spcPts val="1000"/>
              </a:spcBef>
              <a:spcAft>
                <a:spcPts val="1000"/>
              </a:spcAft>
              <a:buClr>
                <a:srgbClr val="CC3300"/>
              </a:buClr>
            </a:pPr>
            <a:r>
              <a:rPr lang="en-US" dirty="0"/>
              <a:t>Enter your subtitle here</a:t>
            </a:r>
            <a:endParaRPr lang="en-GB" dirty="0"/>
          </a:p>
        </p:txBody>
      </p:sp>
      <p:sp>
        <p:nvSpPr>
          <p:cNvPr id="10" name="Slide Number Placeholder"/>
          <p:cNvSpPr>
            <a:spLocks noGrp="1"/>
          </p:cNvSpPr>
          <p:nvPr>
            <p:ph type="ftr" sz="quarter" idx="3"/>
          </p:nvPr>
        </p:nvSpPr>
        <p:spPr>
          <a:xfrm>
            <a:off x="8834400" y="6523049"/>
            <a:ext cx="795760" cy="230400"/>
          </a:xfrm>
          <a:prstGeom prst="rect">
            <a:avLst/>
          </a:prstGeom>
        </p:spPr>
        <p:txBody>
          <a:bodyPr lIns="0" tIns="0" rIns="18000" bIns="18000" anchor="ctr"/>
          <a:lstStyle>
            <a:lvl1pPr algn="ctr">
              <a:defRPr sz="1000">
                <a:solidFill>
                  <a:schemeClr val="accent2"/>
                </a:solidFill>
              </a:defRPr>
            </a:lvl1pPr>
          </a:lstStyle>
          <a:p>
            <a:pPr algn="r"/>
            <a:fld id="{B1F92669-E9AC-495A-9485-4D654D029480}" type="slidenum">
              <a:rPr lang="en-GB" smtClean="0"/>
              <a:pPr algn="r"/>
              <a:t>‹#›</a:t>
            </a:fld>
            <a:endParaRPr lang="en-GB" dirty="0"/>
          </a:p>
        </p:txBody>
      </p:sp>
      <p:grpSp>
        <p:nvGrpSpPr>
          <p:cNvPr id="12" name="グループ化 11"/>
          <p:cNvGrpSpPr/>
          <p:nvPr userDrawn="1"/>
        </p:nvGrpSpPr>
        <p:grpSpPr>
          <a:xfrm>
            <a:off x="8162131" y="2748853"/>
            <a:ext cx="1671638" cy="360000"/>
            <a:chOff x="5257800" y="6925058"/>
            <a:chExt cx="2057400" cy="360000"/>
          </a:xfrm>
        </p:grpSpPr>
        <p:pic>
          <p:nvPicPr>
            <p:cNvPr id="13" name="図 12"/>
            <p:cNvPicPr>
              <a:picLocks noChangeAspect="1"/>
            </p:cNvPicPr>
            <p:nvPr userDrawn="1"/>
          </p:nvPicPr>
          <p:blipFill>
            <a:blip r:embed="rId2"/>
            <a:stretch>
              <a:fillRect/>
            </a:stretch>
          </p:blipFill>
          <p:spPr>
            <a:xfrm>
              <a:off x="5257800" y="6925058"/>
              <a:ext cx="958899" cy="360000"/>
            </a:xfrm>
            <a:prstGeom prst="rect">
              <a:avLst/>
            </a:prstGeom>
          </p:spPr>
        </p:pic>
        <p:sp>
          <p:nvSpPr>
            <p:cNvPr id="14" name="テキスト ボックス 13"/>
            <p:cNvSpPr txBox="1"/>
            <p:nvPr userDrawn="1"/>
          </p:nvSpPr>
          <p:spPr>
            <a:xfrm>
              <a:off x="6248400" y="6989642"/>
              <a:ext cx="1066800" cy="196208"/>
            </a:xfrm>
            <a:prstGeom prst="rect">
              <a:avLst/>
            </a:prstGeom>
            <a:noFill/>
          </p:spPr>
          <p:txBody>
            <a:bodyPr wrap="square" rtlCol="0">
              <a:spAutoFit/>
            </a:bodyPr>
            <a:lstStyle/>
            <a:p>
              <a:pPr algn="dist"/>
              <a:r>
                <a:rPr kumimoji="1" lang="en-US" altLang="ja-JP" sz="675" b="1" dirty="0" smtClean="0">
                  <a:latin typeface="游ゴシック" panose="020B0400000000000000" pitchFamily="50" charset="-128"/>
                  <a:ea typeface="游ゴシック" panose="020B0400000000000000" pitchFamily="50" charset="-128"/>
                </a:rPr>
                <a:t>GROUP</a:t>
              </a:r>
              <a:endParaRPr kumimoji="1" lang="ja-JP" altLang="en-US" sz="675" b="1" dirty="0">
                <a:latin typeface="游ゴシック" panose="020B0400000000000000" pitchFamily="50" charset="-128"/>
                <a:ea typeface="游ゴシック" panose="020B0400000000000000" pitchFamily="50" charset="-128"/>
              </a:endParaRPr>
            </a:p>
          </p:txBody>
        </p:sp>
      </p:gr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ntent 26">
    <p:spTree>
      <p:nvGrpSpPr>
        <p:cNvPr id="1" name=""/>
        <p:cNvGrpSpPr/>
        <p:nvPr/>
      </p:nvGrpSpPr>
      <p:grpSpPr>
        <a:xfrm>
          <a:off x="0" y="0"/>
          <a:ext cx="0" cy="0"/>
          <a:chOff x="0" y="0"/>
          <a:chExt cx="0" cy="0"/>
        </a:xfrm>
      </p:grpSpPr>
      <p:sp>
        <p:nvSpPr>
          <p:cNvPr id="23" name="Content Placeholder 3"/>
          <p:cNvSpPr>
            <a:spLocks noGrp="1"/>
          </p:cNvSpPr>
          <p:nvPr>
            <p:ph sz="half" idx="34" hasCustomPrompt="1"/>
          </p:nvPr>
        </p:nvSpPr>
        <p:spPr>
          <a:xfrm>
            <a:off x="272480" y="4624482"/>
            <a:ext cx="4611600" cy="174422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4" name="Content Placeholder 3"/>
          <p:cNvSpPr>
            <a:spLocks noGrp="1"/>
          </p:cNvSpPr>
          <p:nvPr>
            <p:ph sz="half" idx="35" hasCustomPrompt="1"/>
          </p:nvPr>
        </p:nvSpPr>
        <p:spPr>
          <a:xfrm>
            <a:off x="5016751" y="4624482"/>
            <a:ext cx="4611600" cy="174422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4" name="Content Placeholder 3"/>
          <p:cNvSpPr>
            <a:spLocks noGrp="1"/>
          </p:cNvSpPr>
          <p:nvPr>
            <p:ph sz="half" idx="26" hasCustomPrompt="1"/>
          </p:nvPr>
        </p:nvSpPr>
        <p:spPr>
          <a:xfrm>
            <a:off x="272480" y="2204864"/>
            <a:ext cx="4611600" cy="174422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33" hasCustomPrompt="1"/>
          </p:nvPr>
        </p:nvSpPr>
        <p:spPr>
          <a:xfrm>
            <a:off x="5016751" y="2204864"/>
            <a:ext cx="4611600" cy="174422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8"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1"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0"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5"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3"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6" name="Text Placeholder 2"/>
          <p:cNvSpPr>
            <a:spLocks noGrp="1"/>
          </p:cNvSpPr>
          <p:nvPr>
            <p:ph type="body" idx="28" hasCustomPrompt="1"/>
          </p:nvPr>
        </p:nvSpPr>
        <p:spPr>
          <a:xfrm>
            <a:off x="266400" y="4091964"/>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1" name="Text Placeholder 2"/>
          <p:cNvSpPr>
            <a:spLocks noGrp="1"/>
          </p:cNvSpPr>
          <p:nvPr>
            <p:ph type="body" idx="29" hasCustomPrompt="1"/>
          </p:nvPr>
        </p:nvSpPr>
        <p:spPr>
          <a:xfrm>
            <a:off x="272480" y="1988864"/>
            <a:ext cx="46116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0" fontAlgn="base" hangingPunct="0">
              <a:lnSpc>
                <a:spcPct val="120000"/>
              </a:lnSpc>
              <a:spcBef>
                <a:spcPct val="0"/>
              </a:spcBef>
              <a:spcAft>
                <a:spcPct val="0"/>
              </a:spcAft>
              <a:buClr>
                <a:srgbClr val="CC3300"/>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2" name="Text Placeholder 2"/>
          <p:cNvSpPr>
            <a:spLocks noGrp="1"/>
          </p:cNvSpPr>
          <p:nvPr>
            <p:ph type="body" idx="30" hasCustomPrompt="1"/>
          </p:nvPr>
        </p:nvSpPr>
        <p:spPr>
          <a:xfrm>
            <a:off x="5018400" y="1988864"/>
            <a:ext cx="46116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0" fontAlgn="base" hangingPunct="0">
              <a:lnSpc>
                <a:spcPct val="120000"/>
              </a:lnSpc>
              <a:spcBef>
                <a:spcPct val="0"/>
              </a:spcBef>
              <a:spcAft>
                <a:spcPct val="0"/>
              </a:spcAft>
              <a:buClr>
                <a:srgbClr val="CC3300"/>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7" name="Text Placeholder 2"/>
          <p:cNvSpPr>
            <a:spLocks noGrp="1"/>
          </p:cNvSpPr>
          <p:nvPr>
            <p:ph type="body" idx="31" hasCustomPrompt="1"/>
          </p:nvPr>
        </p:nvSpPr>
        <p:spPr>
          <a:xfrm>
            <a:off x="272480" y="4406522"/>
            <a:ext cx="46116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0" fontAlgn="base" hangingPunct="0">
              <a:lnSpc>
                <a:spcPct val="120000"/>
              </a:lnSpc>
              <a:spcBef>
                <a:spcPct val="0"/>
              </a:spcBef>
              <a:spcAft>
                <a:spcPct val="0"/>
              </a:spcAft>
              <a:buClr>
                <a:srgbClr val="CC3300"/>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9" name="Text Placeholder 2"/>
          <p:cNvSpPr>
            <a:spLocks noGrp="1"/>
          </p:cNvSpPr>
          <p:nvPr>
            <p:ph type="body" idx="32" hasCustomPrompt="1"/>
          </p:nvPr>
        </p:nvSpPr>
        <p:spPr>
          <a:xfrm>
            <a:off x="5018400" y="4406522"/>
            <a:ext cx="46116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0" fontAlgn="base" hangingPunct="0">
              <a:lnSpc>
                <a:spcPct val="120000"/>
              </a:lnSpc>
              <a:spcBef>
                <a:spcPct val="0"/>
              </a:spcBef>
              <a:spcAft>
                <a:spcPct val="0"/>
              </a:spcAft>
              <a:buClr>
                <a:srgbClr val="CC3300"/>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ntent 27">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5"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41" name="Content Placeholder 3"/>
          <p:cNvSpPr>
            <a:spLocks noGrp="1"/>
          </p:cNvSpPr>
          <p:nvPr>
            <p:ph sz="half" idx="39" hasCustomPrompt="1"/>
          </p:nvPr>
        </p:nvSpPr>
        <p:spPr>
          <a:xfrm>
            <a:off x="266400" y="2187104"/>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2" name="Content Placeholder 3"/>
          <p:cNvSpPr>
            <a:spLocks noGrp="1"/>
          </p:cNvSpPr>
          <p:nvPr>
            <p:ph sz="half" idx="40" hasCustomPrompt="1"/>
          </p:nvPr>
        </p:nvSpPr>
        <p:spPr>
          <a:xfrm>
            <a:off x="6609600" y="2187104"/>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3" name="Content Placeholder 3"/>
          <p:cNvSpPr>
            <a:spLocks noGrp="1"/>
          </p:cNvSpPr>
          <p:nvPr>
            <p:ph sz="half" idx="41" hasCustomPrompt="1"/>
          </p:nvPr>
        </p:nvSpPr>
        <p:spPr>
          <a:xfrm>
            <a:off x="3439800" y="2187104"/>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8"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21"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6"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0" name="Text Placeholder 2"/>
          <p:cNvSpPr>
            <a:spLocks noGrp="1"/>
          </p:cNvSpPr>
          <p:nvPr>
            <p:ph type="body" idx="44" hasCustomPrompt="1"/>
          </p:nvPr>
        </p:nvSpPr>
        <p:spPr>
          <a:xfrm>
            <a:off x="266400" y="1978598"/>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4" name="Text Placeholder 2"/>
          <p:cNvSpPr>
            <a:spLocks noGrp="1"/>
          </p:cNvSpPr>
          <p:nvPr>
            <p:ph type="body" idx="45" hasCustomPrompt="1"/>
          </p:nvPr>
        </p:nvSpPr>
        <p:spPr>
          <a:xfrm>
            <a:off x="3440856" y="1978598"/>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5" name="Text Placeholder 2"/>
          <p:cNvSpPr>
            <a:spLocks noGrp="1"/>
          </p:cNvSpPr>
          <p:nvPr>
            <p:ph type="body" idx="46" hasCustomPrompt="1"/>
          </p:nvPr>
        </p:nvSpPr>
        <p:spPr>
          <a:xfrm>
            <a:off x="6609600" y="1978598"/>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4" name="Content Placeholder 3"/>
          <p:cNvSpPr>
            <a:spLocks noGrp="1"/>
          </p:cNvSpPr>
          <p:nvPr>
            <p:ph sz="half" idx="47" hasCustomPrompt="1"/>
          </p:nvPr>
        </p:nvSpPr>
        <p:spPr>
          <a:xfrm>
            <a:off x="266400" y="4653336"/>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5" name="Content Placeholder 3"/>
          <p:cNvSpPr>
            <a:spLocks noGrp="1"/>
          </p:cNvSpPr>
          <p:nvPr>
            <p:ph sz="half" idx="48" hasCustomPrompt="1"/>
          </p:nvPr>
        </p:nvSpPr>
        <p:spPr>
          <a:xfrm>
            <a:off x="6609600" y="4653336"/>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Content Placeholder 3"/>
          <p:cNvSpPr>
            <a:spLocks noGrp="1"/>
          </p:cNvSpPr>
          <p:nvPr>
            <p:ph sz="half" idx="49" hasCustomPrompt="1"/>
          </p:nvPr>
        </p:nvSpPr>
        <p:spPr>
          <a:xfrm>
            <a:off x="3439800" y="4653336"/>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7" name="Text Placeholder 2"/>
          <p:cNvSpPr>
            <a:spLocks noGrp="1"/>
          </p:cNvSpPr>
          <p:nvPr>
            <p:ph type="body" idx="50" hasCustomPrompt="1"/>
          </p:nvPr>
        </p:nvSpPr>
        <p:spPr>
          <a:xfrm>
            <a:off x="266400" y="4150300"/>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9" name="Text Placeholder 2"/>
          <p:cNvSpPr>
            <a:spLocks noGrp="1"/>
          </p:cNvSpPr>
          <p:nvPr>
            <p:ph type="body" idx="51" hasCustomPrompt="1"/>
          </p:nvPr>
        </p:nvSpPr>
        <p:spPr>
          <a:xfrm>
            <a:off x="266400" y="4444830"/>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0" name="Text Placeholder 2"/>
          <p:cNvSpPr>
            <a:spLocks noGrp="1"/>
          </p:cNvSpPr>
          <p:nvPr>
            <p:ph type="body" idx="52" hasCustomPrompt="1"/>
          </p:nvPr>
        </p:nvSpPr>
        <p:spPr>
          <a:xfrm>
            <a:off x="3440856" y="4444830"/>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2" name="Text Placeholder 2"/>
          <p:cNvSpPr>
            <a:spLocks noGrp="1"/>
          </p:cNvSpPr>
          <p:nvPr>
            <p:ph type="body" idx="53" hasCustomPrompt="1"/>
          </p:nvPr>
        </p:nvSpPr>
        <p:spPr>
          <a:xfrm>
            <a:off x="6609600" y="4444830"/>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ontent 28">
    <p:spTree>
      <p:nvGrpSpPr>
        <p:cNvPr id="1" name=""/>
        <p:cNvGrpSpPr/>
        <p:nvPr/>
      </p:nvGrpSpPr>
      <p:grpSpPr>
        <a:xfrm>
          <a:off x="0" y="0"/>
          <a:ext cx="0" cy="0"/>
          <a:chOff x="0" y="0"/>
          <a:chExt cx="0" cy="0"/>
        </a:xfrm>
      </p:grpSpPr>
      <p:sp>
        <p:nvSpPr>
          <p:cNvPr id="2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3" name="Content Placeholder 3"/>
          <p:cNvSpPr>
            <a:spLocks noGrp="1"/>
          </p:cNvSpPr>
          <p:nvPr>
            <p:ph sz="half" idx="53" hasCustomPrompt="1"/>
          </p:nvPr>
        </p:nvSpPr>
        <p:spPr>
          <a:xfrm>
            <a:off x="266400" y="2185814"/>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8" name="Content Placeholder 3"/>
          <p:cNvSpPr>
            <a:spLocks noGrp="1"/>
          </p:cNvSpPr>
          <p:nvPr>
            <p:ph sz="half" idx="54" hasCustomPrompt="1"/>
          </p:nvPr>
        </p:nvSpPr>
        <p:spPr>
          <a:xfrm>
            <a:off x="2649600" y="2185814"/>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3" name="Content Placeholder 3"/>
          <p:cNvSpPr>
            <a:spLocks noGrp="1"/>
          </p:cNvSpPr>
          <p:nvPr>
            <p:ph sz="half" idx="55" hasCustomPrompt="1"/>
          </p:nvPr>
        </p:nvSpPr>
        <p:spPr>
          <a:xfrm>
            <a:off x="5025600" y="2185814"/>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4" name="Content Placeholder 3"/>
          <p:cNvSpPr>
            <a:spLocks noGrp="1"/>
          </p:cNvSpPr>
          <p:nvPr>
            <p:ph sz="half" idx="56" hasCustomPrompt="1"/>
          </p:nvPr>
        </p:nvSpPr>
        <p:spPr>
          <a:xfrm>
            <a:off x="7401600" y="2185814"/>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5"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6" name="Text Placeholder 2"/>
          <p:cNvSpPr>
            <a:spLocks noGrp="1"/>
          </p:cNvSpPr>
          <p:nvPr>
            <p:ph type="body" idx="57" hasCustomPrompt="1"/>
          </p:nvPr>
        </p:nvSpPr>
        <p:spPr>
          <a:xfrm>
            <a:off x="266400" y="1979954"/>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7" name="Text Placeholder 2"/>
          <p:cNvSpPr>
            <a:spLocks noGrp="1"/>
          </p:cNvSpPr>
          <p:nvPr>
            <p:ph type="body" idx="58" hasCustomPrompt="1"/>
          </p:nvPr>
        </p:nvSpPr>
        <p:spPr>
          <a:xfrm>
            <a:off x="2649600" y="1979954"/>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8" name="Text Placeholder 2"/>
          <p:cNvSpPr>
            <a:spLocks noGrp="1"/>
          </p:cNvSpPr>
          <p:nvPr>
            <p:ph type="body" idx="59" hasCustomPrompt="1"/>
          </p:nvPr>
        </p:nvSpPr>
        <p:spPr>
          <a:xfrm>
            <a:off x="5023912" y="1979954"/>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9" name="Text Placeholder 2"/>
          <p:cNvSpPr>
            <a:spLocks noGrp="1"/>
          </p:cNvSpPr>
          <p:nvPr>
            <p:ph type="body" idx="60" hasCustomPrompt="1"/>
          </p:nvPr>
        </p:nvSpPr>
        <p:spPr>
          <a:xfrm>
            <a:off x="7401600" y="1979954"/>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7" name="Content Placeholder 3"/>
          <p:cNvSpPr>
            <a:spLocks noGrp="1"/>
          </p:cNvSpPr>
          <p:nvPr>
            <p:ph sz="half" idx="61" hasCustomPrompt="1"/>
          </p:nvPr>
        </p:nvSpPr>
        <p:spPr>
          <a:xfrm>
            <a:off x="266400" y="4578818"/>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Content Placeholder 3"/>
          <p:cNvSpPr>
            <a:spLocks noGrp="1"/>
          </p:cNvSpPr>
          <p:nvPr>
            <p:ph sz="half" idx="62" hasCustomPrompt="1"/>
          </p:nvPr>
        </p:nvSpPr>
        <p:spPr>
          <a:xfrm>
            <a:off x="2649600" y="4578818"/>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0" name="Content Placeholder 3"/>
          <p:cNvSpPr>
            <a:spLocks noGrp="1"/>
          </p:cNvSpPr>
          <p:nvPr>
            <p:ph sz="half" idx="63" hasCustomPrompt="1"/>
          </p:nvPr>
        </p:nvSpPr>
        <p:spPr>
          <a:xfrm>
            <a:off x="5025600" y="4578818"/>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64" hasCustomPrompt="1"/>
          </p:nvPr>
        </p:nvSpPr>
        <p:spPr>
          <a:xfrm>
            <a:off x="7401600" y="4578818"/>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4" name="Text Placeholder 2"/>
          <p:cNvSpPr>
            <a:spLocks noGrp="1"/>
          </p:cNvSpPr>
          <p:nvPr>
            <p:ph type="body" idx="65" hasCustomPrompt="1"/>
          </p:nvPr>
        </p:nvSpPr>
        <p:spPr>
          <a:xfrm>
            <a:off x="266400" y="4077072"/>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7" name="Text Placeholder 2"/>
          <p:cNvSpPr>
            <a:spLocks noGrp="1"/>
          </p:cNvSpPr>
          <p:nvPr>
            <p:ph type="body" idx="66" hasCustomPrompt="1"/>
          </p:nvPr>
        </p:nvSpPr>
        <p:spPr>
          <a:xfrm>
            <a:off x="266400" y="4372958"/>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9" name="Text Placeholder 2"/>
          <p:cNvSpPr>
            <a:spLocks noGrp="1"/>
          </p:cNvSpPr>
          <p:nvPr>
            <p:ph type="body" idx="67" hasCustomPrompt="1"/>
          </p:nvPr>
        </p:nvSpPr>
        <p:spPr>
          <a:xfrm>
            <a:off x="2649600" y="4372958"/>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0" name="Text Placeholder 2"/>
          <p:cNvSpPr>
            <a:spLocks noGrp="1"/>
          </p:cNvSpPr>
          <p:nvPr>
            <p:ph type="body" idx="68" hasCustomPrompt="1"/>
          </p:nvPr>
        </p:nvSpPr>
        <p:spPr>
          <a:xfrm>
            <a:off x="5023912" y="4372958"/>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1" name="Text Placeholder 2"/>
          <p:cNvSpPr>
            <a:spLocks noGrp="1"/>
          </p:cNvSpPr>
          <p:nvPr>
            <p:ph type="body" idx="69" hasCustomPrompt="1"/>
          </p:nvPr>
        </p:nvSpPr>
        <p:spPr>
          <a:xfrm>
            <a:off x="7401600" y="4372958"/>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ontent 29">
    <p:spTree>
      <p:nvGrpSpPr>
        <p:cNvPr id="1" name=""/>
        <p:cNvGrpSpPr/>
        <p:nvPr/>
      </p:nvGrpSpPr>
      <p:grpSpPr>
        <a:xfrm>
          <a:off x="0" y="0"/>
          <a:ext cx="0" cy="0"/>
          <a:chOff x="0" y="0"/>
          <a:chExt cx="0" cy="0"/>
        </a:xfrm>
      </p:grpSpPr>
      <p:sp>
        <p:nvSpPr>
          <p:cNvPr id="9"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0"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7"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ontent 30_Blank">
    <p:spTree>
      <p:nvGrpSpPr>
        <p:cNvPr id="1" name=""/>
        <p:cNvGrpSpPr/>
        <p:nvPr/>
      </p:nvGrpSpPr>
      <p:grpSpPr>
        <a:xfrm>
          <a:off x="0" y="0"/>
          <a:ext cx="0" cy="0"/>
          <a:chOff x="0" y="0"/>
          <a:chExt cx="0" cy="0"/>
        </a:xfrm>
      </p:grpSpPr>
      <p:sp>
        <p:nvSpPr>
          <p:cNvPr id="3"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Content 31_Complete Blank">
    <p:spTree>
      <p:nvGrpSpPr>
        <p:cNvPr id="1" name=""/>
        <p:cNvGrpSpPr/>
        <p:nvPr/>
      </p:nvGrpSpPr>
      <p:grpSpPr>
        <a:xfrm>
          <a:off x="0" y="0"/>
          <a:ext cx="0" cy="0"/>
          <a:chOff x="0" y="0"/>
          <a:chExt cx="0" cy="0"/>
        </a:xfrm>
      </p:grpSpPr>
      <p:sp>
        <p:nvSpPr>
          <p:cNvPr id="3"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a:xfrm>
            <a:off x="495300" y="6377940"/>
            <a:ext cx="227838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9/29/2023</a:t>
            </a:fld>
            <a:endParaRPr lang="en-US"/>
          </a:p>
        </p:txBody>
      </p:sp>
      <p:sp>
        <p:nvSpPr>
          <p:cNvPr id="4" name="Holder 4"/>
          <p:cNvSpPr>
            <a:spLocks noGrp="1"/>
          </p:cNvSpPr>
          <p:nvPr>
            <p:ph type="sldNum" sz="quarter" idx="7"/>
          </p:nvPr>
        </p:nvSpPr>
        <p:spPr>
          <a:xfrm>
            <a:off x="9494180" y="6470108"/>
            <a:ext cx="200699" cy="128240"/>
          </a:xfrm>
          <a:prstGeom prst="rect">
            <a:avLst/>
          </a:prstGeom>
        </p:spPr>
        <p:txBody>
          <a:bodyPr lIns="0" tIns="0" rIns="0" bIns="0"/>
          <a:lstStyle>
            <a:lvl1pPr>
              <a:defRPr sz="900" b="0" i="0">
                <a:solidFill>
                  <a:srgbClr val="252525"/>
                </a:solidFill>
                <a:latin typeface="Yu Gothic"/>
                <a:cs typeface="Yu Gothic"/>
              </a:defRPr>
            </a:lvl1pPr>
          </a:lstStyle>
          <a:p>
            <a:pPr marL="28575">
              <a:lnSpc>
                <a:spcPts val="1046"/>
              </a:lnSpc>
            </a:pPr>
            <a:fld id="{81D60167-4931-47E6-BA6A-407CBD079E47}" type="slidenum">
              <a:rPr lang="en-US" altLang="ja-JP" smtClean="0"/>
              <a:pPr marL="28575">
                <a:lnSpc>
                  <a:spcPts val="1046"/>
                </a:lnSpc>
              </a:pPr>
              <a:t>‹#›</a:t>
            </a:fld>
            <a:endParaRPr lang="en-US" altLang="ja-JP" dirty="0"/>
          </a:p>
        </p:txBody>
      </p:sp>
    </p:spTree>
    <p:extLst>
      <p:ext uri="{BB962C8B-B14F-4D97-AF65-F5344CB8AC3E}">
        <p14:creationId xmlns:p14="http://schemas.microsoft.com/office/powerpoint/2010/main" val="38604139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9" name="TextBox 8"/>
          <p:cNvSpPr txBox="1"/>
          <p:nvPr userDrawn="1"/>
        </p:nvSpPr>
        <p:spPr>
          <a:xfrm>
            <a:off x="266400" y="233850"/>
            <a:ext cx="7200000" cy="572400"/>
          </a:xfrm>
          <a:prstGeom prst="rect">
            <a:avLst/>
          </a:prstGeom>
          <a:noFill/>
        </p:spPr>
        <p:txBody>
          <a:bodyPr wrap="none" lIns="0" tIns="0" rIns="0" bIns="0" rtlCol="0" anchor="b" anchorCtr="0">
            <a:noAutofit/>
          </a:bodyPr>
          <a:lstStyle/>
          <a:p>
            <a:pPr>
              <a:lnSpc>
                <a:spcPct val="120000"/>
              </a:lnSpc>
            </a:pPr>
            <a:r>
              <a:rPr lang="en-GB" sz="1800" b="1" baseline="0" dirty="0">
                <a:ea typeface="MS PGothic" pitchFamily="34" charset="-128"/>
              </a:rPr>
              <a:t>Table of contents</a:t>
            </a:r>
          </a:p>
        </p:txBody>
      </p:sp>
      <p:sp>
        <p:nvSpPr>
          <p:cNvPr id="3" name="Slide Number Placeholder"/>
          <p:cNvSpPr>
            <a:spLocks noGrp="1"/>
          </p:cNvSpPr>
          <p:nvPr>
            <p:ph type="ftr" sz="quarter" idx="3"/>
          </p:nvPr>
        </p:nvSpPr>
        <p:spPr>
          <a:xfrm>
            <a:off x="8834400" y="6523049"/>
            <a:ext cx="795760" cy="230400"/>
          </a:xfrm>
          <a:prstGeom prst="rect">
            <a:avLst/>
          </a:prstGeom>
        </p:spPr>
        <p:txBody>
          <a:bodyPr lIns="0" tIns="0" rIns="18000" bIns="18000" anchor="ctr"/>
          <a:lstStyle>
            <a:lvl1pPr algn="ctr">
              <a:defRPr sz="1000">
                <a:solidFill>
                  <a:schemeClr val="accent2"/>
                </a:solidFill>
              </a:defRPr>
            </a:lvl1pPr>
          </a:lstStyle>
          <a:p>
            <a:pPr algn="r"/>
            <a:fld id="{B1F92669-E9AC-495A-9485-4D654D029480}" type="slidenum">
              <a:rPr lang="en-GB" smtClean="0"/>
              <a:pPr algn="r"/>
              <a:t>‹#›</a:t>
            </a:fld>
            <a:endParaRPr lang="en-GB"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1">
    <p:spTree>
      <p:nvGrpSpPr>
        <p:cNvPr id="1" name=""/>
        <p:cNvGrpSpPr/>
        <p:nvPr/>
      </p:nvGrpSpPr>
      <p:grpSpPr>
        <a:xfrm>
          <a:off x="0" y="0"/>
          <a:ext cx="0" cy="0"/>
          <a:chOff x="0" y="0"/>
          <a:chExt cx="0" cy="0"/>
        </a:xfrm>
      </p:grpSpPr>
      <p:sp>
        <p:nvSpPr>
          <p:cNvPr id="10" name="Slide Number Placeholder"/>
          <p:cNvSpPr>
            <a:spLocks noGrp="1"/>
          </p:cNvSpPr>
          <p:nvPr>
            <p:ph type="ftr" sz="quarter" idx="3"/>
          </p:nvPr>
        </p:nvSpPr>
        <p:spPr>
          <a:xfrm>
            <a:off x="8834400" y="6523049"/>
            <a:ext cx="795760" cy="230400"/>
          </a:xfrm>
          <a:prstGeom prst="rect">
            <a:avLst/>
          </a:prstGeom>
        </p:spPr>
        <p:txBody>
          <a:bodyPr lIns="0" tIns="0" rIns="18000" bIns="18000" anchor="ctr"/>
          <a:lstStyle>
            <a:lvl1pPr algn="ctr">
              <a:defRPr sz="1000">
                <a:solidFill>
                  <a:schemeClr val="accent2"/>
                </a:solidFill>
              </a:defRPr>
            </a:lvl1pPr>
          </a:lstStyle>
          <a:p>
            <a:pPr algn="r"/>
            <a:fld id="{B1F92669-E9AC-495A-9485-4D654D029480}" type="slidenum">
              <a:rPr lang="en-GB" smtClean="0"/>
              <a:pPr algn="r"/>
              <a:t>‹#›</a:t>
            </a:fld>
            <a:endParaRPr lang="en-GB" dirty="0"/>
          </a:p>
        </p:txBody>
      </p:sp>
      <p:sp>
        <p:nvSpPr>
          <p:cNvPr id="7"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lnSpc>
                <a:spcPct val="120000"/>
              </a:lnSpc>
              <a:spcBef>
                <a:spcPts val="0"/>
              </a:spcBef>
              <a:spcAft>
                <a:spcPts val="0"/>
              </a:spcAft>
              <a:buClrTx/>
              <a:buFontTx/>
              <a:buNone/>
              <a:defRPr sz="700" i="1" baseline="0">
                <a:ea typeface="MS PGothic" pitchFamily="34" charset="-128"/>
              </a:defRPr>
            </a:lvl1pPr>
          </a:lstStyle>
          <a:p>
            <a:pPr lvl="0"/>
            <a:r>
              <a:rPr lang="en-GB" dirty="0"/>
              <a:t>Source / Disclaimer / Annotations: </a:t>
            </a:r>
          </a:p>
        </p:txBody>
      </p:sp>
      <p:sp>
        <p:nvSpPr>
          <p:cNvPr id="9" name="Content Placeholder 3"/>
          <p:cNvSpPr>
            <a:spLocks noGrp="1"/>
          </p:cNvSpPr>
          <p:nvPr>
            <p:ph sz="half" idx="2" hasCustomPrompt="1"/>
          </p:nvPr>
        </p:nvSpPr>
        <p:spPr>
          <a:xfrm>
            <a:off x="266400" y="1702676"/>
            <a:ext cx="9370800" cy="4777324"/>
          </a:xfrm>
          <a:prstGeom prst="rect">
            <a:avLst/>
          </a:prstGeom>
          <a:noFill/>
          <a:ln w="9525">
            <a:noFill/>
            <a:miter lim="800000"/>
            <a:headEnd/>
            <a:tailEnd/>
          </a:ln>
        </p:spPr>
        <p:txBody>
          <a:bodyPr lIns="0" tIns="64800" rIns="46800" bIns="64800"/>
          <a:lstStyle>
            <a:lvl1pPr marL="0" indent="0" algn="l" defTabSz="815780" rtl="0" fontAlgn="base">
              <a:lnSpc>
                <a:spcPct val="120000"/>
              </a:lnSpc>
              <a:spcBef>
                <a:spcPts val="200"/>
              </a:spcBef>
              <a:spcAft>
                <a:spcPts val="200"/>
              </a:spcAft>
              <a:buSzPct val="150000"/>
              <a:buFontTx/>
              <a:buNone/>
              <a:tabLst/>
              <a:defRPr lang="en-US" sz="1200" baseline="0" dirty="0" smtClean="0">
                <a:solidFill>
                  <a:schemeClr val="tx1"/>
                </a:solidFill>
                <a:latin typeface="+mn-lt"/>
                <a:ea typeface="MS PGothic" pitchFamily="34" charset="-128"/>
                <a:cs typeface="+mn-cs"/>
              </a:defRPr>
            </a:lvl1pPr>
            <a:lvl2pPr marL="179388" indent="-177800" algn="l" defTabSz="815780" rtl="0" fontAlgn="base">
              <a:lnSpc>
                <a:spcPct val="120000"/>
              </a:lnSpc>
              <a:spcBef>
                <a:spcPts val="200"/>
              </a:spcBef>
              <a:spcAft>
                <a:spcPts val="200"/>
              </a:spcAft>
              <a:buClr>
                <a:schemeClr val="accent1"/>
              </a:buClr>
              <a:buSzPct val="70000"/>
              <a:buFont typeface="Wingdings" pitchFamily="2" charset="2"/>
              <a:buChar char="n"/>
              <a:defRPr lang="en-US" sz="1200" dirty="0" smtClean="0">
                <a:solidFill>
                  <a:schemeClr val="tx1"/>
                </a:solidFill>
                <a:latin typeface="+mn-lt"/>
                <a:ea typeface="MS PGothic" pitchFamily="34" charset="-128"/>
                <a:cs typeface="+mn-cs"/>
              </a:defRPr>
            </a:lvl2pPr>
            <a:lvl3pPr marL="357188" indent="-177800" algn="l" defTabSz="815780" rtl="0" fontAlgn="base">
              <a:lnSpc>
                <a:spcPct val="120000"/>
              </a:lnSpc>
              <a:spcBef>
                <a:spcPts val="200"/>
              </a:spcBef>
              <a:spcAft>
                <a:spcPts val="200"/>
              </a:spcAft>
              <a:buClr>
                <a:schemeClr val="accent1"/>
              </a:buClr>
              <a:buSzPts val="1200"/>
              <a:buFont typeface="Arial" pitchFamily="34" charset="0"/>
              <a:buChar char="–"/>
              <a:defRPr lang="en-US" sz="1200" dirty="0" smtClean="0">
                <a:solidFill>
                  <a:schemeClr val="tx1"/>
                </a:solidFill>
                <a:latin typeface="+mn-lt"/>
                <a:ea typeface="MS PGothic" pitchFamily="34" charset="-128"/>
                <a:cs typeface="+mn-cs"/>
              </a:defRPr>
            </a:lvl3pPr>
            <a:lvl4pPr marL="536575" indent="-179388" algn="l" defTabSz="815780" rtl="0" fontAlgn="base">
              <a:lnSpc>
                <a:spcPct val="120000"/>
              </a:lnSpc>
              <a:spcBef>
                <a:spcPts val="200"/>
              </a:spcBef>
              <a:spcAft>
                <a:spcPts val="200"/>
              </a:spcAft>
              <a:buClr>
                <a:schemeClr val="accent1"/>
              </a:buClr>
              <a:buSzPts val="1200"/>
              <a:buFont typeface="Symbol"/>
              <a:buChar char="-"/>
              <a:defRPr lang="en-US" sz="1200" baseline="0" dirty="0" smtClean="0">
                <a:solidFill>
                  <a:schemeClr val="tx1"/>
                </a:solidFill>
                <a:latin typeface="+mn-lt"/>
                <a:ea typeface="MS PGothic" pitchFamily="34" charset="-128"/>
                <a:cs typeface="+mn-cs"/>
              </a:defRPr>
            </a:lvl4pPr>
            <a:lvl5pPr marL="715963" indent="-166688" algn="l" defTabSz="815780" rtl="0" fontAlgn="base">
              <a:lnSpc>
                <a:spcPct val="120000"/>
              </a:lnSpc>
              <a:spcBef>
                <a:spcPts val="200"/>
              </a:spcBef>
              <a:spcAft>
                <a:spcPts val="200"/>
              </a:spcAft>
              <a:buClr>
                <a:schemeClr val="accent1"/>
              </a:buClr>
              <a:buSzPts val="1200"/>
              <a:buFont typeface="Symbol"/>
              <a:buChar char="-"/>
              <a:defRPr lang="en-GB" sz="12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2"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6" name="Slide Header Placeholder"/>
          <p:cNvSpPr>
            <a:spLocks noGrp="1"/>
          </p:cNvSpPr>
          <p:nvPr>
            <p:ph type="title" hasCustomPrompt="1"/>
          </p:nvPr>
        </p:nvSpPr>
        <p:spPr>
          <a:xfrm>
            <a:off x="266400" y="59241"/>
            <a:ext cx="7200000" cy="747368"/>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2000" b="1" baseline="0" dirty="0">
                <a:solidFill>
                  <a:schemeClr val="tx1"/>
                </a:solidFill>
                <a:latin typeface="+mj-lt"/>
                <a:ea typeface="MS PGothic" pitchFamily="34" charset="-128"/>
                <a:cs typeface="Arial Unicode MS" pitchFamily="34" charset="-128"/>
              </a:defRPr>
            </a:lvl1pPr>
          </a:lstStyle>
          <a:p>
            <a:r>
              <a:rPr lang="en-GB" dirty="0"/>
              <a:t>Main text</a:t>
            </a:r>
          </a:p>
        </p:txBody>
      </p:sp>
    </p:spTree>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2">
    <p:spTree>
      <p:nvGrpSpPr>
        <p:cNvPr id="1" name=""/>
        <p:cNvGrpSpPr/>
        <p:nvPr/>
      </p:nvGrpSpPr>
      <p:grpSpPr>
        <a:xfrm>
          <a:off x="0" y="0"/>
          <a:ext cx="0" cy="0"/>
          <a:chOff x="0" y="0"/>
          <a:chExt cx="0" cy="0"/>
        </a:xfrm>
      </p:grpSpPr>
      <p:sp>
        <p:nvSpPr>
          <p:cNvPr id="9" name="Content Placeholder 3"/>
          <p:cNvSpPr>
            <a:spLocks noGrp="1"/>
          </p:cNvSpPr>
          <p:nvPr>
            <p:ph sz="half" idx="2" hasCustomPrompt="1"/>
          </p:nvPr>
        </p:nvSpPr>
        <p:spPr>
          <a:xfrm>
            <a:off x="266400" y="1900799"/>
            <a:ext cx="9370800" cy="4583127"/>
          </a:xfrm>
          <a:prstGeom prst="rect">
            <a:avLst/>
          </a:prstGeom>
          <a:noFill/>
          <a:ln w="9525">
            <a:noFill/>
            <a:miter lim="800000"/>
            <a:headEnd/>
            <a:tailEnd/>
          </a:ln>
        </p:spPr>
        <p:txBody>
          <a:bodyPr lIns="0" tIns="108000" rIns="46800" bIns="64800"/>
          <a:lstStyle>
            <a:lvl1pPr marL="0" indent="0" algn="l" defTabSz="815780" rtl="0" fontAlgn="base">
              <a:lnSpc>
                <a:spcPct val="120000"/>
              </a:lnSpc>
              <a:spcBef>
                <a:spcPts val="200"/>
              </a:spcBef>
              <a:spcAft>
                <a:spcPts val="200"/>
              </a:spcAft>
              <a:buSzPct val="150000"/>
              <a:buFontTx/>
              <a:buNone/>
              <a:tabLst/>
              <a:defRPr lang="en-US" sz="1200" baseline="0" dirty="0" smtClean="0">
                <a:solidFill>
                  <a:schemeClr val="tx1"/>
                </a:solidFill>
                <a:latin typeface="+mn-lt"/>
                <a:ea typeface="MS PGothic" pitchFamily="34" charset="-128"/>
                <a:cs typeface="+mn-cs"/>
              </a:defRPr>
            </a:lvl1pPr>
            <a:lvl2pPr marL="179388" indent="-177800" algn="l" defTabSz="815780" rtl="0" fontAlgn="base">
              <a:lnSpc>
                <a:spcPct val="120000"/>
              </a:lnSpc>
              <a:spcBef>
                <a:spcPts val="200"/>
              </a:spcBef>
              <a:spcAft>
                <a:spcPts val="200"/>
              </a:spcAft>
              <a:buClr>
                <a:schemeClr val="accent1"/>
              </a:buClr>
              <a:buSzPct val="70000"/>
              <a:buFont typeface="Wingdings" pitchFamily="2" charset="2"/>
              <a:buChar char="n"/>
              <a:defRPr lang="en-US" sz="1200" dirty="0" smtClean="0">
                <a:solidFill>
                  <a:schemeClr val="tx1"/>
                </a:solidFill>
                <a:latin typeface="+mn-lt"/>
                <a:ea typeface="MS PGothic" pitchFamily="34" charset="-128"/>
                <a:cs typeface="+mn-cs"/>
              </a:defRPr>
            </a:lvl2pPr>
            <a:lvl3pPr marL="357188" indent="-177800" algn="l" defTabSz="815780" rtl="0" fontAlgn="base">
              <a:lnSpc>
                <a:spcPct val="120000"/>
              </a:lnSpc>
              <a:spcBef>
                <a:spcPts val="200"/>
              </a:spcBef>
              <a:spcAft>
                <a:spcPts val="200"/>
              </a:spcAft>
              <a:buClr>
                <a:schemeClr val="accent1"/>
              </a:buClr>
              <a:buSzPts val="1200"/>
              <a:buFont typeface="Arial" pitchFamily="34" charset="0"/>
              <a:buChar char="–"/>
              <a:defRPr lang="en-US" sz="1200" dirty="0" smtClean="0">
                <a:solidFill>
                  <a:schemeClr val="tx1"/>
                </a:solidFill>
                <a:latin typeface="+mn-lt"/>
                <a:ea typeface="MS PGothic" pitchFamily="34" charset="-128"/>
                <a:cs typeface="+mn-cs"/>
              </a:defRPr>
            </a:lvl3pPr>
            <a:lvl4pPr marL="536575" indent="-179388" algn="l" defTabSz="815780" rtl="0" fontAlgn="base">
              <a:lnSpc>
                <a:spcPct val="120000"/>
              </a:lnSpc>
              <a:spcBef>
                <a:spcPts val="200"/>
              </a:spcBef>
              <a:spcAft>
                <a:spcPts val="200"/>
              </a:spcAft>
              <a:buClr>
                <a:schemeClr val="accent1"/>
              </a:buClr>
              <a:buSzPts val="1200"/>
              <a:buFont typeface="Symbol"/>
              <a:buChar char="-"/>
              <a:defRPr lang="en-US" sz="1200" baseline="0" dirty="0" smtClean="0">
                <a:solidFill>
                  <a:schemeClr val="tx1"/>
                </a:solidFill>
                <a:latin typeface="+mn-lt"/>
                <a:ea typeface="MS PGothic" pitchFamily="34" charset="-128"/>
                <a:cs typeface="+mn-cs"/>
              </a:defRPr>
            </a:lvl4pPr>
            <a:lvl5pPr marL="715963" indent="-166688" algn="l" defTabSz="815780" rtl="0" fontAlgn="base">
              <a:lnSpc>
                <a:spcPct val="120000"/>
              </a:lnSpc>
              <a:spcBef>
                <a:spcPts val="200"/>
              </a:spcBef>
              <a:spcAft>
                <a:spcPts val="200"/>
              </a:spcAft>
              <a:buClr>
                <a:schemeClr val="accent1"/>
              </a:buClr>
              <a:buSzPts val="1200"/>
              <a:buFont typeface="Symbol"/>
              <a:buChar char="-"/>
              <a:defRPr lang="en-GB" sz="12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8"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3"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4"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5"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0"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3">
    <p:spTree>
      <p:nvGrpSpPr>
        <p:cNvPr id="1" name=""/>
        <p:cNvGrpSpPr/>
        <p:nvPr/>
      </p:nvGrpSpPr>
      <p:grpSpPr>
        <a:xfrm>
          <a:off x="0" y="0"/>
          <a:ext cx="0" cy="0"/>
          <a:chOff x="0" y="0"/>
          <a:chExt cx="0" cy="0"/>
        </a:xfrm>
      </p:grpSpPr>
      <p:sp>
        <p:nvSpPr>
          <p:cNvPr id="24" name="Content Placeholder 3"/>
          <p:cNvSpPr>
            <a:spLocks noGrp="1"/>
          </p:cNvSpPr>
          <p:nvPr>
            <p:ph sz="half" idx="2" hasCustomPrompt="1"/>
          </p:nvPr>
        </p:nvSpPr>
        <p:spPr>
          <a:xfrm>
            <a:off x="266400" y="1900800"/>
            <a:ext cx="46116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3" name="Content Placeholder 3"/>
          <p:cNvSpPr>
            <a:spLocks noGrp="1"/>
          </p:cNvSpPr>
          <p:nvPr>
            <p:ph sz="half" idx="19" hasCustomPrompt="1"/>
          </p:nvPr>
        </p:nvSpPr>
        <p:spPr>
          <a:xfrm>
            <a:off x="5022000" y="1900800"/>
            <a:ext cx="46116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7"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8"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0"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2"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4" name="Text Placeholder 2"/>
          <p:cNvSpPr>
            <a:spLocks noGrp="1"/>
          </p:cNvSpPr>
          <p:nvPr>
            <p:ph type="body" idx="20" hasCustomPrompt="1"/>
          </p:nvPr>
        </p:nvSpPr>
        <p:spPr>
          <a:xfrm>
            <a:off x="5022024"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4">
    <p:spTree>
      <p:nvGrpSpPr>
        <p:cNvPr id="1" name=""/>
        <p:cNvGrpSpPr/>
        <p:nvPr/>
      </p:nvGrpSpPr>
      <p:grpSpPr>
        <a:xfrm>
          <a:off x="0" y="0"/>
          <a:ext cx="0" cy="0"/>
          <a:chOff x="0" y="0"/>
          <a:chExt cx="0" cy="0"/>
        </a:xfrm>
      </p:grpSpPr>
      <p:sp>
        <p:nvSpPr>
          <p:cNvPr id="14" name="Content Placeholder 3"/>
          <p:cNvSpPr>
            <a:spLocks noGrp="1"/>
          </p:cNvSpPr>
          <p:nvPr>
            <p:ph sz="half" idx="26" hasCustomPrompt="1"/>
          </p:nvPr>
        </p:nvSpPr>
        <p:spPr>
          <a:xfrm>
            <a:off x="266400" y="1900800"/>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0" name="Content Placeholder 3"/>
          <p:cNvSpPr>
            <a:spLocks noGrp="1"/>
          </p:cNvSpPr>
          <p:nvPr>
            <p:ph sz="half" idx="27" hasCustomPrompt="1"/>
          </p:nvPr>
        </p:nvSpPr>
        <p:spPr>
          <a:xfrm>
            <a:off x="266400" y="4305599"/>
            <a:ext cx="9370800" cy="21783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8"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1"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0"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5"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3"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6" name="Text Placeholder 2"/>
          <p:cNvSpPr>
            <a:spLocks noGrp="1"/>
          </p:cNvSpPr>
          <p:nvPr>
            <p:ph type="body" idx="28" hasCustomPrompt="1"/>
          </p:nvPr>
        </p:nvSpPr>
        <p:spPr>
          <a:xfrm>
            <a:off x="266400" y="4091964"/>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5">
    <p:spTree>
      <p:nvGrpSpPr>
        <p:cNvPr id="1" name=""/>
        <p:cNvGrpSpPr/>
        <p:nvPr/>
      </p:nvGrpSpPr>
      <p:grpSpPr>
        <a:xfrm>
          <a:off x="0" y="0"/>
          <a:ext cx="0" cy="0"/>
          <a:chOff x="0" y="0"/>
          <a:chExt cx="0" cy="0"/>
        </a:xfrm>
      </p:grpSpPr>
      <p:sp>
        <p:nvSpPr>
          <p:cNvPr id="18" name="Content Placeholder 3"/>
          <p:cNvSpPr>
            <a:spLocks noGrp="1"/>
          </p:cNvSpPr>
          <p:nvPr>
            <p:ph sz="half" idx="29" hasCustomPrompt="1"/>
          </p:nvPr>
        </p:nvSpPr>
        <p:spPr>
          <a:xfrm>
            <a:off x="266400" y="3526356"/>
            <a:ext cx="9370800" cy="13752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30" hasCustomPrompt="1"/>
          </p:nvPr>
        </p:nvSpPr>
        <p:spPr>
          <a:xfrm>
            <a:off x="266400" y="5142231"/>
            <a:ext cx="9370800" cy="13863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0"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2"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2" name="Content Placeholder 3"/>
          <p:cNvSpPr>
            <a:spLocks noGrp="1"/>
          </p:cNvSpPr>
          <p:nvPr>
            <p:ph sz="half" idx="31" hasCustomPrompt="1"/>
          </p:nvPr>
        </p:nvSpPr>
        <p:spPr>
          <a:xfrm>
            <a:off x="266400" y="1900800"/>
            <a:ext cx="9370800" cy="13752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4"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6"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3"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9" name="Text Placeholder 2"/>
          <p:cNvSpPr>
            <a:spLocks noGrp="1"/>
          </p:cNvSpPr>
          <p:nvPr>
            <p:ph type="body" idx="32" hasCustomPrompt="1"/>
          </p:nvPr>
        </p:nvSpPr>
        <p:spPr>
          <a:xfrm>
            <a:off x="266400" y="3311676"/>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1" name="Text Placeholder 2"/>
          <p:cNvSpPr>
            <a:spLocks noGrp="1"/>
          </p:cNvSpPr>
          <p:nvPr>
            <p:ph type="body" idx="33" hasCustomPrompt="1"/>
          </p:nvPr>
        </p:nvSpPr>
        <p:spPr>
          <a:xfrm>
            <a:off x="266400" y="493130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2" Type="http://schemas.openxmlformats.org/officeDocument/2006/relationships/slideLayout" Target="../slideLayouts/slideLayout2.xml"/><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slideLayout" Target="../slideLayouts/slideLayout22.xml"/><Relationship Id="rId23" Type="http://schemas.openxmlformats.org/officeDocument/2006/relationships/slideLayout" Target="../slideLayouts/slideLayout23.xml"/><Relationship Id="rId24" Type="http://schemas.openxmlformats.org/officeDocument/2006/relationships/slideLayout" Target="../slideLayouts/slideLayout24.xml"/><Relationship Id="rId25" Type="http://schemas.openxmlformats.org/officeDocument/2006/relationships/slideLayout" Target="../slideLayouts/slideLayout25.xml"/><Relationship Id="rId26" Type="http://schemas.openxmlformats.org/officeDocument/2006/relationships/slideLayout" Target="../slideLayouts/slideLayout26.xml"/><Relationship Id="rId27" Type="http://schemas.openxmlformats.org/officeDocument/2006/relationships/slideLayout" Target="../slideLayouts/slideLayout27.xml"/><Relationship Id="rId28" Type="http://schemas.openxmlformats.org/officeDocument/2006/relationships/slideLayout" Target="../slideLayouts/slideLayout28.xml"/><Relationship Id="rId29" Type="http://schemas.openxmlformats.org/officeDocument/2006/relationships/slideLayout" Target="../slideLayouts/slideLayout29.xml"/><Relationship Id="rId3" Type="http://schemas.openxmlformats.org/officeDocument/2006/relationships/slideLayout" Target="../slideLayouts/slideLayout3.xml"/><Relationship Id="rId30" Type="http://schemas.openxmlformats.org/officeDocument/2006/relationships/slideLayout" Target="../slideLayouts/slideLayout30.xml"/><Relationship Id="rId31" Type="http://schemas.openxmlformats.org/officeDocument/2006/relationships/slideLayout" Target="../slideLayouts/slideLayout31.xml"/><Relationship Id="rId32" Type="http://schemas.openxmlformats.org/officeDocument/2006/relationships/slideLayout" Target="../slideLayouts/slideLayout32.xml"/><Relationship Id="rId33" Type="http://schemas.openxmlformats.org/officeDocument/2006/relationships/slideLayout" Target="../slideLayouts/slideLayout33.xml"/><Relationship Id="rId34" Type="http://schemas.openxmlformats.org/officeDocument/2006/relationships/slideLayout" Target="../slideLayouts/slideLayout34.xml"/><Relationship Id="rId35" Type="http://schemas.openxmlformats.org/officeDocument/2006/relationships/slideLayout" Target="../slideLayouts/slideLayout35.xml"/><Relationship Id="rId36" Type="http://schemas.openxmlformats.org/officeDocument/2006/relationships/slideLayout" Target="../slideLayouts/slideLayout36.xml"/><Relationship Id="rId37" Type="http://schemas.openxmlformats.org/officeDocument/2006/relationships/theme" Target="../theme/theme1.xml"/><Relationship Id="rId38" Type="http://schemas.openxmlformats.org/officeDocument/2006/relationships/image" Target="../media/image1.png"/><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Slide Number Placeholder"/>
          <p:cNvSpPr>
            <a:spLocks noGrp="1"/>
          </p:cNvSpPr>
          <p:nvPr>
            <p:ph type="ftr" sz="quarter" idx="3"/>
          </p:nvPr>
        </p:nvSpPr>
        <p:spPr>
          <a:xfrm>
            <a:off x="8834400" y="6580800"/>
            <a:ext cx="795760" cy="230400"/>
          </a:xfrm>
          <a:prstGeom prst="rect">
            <a:avLst/>
          </a:prstGeom>
        </p:spPr>
        <p:txBody>
          <a:bodyPr lIns="0" tIns="0" rIns="18000" bIns="18000" anchor="ctr"/>
          <a:lstStyle>
            <a:lvl1pPr algn="ctr">
              <a:defRPr sz="1000">
                <a:solidFill>
                  <a:schemeClr val="accent2"/>
                </a:solidFill>
              </a:defRPr>
            </a:lvl1pPr>
          </a:lstStyle>
          <a:p>
            <a:pPr algn="r"/>
            <a:fld id="{B1F92669-E9AC-495A-9485-4D654D029480}" type="slidenum">
              <a:rPr lang="en-GB" smtClean="0"/>
              <a:pPr algn="r"/>
              <a:t>‹#›</a:t>
            </a:fld>
            <a:endParaRPr lang="en-GB" dirty="0"/>
          </a:p>
        </p:txBody>
      </p:sp>
      <p:sp>
        <p:nvSpPr>
          <p:cNvPr id="14" name="Rectangle 28"/>
          <p:cNvSpPr>
            <a:spLocks noChangeArrowheads="1"/>
          </p:cNvSpPr>
          <p:nvPr/>
        </p:nvSpPr>
        <p:spPr bwMode="auto">
          <a:xfrm>
            <a:off x="0" y="864144"/>
            <a:ext cx="8312150" cy="108000"/>
          </a:xfrm>
          <a:prstGeom prst="rect">
            <a:avLst/>
          </a:prstGeom>
          <a:solidFill>
            <a:srgbClr val="92D050"/>
          </a:solidFill>
          <a:ln w="12700">
            <a:noFill/>
            <a:miter lim="800000"/>
            <a:headEnd/>
            <a:tailEnd/>
          </a:ln>
          <a:effectLst/>
        </p:spPr>
        <p:txBody>
          <a:bodyPr wrap="none" anchor="ctr"/>
          <a:lstStyle/>
          <a:p>
            <a:pPr algn="ctr">
              <a:defRPr/>
            </a:pPr>
            <a:endParaRPr kumimoji="1" lang="ja-JP" altLang="ja-JP" dirty="0">
              <a:latin typeface="Arial" pitchFamily="34" charset="0"/>
              <a:ea typeface="ＭＳ Ｐゴシック" pitchFamily="50" charset="-128"/>
              <a:cs typeface="+mn-cs"/>
            </a:endParaRPr>
          </a:p>
        </p:txBody>
      </p:sp>
      <p:sp>
        <p:nvSpPr>
          <p:cNvPr id="15" name="Rectangle 29"/>
          <p:cNvSpPr>
            <a:spLocks noChangeArrowheads="1"/>
          </p:cNvSpPr>
          <p:nvPr/>
        </p:nvSpPr>
        <p:spPr bwMode="auto">
          <a:xfrm>
            <a:off x="8312150" y="864144"/>
            <a:ext cx="1595438" cy="108000"/>
          </a:xfrm>
          <a:prstGeom prst="rect">
            <a:avLst/>
          </a:prstGeom>
          <a:solidFill>
            <a:srgbClr val="002060"/>
          </a:solidFill>
          <a:ln w="12700">
            <a:noFill/>
            <a:miter lim="800000"/>
            <a:headEnd/>
            <a:tailEnd/>
          </a:ln>
          <a:effectLst/>
        </p:spPr>
        <p:txBody>
          <a:bodyPr wrap="none" anchor="ctr"/>
          <a:lstStyle/>
          <a:p>
            <a:pPr algn="ctr">
              <a:defRPr/>
            </a:pPr>
            <a:endParaRPr kumimoji="1" lang="ja-JP" altLang="ja-JP">
              <a:latin typeface="Arial" pitchFamily="34" charset="0"/>
              <a:ea typeface="ＭＳ Ｐゴシック" pitchFamily="50" charset="-128"/>
              <a:cs typeface="+mn-cs"/>
            </a:endParaRPr>
          </a:p>
        </p:txBody>
      </p:sp>
      <p:grpSp>
        <p:nvGrpSpPr>
          <p:cNvPr id="7" name="グループ化 6"/>
          <p:cNvGrpSpPr/>
          <p:nvPr userDrawn="1"/>
        </p:nvGrpSpPr>
        <p:grpSpPr>
          <a:xfrm>
            <a:off x="4117181" y="6410225"/>
            <a:ext cx="1671638" cy="360000"/>
            <a:chOff x="5257800" y="6925058"/>
            <a:chExt cx="2057400" cy="360000"/>
          </a:xfrm>
        </p:grpSpPr>
        <p:pic>
          <p:nvPicPr>
            <p:cNvPr id="8" name="図 7"/>
            <p:cNvPicPr>
              <a:picLocks noChangeAspect="1"/>
            </p:cNvPicPr>
            <p:nvPr userDrawn="1"/>
          </p:nvPicPr>
          <p:blipFill>
            <a:blip r:embed="rId38"/>
            <a:stretch>
              <a:fillRect/>
            </a:stretch>
          </p:blipFill>
          <p:spPr>
            <a:xfrm>
              <a:off x="5257800" y="6925058"/>
              <a:ext cx="958899" cy="360000"/>
            </a:xfrm>
            <a:prstGeom prst="rect">
              <a:avLst/>
            </a:prstGeom>
          </p:spPr>
        </p:pic>
        <p:sp>
          <p:nvSpPr>
            <p:cNvPr id="10" name="テキスト ボックス 9"/>
            <p:cNvSpPr txBox="1"/>
            <p:nvPr userDrawn="1"/>
          </p:nvSpPr>
          <p:spPr>
            <a:xfrm>
              <a:off x="6248400" y="6989642"/>
              <a:ext cx="1066800" cy="196208"/>
            </a:xfrm>
            <a:prstGeom prst="rect">
              <a:avLst/>
            </a:prstGeom>
            <a:noFill/>
          </p:spPr>
          <p:txBody>
            <a:bodyPr wrap="square" rtlCol="0">
              <a:spAutoFit/>
            </a:bodyPr>
            <a:lstStyle/>
            <a:p>
              <a:pPr algn="dist"/>
              <a:r>
                <a:rPr kumimoji="1" lang="en-US" altLang="ja-JP" sz="675" b="1" dirty="0" smtClean="0">
                  <a:latin typeface="游ゴシック" panose="020B0400000000000000" pitchFamily="50" charset="-128"/>
                  <a:ea typeface="游ゴシック" panose="020B0400000000000000" pitchFamily="50" charset="-128"/>
                </a:rPr>
                <a:t>GROUP</a:t>
              </a:r>
              <a:endParaRPr kumimoji="1" lang="ja-JP" altLang="en-US" sz="675" b="1" dirty="0">
                <a:latin typeface="游ゴシック" panose="020B0400000000000000" pitchFamily="50" charset="-128"/>
                <a:ea typeface="游ゴシック" panose="020B0400000000000000" pitchFamily="50" charset="-128"/>
              </a:endParaRPr>
            </a:p>
          </p:txBody>
        </p:sp>
      </p:grpSp>
    </p:spTree>
  </p:cSld>
  <p:clrMap bg1="lt1" tx1="dk1" bg2="lt2" tx2="dk2" accent1="accent1" accent2="accent2" accent3="accent3" accent4="accent4" accent5="accent5" accent6="accent6" hlink="hlink" folHlink="folHlink"/>
  <p:sldLayoutIdLst>
    <p:sldLayoutId id="2147483754" r:id="rId1"/>
    <p:sldLayoutId id="2147483751" r:id="rId2"/>
    <p:sldLayoutId id="2147483752" r:id="rId3"/>
    <p:sldLayoutId id="2147483753" r:id="rId4"/>
    <p:sldLayoutId id="2147483750" r:id="rId5"/>
    <p:sldLayoutId id="2147483739" r:id="rId6"/>
    <p:sldLayoutId id="2147483712" r:id="rId7"/>
    <p:sldLayoutId id="2147483710" r:id="rId8"/>
    <p:sldLayoutId id="2147483735" r:id="rId9"/>
    <p:sldLayoutId id="2147483736" r:id="rId10"/>
    <p:sldLayoutId id="2147483727" r:id="rId11"/>
    <p:sldLayoutId id="2147483728" r:id="rId12"/>
    <p:sldLayoutId id="2147483726" r:id="rId13"/>
    <p:sldLayoutId id="2147483729" r:id="rId14"/>
    <p:sldLayoutId id="2147483730" r:id="rId15"/>
    <p:sldLayoutId id="2147483731" r:id="rId16"/>
    <p:sldLayoutId id="2147483732" r:id="rId17"/>
    <p:sldLayoutId id="2147483733" r:id="rId18"/>
    <p:sldLayoutId id="2147483734" r:id="rId19"/>
    <p:sldLayoutId id="2147483742" r:id="rId20"/>
    <p:sldLayoutId id="2147483743" r:id="rId21"/>
    <p:sldLayoutId id="2147483744" r:id="rId22"/>
    <p:sldLayoutId id="2147483745" r:id="rId23"/>
    <p:sldLayoutId id="2147483746" r:id="rId24"/>
    <p:sldLayoutId id="2147483747" r:id="rId25"/>
    <p:sldLayoutId id="2147483755" r:id="rId26"/>
    <p:sldLayoutId id="2147483756" r:id="rId27"/>
    <p:sldLayoutId id="2147483757" r:id="rId28"/>
    <p:sldLayoutId id="2147483758" r:id="rId29"/>
    <p:sldLayoutId id="2147483759" r:id="rId30"/>
    <p:sldLayoutId id="2147483760" r:id="rId31"/>
    <p:sldLayoutId id="2147483761" r:id="rId32"/>
    <p:sldLayoutId id="2147483748" r:id="rId33"/>
    <p:sldLayoutId id="2147483749" r:id="rId34"/>
    <p:sldLayoutId id="2147483762" r:id="rId35"/>
    <p:sldLayoutId id="2147483763" r:id="rId36"/>
  </p:sldLayoutIdLst>
  <p:timing>
    <p:tnLst>
      <p:par>
        <p:cTn id="1" dur="indefinite" restart="never" nodeType="tmRoot"/>
      </p:par>
    </p:tnLst>
  </p:timing>
  <p:hf hdr="0" ftr="0" dt="0"/>
  <p:txStyles>
    <p:titleStyle>
      <a:lvl1pPr algn="l" defTabSz="957263" rtl="0" eaLnBrk="1" fontAlgn="base" hangingPunct="1">
        <a:spcBef>
          <a:spcPct val="0"/>
        </a:spcBef>
        <a:spcAft>
          <a:spcPct val="0"/>
        </a:spcAft>
        <a:defRPr kumimoji="1" sz="2400" b="1">
          <a:solidFill>
            <a:schemeClr val="tx1"/>
          </a:solidFill>
          <a:latin typeface="+mj-lt"/>
          <a:ea typeface="+mj-ea"/>
          <a:cs typeface="Arial Unicode MS" pitchFamily="34" charset="-128"/>
        </a:defRPr>
      </a:lvl1pPr>
      <a:lvl2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2pPr>
      <a:lvl3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3pPr>
      <a:lvl4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4pPr>
      <a:lvl5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5pPr>
      <a:lvl6pPr marL="457200" algn="l" defTabSz="957263" rtl="0" eaLnBrk="1" fontAlgn="base" hangingPunct="1">
        <a:spcBef>
          <a:spcPct val="0"/>
        </a:spcBef>
        <a:spcAft>
          <a:spcPct val="0"/>
        </a:spcAft>
        <a:defRPr kumimoji="1" sz="2400" b="1">
          <a:solidFill>
            <a:schemeClr val="tx1"/>
          </a:solidFill>
          <a:latin typeface="Arial" charset="0"/>
        </a:defRPr>
      </a:lvl6pPr>
      <a:lvl7pPr marL="914400" algn="l" defTabSz="957263" rtl="0" eaLnBrk="1" fontAlgn="base" hangingPunct="1">
        <a:spcBef>
          <a:spcPct val="0"/>
        </a:spcBef>
        <a:spcAft>
          <a:spcPct val="0"/>
        </a:spcAft>
        <a:defRPr kumimoji="1" sz="2400" b="1">
          <a:solidFill>
            <a:schemeClr val="tx1"/>
          </a:solidFill>
          <a:latin typeface="Arial" charset="0"/>
        </a:defRPr>
      </a:lvl7pPr>
      <a:lvl8pPr marL="1371600" algn="l" defTabSz="957263" rtl="0" eaLnBrk="1" fontAlgn="base" hangingPunct="1">
        <a:spcBef>
          <a:spcPct val="0"/>
        </a:spcBef>
        <a:spcAft>
          <a:spcPct val="0"/>
        </a:spcAft>
        <a:defRPr kumimoji="1" sz="2400" b="1">
          <a:solidFill>
            <a:schemeClr val="tx1"/>
          </a:solidFill>
          <a:latin typeface="Arial" charset="0"/>
        </a:defRPr>
      </a:lvl8pPr>
      <a:lvl9pPr marL="1828800" algn="l" defTabSz="957263" rtl="0" eaLnBrk="1" fontAlgn="base" hangingPunct="1">
        <a:spcBef>
          <a:spcPct val="0"/>
        </a:spcBef>
        <a:spcAft>
          <a:spcPct val="0"/>
        </a:spcAft>
        <a:defRPr kumimoji="1" sz="2400" b="1">
          <a:solidFill>
            <a:schemeClr val="tx1"/>
          </a:solidFill>
          <a:latin typeface="Arial" charset="0"/>
        </a:defRPr>
      </a:lvl9pPr>
    </p:titleStyle>
    <p:bodyStyle>
      <a:lvl1pPr algn="l" defTabSz="957263" rtl="0" eaLnBrk="1" fontAlgn="base" hangingPunct="1">
        <a:spcBef>
          <a:spcPct val="45000"/>
        </a:spcBef>
        <a:spcAft>
          <a:spcPct val="45000"/>
        </a:spcAft>
        <a:buClr>
          <a:srgbClr val="CC3300"/>
        </a:buClr>
        <a:defRPr kumimoji="1" sz="1200">
          <a:solidFill>
            <a:schemeClr val="tx1"/>
          </a:solidFill>
          <a:latin typeface="+mn-lt"/>
          <a:ea typeface="+mn-ea"/>
          <a:cs typeface="Arial Unicode MS" pitchFamily="34" charset="-128"/>
        </a:defRPr>
      </a:lvl1pPr>
      <a:lvl2pPr marL="244475" indent="-242888" algn="l" defTabSz="957263" rtl="0" eaLnBrk="1" fontAlgn="base" hangingPunct="1">
        <a:spcBef>
          <a:spcPct val="15000"/>
        </a:spcBef>
        <a:spcAft>
          <a:spcPct val="15000"/>
        </a:spcAft>
        <a:buClr>
          <a:schemeClr val="accent1"/>
        </a:buClr>
        <a:buSzPct val="70000"/>
        <a:buFont typeface="Wingdings" pitchFamily="2" charset="2"/>
        <a:buChar char="n"/>
        <a:defRPr kumimoji="1" sz="1200">
          <a:solidFill>
            <a:schemeClr val="tx1"/>
          </a:solidFill>
          <a:latin typeface="+mn-lt"/>
          <a:ea typeface="Arial Unicode MS" pitchFamily="34" charset="-128"/>
          <a:cs typeface="Arial Unicode MS" pitchFamily="34" charset="-128"/>
        </a:defRPr>
      </a:lvl2pPr>
      <a:lvl3pPr marL="406400" indent="-160338"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ea typeface="Arial Unicode MS" pitchFamily="34" charset="-128"/>
          <a:cs typeface="Arial Unicode MS" pitchFamily="34" charset="-128"/>
        </a:defRPr>
      </a:lvl3pPr>
      <a:lvl4pPr marL="547688" indent="-139700"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ea typeface="Arial Unicode MS" pitchFamily="34" charset="-128"/>
          <a:cs typeface="Arial Unicode MS" pitchFamily="34" charset="-128"/>
        </a:defRPr>
      </a:lvl4pPr>
      <a:lvl5pPr marL="731838" indent="-182563"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ea typeface="Arial Unicode MS" pitchFamily="34" charset="-128"/>
          <a:cs typeface="Arial Unicode MS" pitchFamily="34" charset="-128"/>
        </a:defRPr>
      </a:lvl5pPr>
      <a:lvl6pPr marL="1189038" indent="-182563"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defRPr>
      </a:lvl6pPr>
      <a:lvl7pPr marL="1646238" indent="-182563"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defRPr>
      </a:lvl7pPr>
      <a:lvl8pPr marL="2103438" indent="-182563"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defRPr>
      </a:lvl8pPr>
      <a:lvl9pPr marL="2560638" indent="-182563"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6.xml"/><Relationship Id="rId2" Type="http://schemas.openxmlformats.org/officeDocument/2006/relationships/image" Target="../media/image2.png"/><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xml"/><Relationship Id="rId3" Type="http://schemas.openxmlformats.org/officeDocument/2006/relationships/chart" Target="../charts/char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 Id="rId3" Type="http://schemas.openxmlformats.org/officeDocument/2006/relationships/image" Target="../media/image4.jpeg"/><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 Id="rId3" Type="http://schemas.openxmlformats.org/officeDocument/2006/relationships/image" Target="../media/image5.png"/><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404664"/>
            <a:ext cx="9906000" cy="5832648"/>
          </a:xfrm>
          <a:custGeom>
            <a:avLst/>
            <a:gdLst/>
            <a:ahLst/>
            <a:cxnLst/>
            <a:rect l="l" t="t" r="r" b="b"/>
            <a:pathLst>
              <a:path w="12192000" h="6858000">
                <a:moveTo>
                  <a:pt x="12192000" y="0"/>
                </a:moveTo>
                <a:lnTo>
                  <a:pt x="0" y="0"/>
                </a:lnTo>
                <a:lnTo>
                  <a:pt x="0" y="6858000"/>
                </a:lnTo>
                <a:lnTo>
                  <a:pt x="12192000" y="6858000"/>
                </a:lnTo>
                <a:lnTo>
                  <a:pt x="12192000" y="0"/>
                </a:lnTo>
                <a:close/>
              </a:path>
            </a:pathLst>
          </a:custGeom>
          <a:solidFill>
            <a:schemeClr val="bg1"/>
          </a:solidFill>
        </p:spPr>
        <p:txBody>
          <a:bodyPr wrap="square" lIns="0" tIns="0" rIns="0" bIns="0" rtlCol="0"/>
          <a:lstStyle/>
          <a:p>
            <a:endParaRPr sz="1350"/>
          </a:p>
        </p:txBody>
      </p:sp>
      <p:grpSp>
        <p:nvGrpSpPr>
          <p:cNvPr id="24" name="グループ化 23"/>
          <p:cNvGrpSpPr/>
          <p:nvPr/>
        </p:nvGrpSpPr>
        <p:grpSpPr>
          <a:xfrm>
            <a:off x="2981181" y="2514600"/>
            <a:ext cx="3943350" cy="1454778"/>
            <a:chOff x="12725400" y="2209800"/>
            <a:chExt cx="5257800" cy="1939704"/>
          </a:xfrm>
          <a:solidFill>
            <a:srgbClr val="13392C"/>
          </a:solidFill>
        </p:grpSpPr>
        <p:grpSp>
          <p:nvGrpSpPr>
            <p:cNvPr id="23" name="グループ化 22"/>
            <p:cNvGrpSpPr/>
            <p:nvPr/>
          </p:nvGrpSpPr>
          <p:grpSpPr>
            <a:xfrm>
              <a:off x="12725400" y="2209800"/>
              <a:ext cx="5257800" cy="1939704"/>
              <a:chOff x="12725400" y="2209800"/>
              <a:chExt cx="5257800" cy="1939704"/>
            </a:xfrm>
            <a:grpFill/>
          </p:grpSpPr>
          <p:sp>
            <p:nvSpPr>
              <p:cNvPr id="9" name="正方形/長方形 8"/>
              <p:cNvSpPr/>
              <p:nvPr/>
            </p:nvSpPr>
            <p:spPr bwMode="auto">
              <a:xfrm>
                <a:off x="12725400" y="2209800"/>
                <a:ext cx="5257800" cy="1939704"/>
              </a:xfrm>
              <a:prstGeom prst="rect">
                <a:avLst/>
              </a:prstGeom>
              <a:grpFill/>
              <a:ln w="57150" cap="flat" cmpd="sng" algn="ctr">
                <a:solidFill>
                  <a:schemeClr val="tx1"/>
                </a:solidFill>
                <a:prstDash val="solid"/>
                <a:round/>
                <a:headEnd type="none" w="med" len="med"/>
                <a:tailEnd type="none" w="med" len="med"/>
              </a:ln>
              <a:effectLst/>
            </p:spPr>
            <p:txBody>
              <a:bodyPr vert="horz" wrap="square" lIns="27000" tIns="27000" rIns="27000" bIns="27000" numCol="1" rtlCol="0" anchor="ctr" anchorCtr="1" compatLnSpc="1">
                <a:prstTxWarp prst="textNoShape">
                  <a:avLst/>
                </a:prstTxWarp>
              </a:bodyPr>
              <a:lstStyle/>
              <a:p>
                <a:pPr algn="ctr" defTabSz="685800" eaLnBrk="0" fontAlgn="base" hangingPunct="0">
                  <a:spcBef>
                    <a:spcPct val="0"/>
                  </a:spcBef>
                  <a:spcAft>
                    <a:spcPct val="0"/>
                  </a:spcAft>
                </a:pPr>
                <a:endParaRPr kumimoji="0" lang="ja-JP" altLang="en-US" sz="900" b="1" dirty="0" err="1">
                  <a:latin typeface="Arial" charset="0"/>
                </a:endParaRPr>
              </a:p>
            </p:txBody>
          </p:sp>
          <p:pic>
            <p:nvPicPr>
              <p:cNvPr id="8" name="図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34870" y="2880677"/>
                <a:ext cx="1286030" cy="677462"/>
              </a:xfrm>
              <a:prstGeom prst="rect">
                <a:avLst/>
              </a:prstGeom>
              <a:grpFill/>
            </p:spPr>
          </p:pic>
        </p:grpSp>
        <p:sp>
          <p:nvSpPr>
            <p:cNvPr id="17" name="テキスト ボックス 16"/>
            <p:cNvSpPr txBox="1"/>
            <p:nvPr/>
          </p:nvSpPr>
          <p:spPr>
            <a:xfrm>
              <a:off x="15011400" y="2880677"/>
              <a:ext cx="2667000" cy="738664"/>
            </a:xfrm>
            <a:prstGeom prst="rect">
              <a:avLst/>
            </a:prstGeom>
            <a:grpFill/>
          </p:spPr>
          <p:txBody>
            <a:bodyPr wrap="square" rtlCol="0">
              <a:spAutoFit/>
            </a:bodyPr>
            <a:lstStyle/>
            <a:p>
              <a:r>
                <a:rPr lang="ja-JP" altLang="en-US" sz="3000" b="1" dirty="0">
                  <a:solidFill>
                    <a:schemeClr val="bg1"/>
                  </a:solidFill>
                  <a:latin typeface="HGSｺﾞｼｯｸE" panose="020B0900000000000000" pitchFamily="50" charset="-128"/>
                  <a:ea typeface="HGSｺﾞｼｯｸE" panose="020B0900000000000000" pitchFamily="50" charset="-128"/>
                </a:rPr>
                <a:t>ＮＯＤＡ</a:t>
              </a:r>
            </a:p>
          </p:txBody>
        </p:sp>
      </p:grpSp>
      <p:pic>
        <p:nvPicPr>
          <p:cNvPr id="10" name="図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8856" y="4452355"/>
            <a:ext cx="1578989" cy="1257476"/>
          </a:xfrm>
          <a:prstGeom prst="rect">
            <a:avLst/>
          </a:prstGeom>
        </p:spPr>
      </p:pic>
      <p:sp>
        <p:nvSpPr>
          <p:cNvPr id="11" name="テキスト ボックス 10"/>
          <p:cNvSpPr txBox="1"/>
          <p:nvPr/>
        </p:nvSpPr>
        <p:spPr>
          <a:xfrm>
            <a:off x="2752724" y="4914901"/>
            <a:ext cx="5224611" cy="461665"/>
          </a:xfrm>
          <a:prstGeom prst="rect">
            <a:avLst/>
          </a:prstGeom>
          <a:noFill/>
        </p:spPr>
        <p:txBody>
          <a:bodyPr wrap="square" rtlCol="0">
            <a:spAutoFit/>
          </a:bodyPr>
          <a:lstStyle/>
          <a:p>
            <a:r>
              <a:t>Hội đồng quản trị NODA công bố hướng đi kinh doanh</a:t>
            </a:r>
          </a:p>
        </p:txBody>
      </p:sp>
    </p:spTree>
    <p:extLst>
      <p:ext uri="{BB962C8B-B14F-4D97-AF65-F5344CB8AC3E}">
        <p14:creationId xmlns:p14="http://schemas.microsoft.com/office/powerpoint/2010/main" val="5845577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プレースホルダー 7"/>
          <p:cNvSpPr>
            <a:spLocks noGrp="1"/>
          </p:cNvSpPr>
          <p:nvPr>
            <p:ph type="body" sz="quarter" idx="10"/>
          </p:nvPr>
        </p:nvSpPr>
        <p:spPr>
          <a:xfrm>
            <a:off x="1490299" y="3737721"/>
            <a:ext cx="7219951" cy="498598"/>
          </a:xfrm>
        </p:spPr>
        <p:txBody>
          <a:bodyPr/>
          <a:lstStyle/>
          <a:p>
            <a:r>
              <a:t>Công ty nghiên cứu công nghệ gốm sứ</a:t>
            </a:r>
            <a:endParaRPr kumimoji="1" lang="ja-JP" altLang="en-US" sz="3200" dirty="0"/>
          </a:p>
        </p:txBody>
      </p:sp>
      <p:sp>
        <p:nvSpPr>
          <p:cNvPr id="7" name="タイトル 6"/>
          <p:cNvSpPr>
            <a:spLocks noGrp="1"/>
          </p:cNvSpPr>
          <p:nvPr>
            <p:ph type="title"/>
          </p:nvPr>
        </p:nvSpPr>
        <p:spPr>
          <a:xfrm>
            <a:off x="1490299" y="4290439"/>
            <a:ext cx="7219951" cy="349702"/>
          </a:xfrm>
        </p:spPr>
        <p:txBody>
          <a:bodyPr/>
          <a:lstStyle/>
          <a:p>
            <a:r>
              <a:t>Giám đốc điều hành Noda Hiroyuki</a:t>
            </a:r>
            <a:endParaRPr kumimoji="1" lang="ja-JP" altLang="en-US" sz="2400" dirty="0"/>
          </a:p>
        </p:txBody>
      </p:sp>
    </p:spTree>
    <p:extLst>
      <p:ext uri="{BB962C8B-B14F-4D97-AF65-F5344CB8AC3E}">
        <p14:creationId xmlns:p14="http://schemas.microsoft.com/office/powerpoint/2010/main" val="35607384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bwMode="auto">
          <a:xfrm>
            <a:off x="229750" y="1340768"/>
            <a:ext cx="4507226" cy="992756"/>
          </a:xfrm>
          <a:prstGeom prst="roundRect">
            <a:avLst/>
          </a:prstGeom>
          <a:solidFill>
            <a:schemeClr val="accent1">
              <a:lumMod val="20000"/>
              <a:lumOff val="80000"/>
            </a:schemeClr>
          </a:solidFill>
          <a:ln w="12700" cap="flat" cmpd="sng" algn="ctr">
            <a:solidFill>
              <a:schemeClr val="accent2"/>
            </a:solidFill>
            <a:prstDash val="solid"/>
            <a:round/>
            <a:headEnd type="none" w="med" len="med"/>
            <a:tailEnd type="none" w="med" len="med"/>
          </a:ln>
          <a:effectLst/>
        </p:spPr>
        <p:txBody>
          <a:bodyPr vert="horz" wrap="square" lIns="36000" tIns="36000" rIns="36000" bIns="36000" numCol="1" rtlCol="0" anchor="ctr" anchorCtr="1" compatLnSpc="1">
            <a:prstTxWarp prst="textNoShape">
              <a:avLst/>
            </a:prstTxWarp>
          </a:bodyPr>
          <a:lstStyle/>
          <a:p>
            <a:pPr>
              <a:buClr>
                <a:schemeClr val="accent4"/>
              </a:buClr>
            </a:pPr>
            <a:r>
              <a:t>Doanh thu: 57,83 triệu (87%) (so với năm ngoái là 50,8 triệu)</a:t>
            </a:r>
            <a:endParaRPr lang="en-US" altLang="ja-JP" sz="2000" dirty="0"/>
          </a:p>
          <a:p>
            <a:pPr>
              <a:buClr>
                <a:schemeClr val="accent4"/>
              </a:buClr>
            </a:pPr>
            <a:r>
              <a:t>Tỷ lệ đạt mục tiêu 96% (so với năm ngoái là 86%)</a:t>
            </a:r>
            <a:endParaRPr lang="en-US" altLang="ja-JP" sz="2000" dirty="0"/>
          </a:p>
        </p:txBody>
      </p:sp>
      <p:sp>
        <p:nvSpPr>
          <p:cNvPr id="9" name="タイトル 7">
            <a:extLst>
              <a:ext uri="{FF2B5EF4-FFF2-40B4-BE49-F238E27FC236}">
                <a16:creationId xmlns:a16="http://schemas.microsoft.com/office/drawing/2014/main" xmlns="" id="{074EA420-533E-4B90-A641-7059803AB60B}"/>
              </a:ext>
            </a:extLst>
          </p:cNvPr>
          <p:cNvSpPr txBox="1">
            <a:spLocks/>
          </p:cNvSpPr>
          <p:nvPr/>
        </p:nvSpPr>
        <p:spPr>
          <a:xfrm>
            <a:off x="1438049" y="900854"/>
            <a:ext cx="5400000" cy="561084"/>
          </a:xfrm>
          <a:prstGeom prst="rect">
            <a:avLst/>
          </a:prstGeom>
        </p:spPr>
        <p:txBody>
          <a:bodyPr anchor="b"/>
          <a:lstStyle>
            <a:lvl1pPr algn="l" defTabSz="957263" rtl="0" eaLnBrk="1" fontAlgn="base" hangingPunct="1">
              <a:spcBef>
                <a:spcPct val="0"/>
              </a:spcBef>
              <a:spcAft>
                <a:spcPct val="0"/>
              </a:spcAft>
              <a:defRPr kumimoji="1" sz="2400" b="1">
                <a:solidFill>
                  <a:schemeClr val="tx1"/>
                </a:solidFill>
                <a:latin typeface="+mj-lt"/>
                <a:ea typeface="+mj-ea"/>
                <a:cs typeface="Arial Unicode MS" pitchFamily="34" charset="-128"/>
              </a:defRPr>
            </a:lvl1pPr>
            <a:lvl2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2pPr>
            <a:lvl3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3pPr>
            <a:lvl4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4pPr>
            <a:lvl5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5pPr>
            <a:lvl6pPr marL="457200" algn="l" defTabSz="957263" rtl="0" eaLnBrk="1" fontAlgn="base" hangingPunct="1">
              <a:spcBef>
                <a:spcPct val="0"/>
              </a:spcBef>
              <a:spcAft>
                <a:spcPct val="0"/>
              </a:spcAft>
              <a:defRPr kumimoji="1" sz="2400" b="1">
                <a:solidFill>
                  <a:schemeClr val="tx1"/>
                </a:solidFill>
                <a:latin typeface="Arial" charset="0"/>
              </a:defRPr>
            </a:lvl6pPr>
            <a:lvl7pPr marL="914400" algn="l" defTabSz="957263" rtl="0" eaLnBrk="1" fontAlgn="base" hangingPunct="1">
              <a:spcBef>
                <a:spcPct val="0"/>
              </a:spcBef>
              <a:spcAft>
                <a:spcPct val="0"/>
              </a:spcAft>
              <a:defRPr kumimoji="1" sz="2400" b="1">
                <a:solidFill>
                  <a:schemeClr val="tx1"/>
                </a:solidFill>
                <a:latin typeface="Arial" charset="0"/>
              </a:defRPr>
            </a:lvl7pPr>
            <a:lvl8pPr marL="1371600" algn="l" defTabSz="957263" rtl="0" eaLnBrk="1" fontAlgn="base" hangingPunct="1">
              <a:spcBef>
                <a:spcPct val="0"/>
              </a:spcBef>
              <a:spcAft>
                <a:spcPct val="0"/>
              </a:spcAft>
              <a:defRPr kumimoji="1" sz="2400" b="1">
                <a:solidFill>
                  <a:schemeClr val="tx1"/>
                </a:solidFill>
                <a:latin typeface="Arial" charset="0"/>
              </a:defRPr>
            </a:lvl8pPr>
            <a:lvl9pPr marL="1828800" algn="l" defTabSz="957263" rtl="0" eaLnBrk="1" fontAlgn="base" hangingPunct="1">
              <a:spcBef>
                <a:spcPct val="0"/>
              </a:spcBef>
              <a:spcAft>
                <a:spcPct val="0"/>
              </a:spcAft>
              <a:defRPr kumimoji="1" sz="2400" b="1">
                <a:solidFill>
                  <a:schemeClr val="tx1"/>
                </a:solidFill>
                <a:latin typeface="Arial" charset="0"/>
              </a:defRPr>
            </a:lvl9pPr>
          </a:lstStyle>
          <a:p>
            <a:endParaRPr lang="ja-JP" altLang="en-US" sz="1800" kern="0" dirty="0"/>
          </a:p>
        </p:txBody>
      </p:sp>
      <p:sp>
        <p:nvSpPr>
          <p:cNvPr id="14" name="タイトル 13"/>
          <p:cNvSpPr>
            <a:spLocks noGrp="1"/>
          </p:cNvSpPr>
          <p:nvPr>
            <p:ph type="title"/>
          </p:nvPr>
        </p:nvSpPr>
        <p:spPr>
          <a:xfrm>
            <a:off x="495301" y="466373"/>
            <a:ext cx="2091159" cy="387798"/>
          </a:xfrm>
        </p:spPr>
        <p:txBody>
          <a:bodyPr/>
          <a:lstStyle/>
          <a:p>
            <a:r>
              <a:t>Kết quả kỳ trước</a:t>
            </a:r>
            <a:endParaRPr kumimoji="1" lang="ja-JP" altLang="en-US" sz="3200" dirty="0"/>
          </a:p>
        </p:txBody>
      </p:sp>
      <p:sp>
        <p:nvSpPr>
          <p:cNvPr id="15" name="コンテンツ プレースホルダー 5"/>
          <p:cNvSpPr>
            <a:spLocks noGrp="1"/>
          </p:cNvSpPr>
          <p:nvPr>
            <p:ph sz="half" idx="2"/>
          </p:nvPr>
        </p:nvSpPr>
        <p:spPr>
          <a:xfrm>
            <a:off x="363259" y="2636912"/>
            <a:ext cx="5616623" cy="4065057"/>
          </a:xfrm>
        </p:spPr>
        <p:txBody>
          <a:bodyPr/>
          <a:lstStyle/>
          <a:p>
            <a:pPr>
              <a:buClr>
                <a:schemeClr val="accent4"/>
              </a:buClr>
            </a:pPr>
            <a:r>
              <a:t>Không đạt được mục tiêu, việc đảm bảo lượng công việc là thách thức lớn nhất.</a:t>
            </a:r>
            <a:endParaRPr lang="en-US" altLang="ja-JP" sz="2400" dirty="0" smtClean="0"/>
          </a:p>
          <a:p>
            <a:pPr>
              <a:buClr>
                <a:schemeClr val="accent4"/>
              </a:buClr>
            </a:pPr>
            <a:r>
              <a:t>Từ tháng 5, doanh thu bị suy giảm và tỷ lệ đạt mục tiêu cũng tồi tệ hơn.</a:t>
            </a:r>
            <a:endParaRPr lang="en-US" altLang="ja-JP" sz="2400" dirty="0" smtClean="0"/>
          </a:p>
          <a:p>
            <a:pPr>
              <a:buClr>
                <a:schemeClr val="accent4"/>
              </a:buClr>
            </a:pPr>
            <a:endParaRPr lang="en-US" altLang="ja-JP" sz="2400" dirty="0" smtClean="0"/>
          </a:p>
          <a:p>
            <a:pPr>
              <a:buClr>
                <a:schemeClr val="accent4"/>
              </a:buClr>
            </a:pPr>
            <a:r>
              <a:t>Tháng 1 có vấn đề về chấm công và làm việc, đã tiến hành hướng dẫn.</a:t>
            </a:r>
            <a:endParaRPr lang="en-US" altLang="ja-JP" sz="2400" dirty="0"/>
          </a:p>
          <a:p>
            <a:pPr>
              <a:buClr>
                <a:schemeClr val="accent4"/>
              </a:buClr>
            </a:pPr>
            <a:r>
              <a:t>✨ Chuyển đổi sang hệ thống mới</a:t>
            </a:r>
            <a:endParaRPr lang="en-US" altLang="ja-JP" sz="2400" dirty="0"/>
          </a:p>
          <a:p>
            <a:pPr>
              <a:buClr>
                <a:schemeClr val="accent4"/>
              </a:buClr>
            </a:pPr>
            <a:r>
              <a:t>Có nhân viên mới gia nhập. Họ đã bắt đầu hoạt động trong lĩnh vực hàn và uốn.</a:t>
            </a:r>
            <a:endParaRPr lang="en-US" altLang="ja-JP" sz="2400" dirty="0" smtClean="0"/>
          </a:p>
          <a:p>
            <a:pPr>
              <a:buClr>
                <a:schemeClr val="accent4"/>
              </a:buClr>
            </a:pPr>
            <a:r>
              <a:t>Các học viên thực tập từ năm thứ 2 trở đi đang tiếp tục thách thức với những công việc khó khăn hơn và trở thành nhân viên chính.</a:t>
            </a:r>
            <a:endParaRPr lang="en-US" altLang="ja-JP" sz="2400" dirty="0" smtClean="0"/>
          </a:p>
          <a:p>
            <a:pPr>
              <a:buClr>
                <a:schemeClr val="accent4"/>
              </a:buClr>
            </a:pPr>
            <a:endParaRPr lang="en-US" altLang="ja-JP" sz="2400" dirty="0"/>
          </a:p>
          <a:p>
            <a:pPr>
              <a:buClr>
                <a:schemeClr val="accent4"/>
              </a:buClr>
            </a:pPr>
            <a:endParaRPr lang="en-US" altLang="ja-JP" sz="2400" dirty="0"/>
          </a:p>
          <a:p>
            <a:pPr>
              <a:buClr>
                <a:schemeClr val="accent4"/>
              </a:buClr>
            </a:pPr>
            <a:endParaRPr lang="en-US" altLang="ja-JP" sz="1800" dirty="0" smtClean="0"/>
          </a:p>
          <a:p>
            <a:pPr>
              <a:buClr>
                <a:schemeClr val="accent4"/>
              </a:buClr>
            </a:pPr>
            <a:endParaRPr lang="en-US" altLang="ja-JP" sz="1800" dirty="0" smtClean="0"/>
          </a:p>
          <a:p>
            <a:pPr>
              <a:buClr>
                <a:schemeClr val="accent4"/>
              </a:buClr>
            </a:pPr>
            <a:endParaRPr lang="en-US" altLang="ja-JP" sz="1800" dirty="0"/>
          </a:p>
          <a:p>
            <a:endParaRPr lang="en-US" altLang="ja-JP" sz="2400" dirty="0"/>
          </a:p>
        </p:txBody>
      </p:sp>
      <p:graphicFrame>
        <p:nvGraphicFramePr>
          <p:cNvPr id="6" name="グラフ 5"/>
          <p:cNvGraphicFramePr>
            <a:graphicFrameLocks/>
          </p:cNvGraphicFramePr>
          <p:nvPr>
            <p:extLst>
              <p:ext uri="{D42A27DB-BD31-4B8C-83A1-F6EECF244321}">
                <p14:modId xmlns:p14="http://schemas.microsoft.com/office/powerpoint/2010/main" val="24134335"/>
              </p:ext>
            </p:extLst>
          </p:nvPr>
        </p:nvGraphicFramePr>
        <p:xfrm>
          <a:off x="4736976" y="1461939"/>
          <a:ext cx="5169024" cy="4575600"/>
        </p:xfrm>
        <a:graphic>
          <a:graphicData uri="http://schemas.openxmlformats.org/drawingml/2006/chart">
            <c:chart xmlns:c="http://schemas.openxmlformats.org/drawingml/2006/chart" xmlns:r="http://schemas.openxmlformats.org/officeDocument/2006/relationships" r:id="rId3"/>
          </a:graphicData>
        </a:graphic>
      </p:graphicFrame>
      <p:sp>
        <p:nvSpPr>
          <p:cNvPr id="2" name="円/楕円 1"/>
          <p:cNvSpPr/>
          <p:nvPr/>
        </p:nvSpPr>
        <p:spPr bwMode="auto">
          <a:xfrm>
            <a:off x="6393160" y="2853126"/>
            <a:ext cx="501615" cy="648072"/>
          </a:xfrm>
          <a:prstGeom prst="ellipse">
            <a:avLst/>
          </a:prstGeom>
          <a:noFill/>
          <a:ln w="12700" cap="flat" cmpd="sng" algn="ctr">
            <a:solidFill>
              <a:srgbClr val="FF0000"/>
            </a:solidFill>
            <a:prstDash val="solid"/>
            <a:round/>
            <a:headEnd type="none" w="med" len="med"/>
            <a:tailEnd type="none" w="med" len="med"/>
          </a:ln>
          <a:effectLst/>
        </p:spPr>
        <p:txBody>
          <a:bodyPr vert="horz" wrap="square" lIns="36000" tIns="36000" rIns="36000" bIns="3600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err="1" smtClean="0">
              <a:ln>
                <a:noFill/>
              </a:ln>
              <a:solidFill>
                <a:schemeClr val="tx1"/>
              </a:solidFill>
              <a:effectLst/>
              <a:latin typeface="Arial" charset="0"/>
            </a:endParaRPr>
          </a:p>
        </p:txBody>
      </p:sp>
      <p:sp>
        <p:nvSpPr>
          <p:cNvPr id="7" name="円/楕円 6"/>
          <p:cNvSpPr/>
          <p:nvPr/>
        </p:nvSpPr>
        <p:spPr bwMode="auto">
          <a:xfrm>
            <a:off x="5250215" y="3425703"/>
            <a:ext cx="504056" cy="648072"/>
          </a:xfrm>
          <a:prstGeom prst="ellipse">
            <a:avLst/>
          </a:prstGeom>
          <a:noFill/>
          <a:ln w="12700" cap="flat" cmpd="sng" algn="ctr">
            <a:solidFill>
              <a:srgbClr val="FF0000"/>
            </a:solidFill>
            <a:prstDash val="solid"/>
            <a:round/>
            <a:headEnd type="none" w="med" len="med"/>
            <a:tailEnd type="none" w="med" len="med"/>
          </a:ln>
          <a:effectLst/>
        </p:spPr>
        <p:txBody>
          <a:bodyPr vert="horz" wrap="square" lIns="36000" tIns="36000" rIns="36000" bIns="3600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err="1" smtClean="0">
              <a:ln>
                <a:noFill/>
              </a:ln>
              <a:solidFill>
                <a:schemeClr val="tx1"/>
              </a:solidFill>
              <a:effectLst/>
              <a:latin typeface="Arial" charset="0"/>
            </a:endParaRPr>
          </a:p>
        </p:txBody>
      </p:sp>
      <p:sp>
        <p:nvSpPr>
          <p:cNvPr id="8" name="円/楕円 7"/>
          <p:cNvSpPr/>
          <p:nvPr/>
        </p:nvSpPr>
        <p:spPr bwMode="auto">
          <a:xfrm>
            <a:off x="8697416" y="3177162"/>
            <a:ext cx="504056" cy="648072"/>
          </a:xfrm>
          <a:prstGeom prst="ellipse">
            <a:avLst/>
          </a:prstGeom>
          <a:noFill/>
          <a:ln w="12700" cap="flat" cmpd="sng" algn="ctr">
            <a:solidFill>
              <a:srgbClr val="FF0000"/>
            </a:solidFill>
            <a:prstDash val="solid"/>
            <a:round/>
            <a:headEnd type="none" w="med" len="med"/>
            <a:tailEnd type="none" w="med" len="med"/>
          </a:ln>
          <a:effectLst/>
        </p:spPr>
        <p:txBody>
          <a:bodyPr vert="horz" wrap="square" lIns="36000" tIns="36000" rIns="36000" bIns="3600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err="1" smtClean="0">
              <a:ln>
                <a:noFill/>
              </a:ln>
              <a:solidFill>
                <a:schemeClr val="tx1"/>
              </a:solidFill>
              <a:effectLst/>
              <a:latin typeface="Arial" charset="0"/>
            </a:endParaRPr>
          </a:p>
        </p:txBody>
      </p:sp>
    </p:spTree>
    <p:extLst>
      <p:ext uri="{BB962C8B-B14F-4D97-AF65-F5344CB8AC3E}">
        <p14:creationId xmlns:p14="http://schemas.microsoft.com/office/powerpoint/2010/main" val="1928471701"/>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p:cNvSpPr txBox="1">
            <a:spLocks/>
          </p:cNvSpPr>
          <p:nvPr/>
        </p:nvSpPr>
        <p:spPr>
          <a:xfrm>
            <a:off x="495300" y="1044245"/>
            <a:ext cx="8712968" cy="2297726"/>
          </a:xfrm>
          <a:prstGeom prst="rect">
            <a:avLst/>
          </a:prstGeom>
          <a:noFill/>
          <a:ln w="9525">
            <a:noFill/>
            <a:miter lim="800000"/>
            <a:headEnd/>
            <a:tailEnd/>
          </a:ln>
        </p:spPr>
        <p:txBody>
          <a:bodyPr wrap="square" lIns="0" tIns="48600" rIns="35100" bIns="48600">
            <a:spAutoFit/>
          </a:bodyPr>
          <a:lstStyle>
            <a:lvl1pPr marL="0" indent="0" algn="l" defTabSz="815780" rtl="0" fontAlgn="base">
              <a:lnSpc>
                <a:spcPct val="120000"/>
              </a:lnSpc>
              <a:spcBef>
                <a:spcPts val="200"/>
              </a:spcBef>
              <a:spcAft>
                <a:spcPts val="200"/>
              </a:spcAft>
              <a:buSzPct val="150000"/>
              <a:buFontTx/>
              <a:buNone/>
              <a:tabLst/>
              <a:defRPr lang="en-US" sz="1200" b="0" i="0" baseline="0" dirty="0" smtClean="0">
                <a:solidFill>
                  <a:schemeClr val="tx1"/>
                </a:solidFill>
                <a:latin typeface="+mn-lt"/>
                <a:ea typeface="MS PGothic" pitchFamily="34" charset="-128"/>
                <a:cs typeface="+mn-cs"/>
              </a:defRPr>
            </a:lvl1pPr>
            <a:lvl2pPr marL="179388" indent="-177800" algn="l" defTabSz="815780" rtl="0" fontAlgn="base">
              <a:lnSpc>
                <a:spcPct val="120000"/>
              </a:lnSpc>
              <a:spcBef>
                <a:spcPts val="200"/>
              </a:spcBef>
              <a:spcAft>
                <a:spcPts val="200"/>
              </a:spcAft>
              <a:buClr>
                <a:schemeClr val="accent1"/>
              </a:buClr>
              <a:buSzPct val="70000"/>
              <a:buFont typeface="Wingdings" pitchFamily="2" charset="2"/>
              <a:buChar char="n"/>
              <a:defRPr lang="en-US" sz="1200" dirty="0" smtClean="0">
                <a:solidFill>
                  <a:schemeClr val="tx1"/>
                </a:solidFill>
                <a:latin typeface="+mn-lt"/>
                <a:ea typeface="MS PGothic" pitchFamily="34" charset="-128"/>
                <a:cs typeface="+mn-cs"/>
              </a:defRPr>
            </a:lvl2pPr>
            <a:lvl3pPr marL="357188" indent="-177800" algn="l" defTabSz="815780" rtl="0" fontAlgn="base">
              <a:lnSpc>
                <a:spcPct val="120000"/>
              </a:lnSpc>
              <a:spcBef>
                <a:spcPts val="200"/>
              </a:spcBef>
              <a:spcAft>
                <a:spcPts val="200"/>
              </a:spcAft>
              <a:buClr>
                <a:schemeClr val="accent1"/>
              </a:buClr>
              <a:buSzPts val="1200"/>
              <a:buFont typeface="Arial" pitchFamily="34" charset="0"/>
              <a:buChar char="–"/>
              <a:defRPr lang="en-US" sz="1200" dirty="0" smtClean="0">
                <a:solidFill>
                  <a:schemeClr val="tx1"/>
                </a:solidFill>
                <a:latin typeface="+mn-lt"/>
                <a:ea typeface="MS PGothic" pitchFamily="34" charset="-128"/>
                <a:cs typeface="+mn-cs"/>
              </a:defRPr>
            </a:lvl3pPr>
            <a:lvl4pPr marL="536575" indent="-179388" algn="l" defTabSz="815780" rtl="0" fontAlgn="base">
              <a:lnSpc>
                <a:spcPct val="120000"/>
              </a:lnSpc>
              <a:spcBef>
                <a:spcPts val="200"/>
              </a:spcBef>
              <a:spcAft>
                <a:spcPts val="200"/>
              </a:spcAft>
              <a:buClr>
                <a:schemeClr val="accent1"/>
              </a:buClr>
              <a:buSzPts val="1200"/>
              <a:buFont typeface="Symbol"/>
              <a:buChar char="-"/>
              <a:defRPr lang="en-US" sz="1200" baseline="0" dirty="0" smtClean="0">
                <a:solidFill>
                  <a:schemeClr val="tx1"/>
                </a:solidFill>
                <a:latin typeface="+mn-lt"/>
                <a:ea typeface="MS PGothic" pitchFamily="34" charset="-128"/>
                <a:cs typeface="+mn-cs"/>
              </a:defRPr>
            </a:lvl4pPr>
            <a:lvl5pPr marL="715963" indent="-166688" algn="l" defTabSz="815780" rtl="0" fontAlgn="base">
              <a:lnSpc>
                <a:spcPct val="120000"/>
              </a:lnSpc>
              <a:spcBef>
                <a:spcPts val="200"/>
              </a:spcBef>
              <a:spcAft>
                <a:spcPts val="200"/>
              </a:spcAft>
              <a:buClr>
                <a:schemeClr val="accent1"/>
              </a:buClr>
              <a:buSzPts val="1200"/>
              <a:buFont typeface="Symbol"/>
              <a:buChar char="-"/>
              <a:defRPr lang="en-GB" sz="1200" baseline="0" dirty="0" smtClean="0">
                <a:solidFill>
                  <a:schemeClr val="tx1"/>
                </a:solidFill>
                <a:latin typeface="+mn-lt"/>
                <a:ea typeface="MS PGothic" pitchFamily="34" charset="-128"/>
                <a:cs typeface="+mn-cs"/>
              </a:defRPr>
            </a:lvl5pPr>
            <a:lvl6pPr marL="2286000">
              <a:defRPr sz="1400">
                <a:latin typeface="+mn-lt"/>
                <a:ea typeface="+mn-ea"/>
                <a:cs typeface="+mn-cs"/>
              </a:defRPr>
            </a:lvl6pPr>
            <a:lvl7pPr marL="2743200">
              <a:defRPr sz="1400">
                <a:latin typeface="+mn-lt"/>
                <a:ea typeface="+mn-ea"/>
                <a:cs typeface="+mn-cs"/>
              </a:defRPr>
            </a:lvl7pPr>
            <a:lvl8pPr marL="3200400">
              <a:defRPr sz="1400">
                <a:latin typeface="+mn-lt"/>
                <a:ea typeface="+mn-ea"/>
                <a:cs typeface="+mn-cs"/>
              </a:defRPr>
            </a:lvl8pPr>
            <a:lvl9pPr marL="3657600">
              <a:defRPr sz="1400">
                <a:latin typeface="+mn-lt"/>
                <a:ea typeface="+mn-ea"/>
                <a:cs typeface="+mn-cs"/>
              </a:defRPr>
            </a:lvl9pPr>
          </a:lstStyle>
          <a:p>
            <a:r>
              <a:t>Trong kỳ này, chúng tôi đã bắt đầu xác minh doanh thu và tỷ lệ đạt mục tiêu từng cá nhân. Chúng tôi muốn phản ánh vào lượng làm thêm giờ và đánh giá tiền lương của những thành viên đã có khả năng.</a:t>
            </a:r>
            <a:endParaRPr lang="en-US" altLang="ja-JP" sz="1400" kern="0" dirty="0" smtClean="0"/>
          </a:p>
          <a:p>
            <a:pPr marL="457200" indent="-457200">
              <a:buFont typeface="Arial" panose="020B0604020202020204" pitchFamily="34" charset="0"/>
              <a:buChar char="•"/>
            </a:pPr>
            <a:r>
              <a:t>Giới thiệu công việc kỳ trước ①</a:t>
            </a:r>
            <a:endParaRPr lang="en-US" altLang="ja-JP" sz="2000" kern="0" dirty="0" smtClean="0"/>
          </a:p>
          <a:p>
            <a:pPr marL="457200" indent="-457200">
              <a:buFont typeface="Arial" panose="020B0604020202020204" pitchFamily="34" charset="0"/>
              <a:buChar char="•"/>
            </a:pPr>
            <a:r>
              <a:t>NGUYEN TAN TIEN (Tiến) LE TRUONG DUY (Duy)</a:t>
            </a:r>
            <a:endParaRPr lang="en-US" altLang="ja-JP" sz="2000" kern="0" dirty="0" smtClean="0"/>
          </a:p>
          <a:p>
            <a:pPr marL="457200" indent="-457200">
              <a:buFont typeface="Arial" panose="020B0604020202020204" pitchFamily="34" charset="0"/>
              <a:buChar char="•"/>
            </a:pPr>
            <a:r>
              <a:t>✨ Xác minh sản phẩm và thành quả</a:t>
            </a:r>
            <a:endParaRPr lang="en-US" altLang="ja-JP" sz="1800" kern="0" dirty="0" smtClean="0"/>
          </a:p>
          <a:p>
            <a:r>
              <a:t>Thành quả lớn nhất trong kỳ trước là tất cả nhân viên của công ty gốm đã nhập dữ liệu về công việc của chính mình. Dữ liệu này cho phép xác minh hiệu suất sản xuất từng người cũng như tính hợp lý của giá cả từng sản phẩm.</a:t>
            </a:r>
            <a:endParaRPr lang="ja-JP" altLang="en-US" sz="1800" kern="0" dirty="0"/>
          </a:p>
        </p:txBody>
      </p:sp>
      <p:sp>
        <p:nvSpPr>
          <p:cNvPr id="9" name="タイトル 7">
            <a:extLst>
              <a:ext uri="{FF2B5EF4-FFF2-40B4-BE49-F238E27FC236}">
                <a16:creationId xmlns:a16="http://schemas.microsoft.com/office/drawing/2014/main" xmlns="" id="{074EA420-533E-4B90-A641-7059803AB60B}"/>
              </a:ext>
            </a:extLst>
          </p:cNvPr>
          <p:cNvSpPr txBox="1">
            <a:spLocks/>
          </p:cNvSpPr>
          <p:nvPr/>
        </p:nvSpPr>
        <p:spPr>
          <a:xfrm>
            <a:off x="1438049" y="900854"/>
            <a:ext cx="5400000" cy="561084"/>
          </a:xfrm>
          <a:prstGeom prst="rect">
            <a:avLst/>
          </a:prstGeom>
        </p:spPr>
        <p:txBody>
          <a:bodyPr anchor="b"/>
          <a:lstStyle>
            <a:lvl1pPr algn="l" defTabSz="957263" rtl="0" eaLnBrk="1" fontAlgn="base" hangingPunct="1">
              <a:spcBef>
                <a:spcPct val="0"/>
              </a:spcBef>
              <a:spcAft>
                <a:spcPct val="0"/>
              </a:spcAft>
              <a:defRPr kumimoji="1" sz="2400" b="1">
                <a:solidFill>
                  <a:schemeClr val="tx1"/>
                </a:solidFill>
                <a:latin typeface="+mj-lt"/>
                <a:ea typeface="+mj-ea"/>
                <a:cs typeface="Arial Unicode MS" pitchFamily="34" charset="-128"/>
              </a:defRPr>
            </a:lvl1pPr>
            <a:lvl2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2pPr>
            <a:lvl3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3pPr>
            <a:lvl4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4pPr>
            <a:lvl5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5pPr>
            <a:lvl6pPr marL="457200" algn="l" defTabSz="957263" rtl="0" eaLnBrk="1" fontAlgn="base" hangingPunct="1">
              <a:spcBef>
                <a:spcPct val="0"/>
              </a:spcBef>
              <a:spcAft>
                <a:spcPct val="0"/>
              </a:spcAft>
              <a:defRPr kumimoji="1" sz="2400" b="1">
                <a:solidFill>
                  <a:schemeClr val="tx1"/>
                </a:solidFill>
                <a:latin typeface="Arial" charset="0"/>
              </a:defRPr>
            </a:lvl6pPr>
            <a:lvl7pPr marL="914400" algn="l" defTabSz="957263" rtl="0" eaLnBrk="1" fontAlgn="base" hangingPunct="1">
              <a:spcBef>
                <a:spcPct val="0"/>
              </a:spcBef>
              <a:spcAft>
                <a:spcPct val="0"/>
              </a:spcAft>
              <a:defRPr kumimoji="1" sz="2400" b="1">
                <a:solidFill>
                  <a:schemeClr val="tx1"/>
                </a:solidFill>
                <a:latin typeface="Arial" charset="0"/>
              </a:defRPr>
            </a:lvl7pPr>
            <a:lvl8pPr marL="1371600" algn="l" defTabSz="957263" rtl="0" eaLnBrk="1" fontAlgn="base" hangingPunct="1">
              <a:spcBef>
                <a:spcPct val="0"/>
              </a:spcBef>
              <a:spcAft>
                <a:spcPct val="0"/>
              </a:spcAft>
              <a:defRPr kumimoji="1" sz="2400" b="1">
                <a:solidFill>
                  <a:schemeClr val="tx1"/>
                </a:solidFill>
                <a:latin typeface="Arial" charset="0"/>
              </a:defRPr>
            </a:lvl8pPr>
            <a:lvl9pPr marL="1828800" algn="l" defTabSz="957263" rtl="0" eaLnBrk="1" fontAlgn="base" hangingPunct="1">
              <a:spcBef>
                <a:spcPct val="0"/>
              </a:spcBef>
              <a:spcAft>
                <a:spcPct val="0"/>
              </a:spcAft>
              <a:defRPr kumimoji="1" sz="2400" b="1">
                <a:solidFill>
                  <a:schemeClr val="tx1"/>
                </a:solidFill>
                <a:latin typeface="Arial" charset="0"/>
              </a:defRPr>
            </a:lvl9pPr>
          </a:lstStyle>
          <a:p>
            <a:endParaRPr lang="ja-JP" altLang="en-US" sz="1800" kern="0" dirty="0"/>
          </a:p>
        </p:txBody>
      </p:sp>
      <p:sp>
        <p:nvSpPr>
          <p:cNvPr id="14" name="タイトル 13"/>
          <p:cNvSpPr>
            <a:spLocks noGrp="1"/>
          </p:cNvSpPr>
          <p:nvPr>
            <p:ph type="title"/>
          </p:nvPr>
        </p:nvSpPr>
        <p:spPr>
          <a:xfrm>
            <a:off x="495300" y="476672"/>
            <a:ext cx="3233563" cy="387798"/>
          </a:xfrm>
        </p:spPr>
        <p:txBody>
          <a:bodyPr/>
          <a:lstStyle/>
          <a:p>
            <a:r>
              <a:t>Nhờ sự đa dạng của dữ liệu, chúng tôi đã có thêm các lựa chọn như cải tiến hiệu suất sản xuất và đàm phán giá cả.</a:t>
            </a:r>
            <a:endParaRPr kumimoji="1" lang="ja-JP" altLang="en-US" sz="3200" dirty="0"/>
          </a:p>
        </p:txBody>
      </p:sp>
      <p:pic>
        <p:nvPicPr>
          <p:cNvPr id="2" name="図 1"/>
          <p:cNvPicPr>
            <a:picLocks noChangeAspect="1"/>
          </p:cNvPicPr>
          <p:nvPr/>
        </p:nvPicPr>
        <p:blipFill rotWithShape="1">
          <a:blip r:embed="rId3" cstate="print">
            <a:extLst>
              <a:ext uri="{28A0092B-C50C-407E-A947-70E740481C1C}">
                <a14:useLocalDpi xmlns:a14="http://schemas.microsoft.com/office/drawing/2010/main" val="0"/>
              </a:ext>
            </a:extLst>
          </a:blip>
          <a:srcRect l="2750" t="17451" r="9051"/>
          <a:stretch/>
        </p:blipFill>
        <p:spPr>
          <a:xfrm>
            <a:off x="883436" y="4005063"/>
            <a:ext cx="3493500" cy="2452303"/>
          </a:xfrm>
          <a:prstGeom prst="rect">
            <a:avLst/>
          </a:prstGeom>
        </p:spPr>
      </p:pic>
      <p:sp>
        <p:nvSpPr>
          <p:cNvPr id="3" name="正方形/長方形 2"/>
          <p:cNvSpPr/>
          <p:nvPr/>
        </p:nvSpPr>
        <p:spPr>
          <a:xfrm>
            <a:off x="125663" y="3625590"/>
            <a:ext cx="4858185" cy="307777"/>
          </a:xfrm>
          <a:prstGeom prst="rect">
            <a:avLst/>
          </a:prstGeom>
        </p:spPr>
        <p:txBody>
          <a:bodyPr wrap="square">
            <a:spAutoFit/>
          </a:bodyPr>
          <a:lstStyle/>
          <a:p>
            <a:r>
              <a:t>Giới thiệu công việc kỳ trước ②</a:t>
            </a:r>
            <a:endParaRPr lang="ja-JP" altLang="en-US" sz="1400" dirty="0"/>
          </a:p>
        </p:txBody>
      </p:sp>
      <p:graphicFrame>
        <p:nvGraphicFramePr>
          <p:cNvPr id="13" name="グラフ 12"/>
          <p:cNvGraphicFramePr>
            <a:graphicFrameLocks/>
          </p:cNvGraphicFramePr>
          <p:nvPr>
            <p:extLst>
              <p:ext uri="{D42A27DB-BD31-4B8C-83A1-F6EECF244321}">
                <p14:modId xmlns:p14="http://schemas.microsoft.com/office/powerpoint/2010/main" val="1299051331"/>
              </p:ext>
            </p:extLst>
          </p:nvPr>
        </p:nvGraphicFramePr>
        <p:xfrm>
          <a:off x="4983848" y="3485362"/>
          <a:ext cx="4721680" cy="289596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725504190"/>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p:cNvSpPr txBox="1">
            <a:spLocks/>
          </p:cNvSpPr>
          <p:nvPr/>
        </p:nvSpPr>
        <p:spPr>
          <a:xfrm>
            <a:off x="495300" y="1044245"/>
            <a:ext cx="8712968" cy="2652695"/>
          </a:xfrm>
          <a:prstGeom prst="rect">
            <a:avLst/>
          </a:prstGeom>
          <a:noFill/>
          <a:ln w="9525">
            <a:noFill/>
            <a:miter lim="800000"/>
            <a:headEnd/>
            <a:tailEnd/>
          </a:ln>
        </p:spPr>
        <p:txBody>
          <a:bodyPr wrap="square" lIns="0" tIns="48600" rIns="35100" bIns="48600">
            <a:spAutoFit/>
          </a:bodyPr>
          <a:lstStyle>
            <a:lvl1pPr marL="0" indent="0" algn="l" defTabSz="815780" rtl="0" fontAlgn="base">
              <a:lnSpc>
                <a:spcPct val="120000"/>
              </a:lnSpc>
              <a:spcBef>
                <a:spcPts val="200"/>
              </a:spcBef>
              <a:spcAft>
                <a:spcPts val="200"/>
              </a:spcAft>
              <a:buSzPct val="150000"/>
              <a:buFontTx/>
              <a:buNone/>
              <a:tabLst/>
              <a:defRPr lang="en-US" sz="1200" b="0" i="0" baseline="0" dirty="0" smtClean="0">
                <a:solidFill>
                  <a:schemeClr val="tx1"/>
                </a:solidFill>
                <a:latin typeface="+mn-lt"/>
                <a:ea typeface="MS PGothic" pitchFamily="34" charset="-128"/>
                <a:cs typeface="+mn-cs"/>
              </a:defRPr>
            </a:lvl1pPr>
            <a:lvl2pPr marL="179388" indent="-177800" algn="l" defTabSz="815780" rtl="0" fontAlgn="base">
              <a:lnSpc>
                <a:spcPct val="120000"/>
              </a:lnSpc>
              <a:spcBef>
                <a:spcPts val="200"/>
              </a:spcBef>
              <a:spcAft>
                <a:spcPts val="200"/>
              </a:spcAft>
              <a:buClr>
                <a:schemeClr val="accent1"/>
              </a:buClr>
              <a:buSzPct val="70000"/>
              <a:buFont typeface="Wingdings" pitchFamily="2" charset="2"/>
              <a:buChar char="n"/>
              <a:defRPr lang="en-US" sz="1200" dirty="0" smtClean="0">
                <a:solidFill>
                  <a:schemeClr val="tx1"/>
                </a:solidFill>
                <a:latin typeface="+mn-lt"/>
                <a:ea typeface="MS PGothic" pitchFamily="34" charset="-128"/>
                <a:cs typeface="+mn-cs"/>
              </a:defRPr>
            </a:lvl2pPr>
            <a:lvl3pPr marL="357188" indent="-177800" algn="l" defTabSz="815780" rtl="0" fontAlgn="base">
              <a:lnSpc>
                <a:spcPct val="120000"/>
              </a:lnSpc>
              <a:spcBef>
                <a:spcPts val="200"/>
              </a:spcBef>
              <a:spcAft>
                <a:spcPts val="200"/>
              </a:spcAft>
              <a:buClr>
                <a:schemeClr val="accent1"/>
              </a:buClr>
              <a:buSzPts val="1200"/>
              <a:buFont typeface="Arial" pitchFamily="34" charset="0"/>
              <a:buChar char="–"/>
              <a:defRPr lang="en-US" sz="1200" dirty="0" smtClean="0">
                <a:solidFill>
                  <a:schemeClr val="tx1"/>
                </a:solidFill>
                <a:latin typeface="+mn-lt"/>
                <a:ea typeface="MS PGothic" pitchFamily="34" charset="-128"/>
                <a:cs typeface="+mn-cs"/>
              </a:defRPr>
            </a:lvl3pPr>
            <a:lvl4pPr marL="536575" indent="-179388" algn="l" defTabSz="815780" rtl="0" fontAlgn="base">
              <a:lnSpc>
                <a:spcPct val="120000"/>
              </a:lnSpc>
              <a:spcBef>
                <a:spcPts val="200"/>
              </a:spcBef>
              <a:spcAft>
                <a:spcPts val="200"/>
              </a:spcAft>
              <a:buClr>
                <a:schemeClr val="accent1"/>
              </a:buClr>
              <a:buSzPts val="1200"/>
              <a:buFont typeface="Symbol"/>
              <a:buChar char="-"/>
              <a:defRPr lang="en-US" sz="1200" baseline="0" dirty="0" smtClean="0">
                <a:solidFill>
                  <a:schemeClr val="tx1"/>
                </a:solidFill>
                <a:latin typeface="+mn-lt"/>
                <a:ea typeface="MS PGothic" pitchFamily="34" charset="-128"/>
                <a:cs typeface="+mn-cs"/>
              </a:defRPr>
            </a:lvl4pPr>
            <a:lvl5pPr marL="715963" indent="-166688" algn="l" defTabSz="815780" rtl="0" fontAlgn="base">
              <a:lnSpc>
                <a:spcPct val="120000"/>
              </a:lnSpc>
              <a:spcBef>
                <a:spcPts val="200"/>
              </a:spcBef>
              <a:spcAft>
                <a:spcPts val="200"/>
              </a:spcAft>
              <a:buClr>
                <a:schemeClr val="accent1"/>
              </a:buClr>
              <a:buSzPts val="1200"/>
              <a:buFont typeface="Symbol"/>
              <a:buChar char="-"/>
              <a:defRPr lang="en-GB" sz="1200" baseline="0" dirty="0" smtClean="0">
                <a:solidFill>
                  <a:schemeClr val="tx1"/>
                </a:solidFill>
                <a:latin typeface="+mn-lt"/>
                <a:ea typeface="MS PGothic" pitchFamily="34" charset="-128"/>
                <a:cs typeface="+mn-cs"/>
              </a:defRPr>
            </a:lvl5pPr>
            <a:lvl6pPr marL="2286000">
              <a:defRPr sz="1400">
                <a:latin typeface="+mn-lt"/>
                <a:ea typeface="+mn-ea"/>
                <a:cs typeface="+mn-cs"/>
              </a:defRPr>
            </a:lvl6pPr>
            <a:lvl7pPr marL="2743200">
              <a:defRPr sz="1400">
                <a:latin typeface="+mn-lt"/>
                <a:ea typeface="+mn-ea"/>
                <a:cs typeface="+mn-cs"/>
              </a:defRPr>
            </a:lvl7pPr>
            <a:lvl8pPr marL="3200400">
              <a:defRPr sz="1400">
                <a:latin typeface="+mn-lt"/>
                <a:ea typeface="+mn-ea"/>
                <a:cs typeface="+mn-cs"/>
              </a:defRPr>
            </a:lvl8pPr>
            <a:lvl9pPr marL="3657600">
              <a:defRPr sz="1400">
                <a:latin typeface="+mn-lt"/>
                <a:ea typeface="+mn-ea"/>
                <a:cs typeface="+mn-cs"/>
              </a:defRPr>
            </a:lvl9pPr>
          </a:lstStyle>
          <a:p>
            <a:r>
              <a:t>Đàm phán giá cả</a:t>
            </a:r>
            <a:endParaRPr lang="en-US" altLang="ja-JP" sz="3200" kern="0" dirty="0" smtClean="0"/>
          </a:p>
          <a:p>
            <a:r>
              <a:t>Sản xuất hiệu quả (sử dụng công cụ và dụng cụ kỹ thuật)</a:t>
            </a:r>
            <a:endParaRPr lang="en-US" altLang="ja-JP" sz="2000" kern="0" dirty="0" smtClean="0"/>
          </a:p>
          <a:p>
            <a:r>
              <a:t>Sản lượng trong nhóm</a:t>
            </a:r>
            <a:endParaRPr lang="en-US" altLang="ja-JP" sz="2000" kern="0" dirty="0" smtClean="0"/>
          </a:p>
          <a:p>
            <a:endParaRPr lang="ja-JP" altLang="en-US" sz="1800" kern="0" dirty="0"/>
          </a:p>
        </p:txBody>
      </p:sp>
      <p:sp>
        <p:nvSpPr>
          <p:cNvPr id="9" name="タイトル 7">
            <a:extLst>
              <a:ext uri="{FF2B5EF4-FFF2-40B4-BE49-F238E27FC236}">
                <a16:creationId xmlns:a16="http://schemas.microsoft.com/office/drawing/2014/main" xmlns="" id="{074EA420-533E-4B90-A641-7059803AB60B}"/>
              </a:ext>
            </a:extLst>
          </p:cNvPr>
          <p:cNvSpPr txBox="1">
            <a:spLocks/>
          </p:cNvSpPr>
          <p:nvPr/>
        </p:nvSpPr>
        <p:spPr>
          <a:xfrm>
            <a:off x="1438049" y="900854"/>
            <a:ext cx="5400000" cy="561084"/>
          </a:xfrm>
          <a:prstGeom prst="rect">
            <a:avLst/>
          </a:prstGeom>
        </p:spPr>
        <p:txBody>
          <a:bodyPr anchor="b"/>
          <a:lstStyle>
            <a:lvl1pPr algn="l" defTabSz="957263" rtl="0" eaLnBrk="1" fontAlgn="base" hangingPunct="1">
              <a:spcBef>
                <a:spcPct val="0"/>
              </a:spcBef>
              <a:spcAft>
                <a:spcPct val="0"/>
              </a:spcAft>
              <a:defRPr kumimoji="1" sz="2400" b="1">
                <a:solidFill>
                  <a:schemeClr val="tx1"/>
                </a:solidFill>
                <a:latin typeface="+mj-lt"/>
                <a:ea typeface="+mj-ea"/>
                <a:cs typeface="Arial Unicode MS" pitchFamily="34" charset="-128"/>
              </a:defRPr>
            </a:lvl1pPr>
            <a:lvl2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2pPr>
            <a:lvl3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3pPr>
            <a:lvl4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4pPr>
            <a:lvl5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5pPr>
            <a:lvl6pPr marL="457200" algn="l" defTabSz="957263" rtl="0" eaLnBrk="1" fontAlgn="base" hangingPunct="1">
              <a:spcBef>
                <a:spcPct val="0"/>
              </a:spcBef>
              <a:spcAft>
                <a:spcPct val="0"/>
              </a:spcAft>
              <a:defRPr kumimoji="1" sz="2400" b="1">
                <a:solidFill>
                  <a:schemeClr val="tx1"/>
                </a:solidFill>
                <a:latin typeface="Arial" charset="0"/>
              </a:defRPr>
            </a:lvl6pPr>
            <a:lvl7pPr marL="914400" algn="l" defTabSz="957263" rtl="0" eaLnBrk="1" fontAlgn="base" hangingPunct="1">
              <a:spcBef>
                <a:spcPct val="0"/>
              </a:spcBef>
              <a:spcAft>
                <a:spcPct val="0"/>
              </a:spcAft>
              <a:defRPr kumimoji="1" sz="2400" b="1">
                <a:solidFill>
                  <a:schemeClr val="tx1"/>
                </a:solidFill>
                <a:latin typeface="Arial" charset="0"/>
              </a:defRPr>
            </a:lvl7pPr>
            <a:lvl8pPr marL="1371600" algn="l" defTabSz="957263" rtl="0" eaLnBrk="1" fontAlgn="base" hangingPunct="1">
              <a:spcBef>
                <a:spcPct val="0"/>
              </a:spcBef>
              <a:spcAft>
                <a:spcPct val="0"/>
              </a:spcAft>
              <a:defRPr kumimoji="1" sz="2400" b="1">
                <a:solidFill>
                  <a:schemeClr val="tx1"/>
                </a:solidFill>
                <a:latin typeface="Arial" charset="0"/>
              </a:defRPr>
            </a:lvl8pPr>
            <a:lvl9pPr marL="1828800" algn="l" defTabSz="957263" rtl="0" eaLnBrk="1" fontAlgn="base" hangingPunct="1">
              <a:spcBef>
                <a:spcPct val="0"/>
              </a:spcBef>
              <a:spcAft>
                <a:spcPct val="0"/>
              </a:spcAft>
              <a:defRPr kumimoji="1" sz="2400" b="1">
                <a:solidFill>
                  <a:schemeClr val="tx1"/>
                </a:solidFill>
                <a:latin typeface="Arial" charset="0"/>
              </a:defRPr>
            </a:lvl9pPr>
          </a:lstStyle>
          <a:p>
            <a:endParaRPr lang="ja-JP" altLang="en-US" sz="1800" kern="0" dirty="0"/>
          </a:p>
        </p:txBody>
      </p:sp>
      <p:sp>
        <p:nvSpPr>
          <p:cNvPr id="14" name="タイトル 13"/>
          <p:cNvSpPr>
            <a:spLocks noGrp="1"/>
          </p:cNvSpPr>
          <p:nvPr>
            <p:ph type="title"/>
          </p:nvPr>
        </p:nvSpPr>
        <p:spPr>
          <a:xfrm>
            <a:off x="495300" y="476672"/>
            <a:ext cx="3233563" cy="387798"/>
          </a:xfrm>
        </p:spPr>
        <p:txBody>
          <a:bodyPr/>
          <a:lstStyle/>
          <a:p>
            <a:r>
              <a:t>Trở lại đầu trang</a:t>
            </a:r>
            <a:endParaRPr kumimoji="1" lang="ja-JP" altLang="en-US" sz="3200" dirty="0"/>
          </a:p>
        </p:txBody>
      </p:sp>
      <p:grpSp>
        <p:nvGrpSpPr>
          <p:cNvPr id="12" name="グループ化 11"/>
          <p:cNvGrpSpPr/>
          <p:nvPr/>
        </p:nvGrpSpPr>
        <p:grpSpPr>
          <a:xfrm>
            <a:off x="272480" y="3645024"/>
            <a:ext cx="4666776" cy="2736304"/>
            <a:chOff x="495300" y="3789040"/>
            <a:chExt cx="4666776" cy="2736304"/>
          </a:xfrm>
        </p:grpSpPr>
        <p:sp>
          <p:nvSpPr>
            <p:cNvPr id="11" name="正方形/長方形 10"/>
            <p:cNvSpPr/>
            <p:nvPr/>
          </p:nvSpPr>
          <p:spPr bwMode="auto">
            <a:xfrm>
              <a:off x="495300" y="3789040"/>
              <a:ext cx="3881636" cy="2736304"/>
            </a:xfrm>
            <a:prstGeom prst="rect">
              <a:avLst/>
            </a:prstGeom>
            <a:solidFill>
              <a:schemeClr val="accent4">
                <a:lumMod val="10000"/>
                <a:lumOff val="90000"/>
              </a:schemeClr>
            </a:solidFill>
            <a:ln w="12700" cap="flat" cmpd="sng" algn="ctr">
              <a:solidFill>
                <a:schemeClr val="tx1"/>
              </a:solidFill>
              <a:prstDash val="solid"/>
              <a:round/>
              <a:headEnd type="none" w="med" len="med"/>
              <a:tailEnd type="none" w="med" len="med"/>
            </a:ln>
            <a:effectLst/>
          </p:spPr>
          <p:txBody>
            <a:bodyPr vert="horz" wrap="square" lIns="36000" tIns="36000" rIns="36000" bIns="3600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err="1" smtClean="0">
                <a:ln>
                  <a:noFill/>
                </a:ln>
                <a:solidFill>
                  <a:schemeClr val="tx1"/>
                </a:solidFill>
                <a:effectLst/>
                <a:latin typeface="Arial" charset="0"/>
              </a:endParaRPr>
            </a:p>
          </p:txBody>
        </p:sp>
        <p:pic>
          <p:nvPicPr>
            <p:cNvPr id="1026" name="Picture 2" descr="外付けハードディスクイラスト／無料イラスト/フリー素材なら「イラストAC」 さん"/>
            <p:cNvPicPr>
              <a:picLocks noChangeAspect="1" noChangeArrowheads="1"/>
            </p:cNvPicPr>
            <p:nvPr/>
          </p:nvPicPr>
          <p:blipFill rotWithShape="1">
            <a:blip r:embed="rId3">
              <a:extLst>
                <a:ext uri="{28A0092B-C50C-407E-A947-70E740481C1C}">
                  <a14:useLocalDpi xmlns:a14="http://schemas.microsoft.com/office/drawing/2010/main" val="0"/>
                </a:ext>
              </a:extLst>
            </a:blip>
            <a:srcRect l="6720" t="30239" r="9280" b="26081"/>
            <a:stretch/>
          </p:blipFill>
          <p:spPr bwMode="auto">
            <a:xfrm>
              <a:off x="655045" y="4005791"/>
              <a:ext cx="1317790" cy="936105"/>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p:cNvSpPr txBox="1"/>
            <p:nvPr/>
          </p:nvSpPr>
          <p:spPr>
            <a:xfrm>
              <a:off x="820707" y="4961469"/>
              <a:ext cx="1152128" cy="369332"/>
            </a:xfrm>
            <a:prstGeom prst="rect">
              <a:avLst/>
            </a:prstGeom>
            <a:noFill/>
          </p:spPr>
          <p:txBody>
            <a:bodyPr wrap="square" rtlCol="0">
              <a:spAutoFit/>
            </a:bodyPr>
            <a:lstStyle/>
            <a:p>
              <a:r>
                <a:rPr kumimoji="1" lang="ja-JP" altLang="en-US" dirty="0" smtClean="0"/>
                <a:t>製品</a:t>
              </a:r>
              <a:r>
                <a:rPr kumimoji="1" lang="en-US" altLang="ja-JP" dirty="0" smtClean="0"/>
                <a:t>A</a:t>
              </a:r>
              <a:endParaRPr kumimoji="1" lang="ja-JP" altLang="en-US" dirty="0"/>
            </a:p>
          </p:txBody>
        </p:sp>
        <p:sp>
          <p:nvSpPr>
            <p:cNvPr id="5" name="等号 4"/>
            <p:cNvSpPr/>
            <p:nvPr/>
          </p:nvSpPr>
          <p:spPr bwMode="auto">
            <a:xfrm>
              <a:off x="1938764" y="4299403"/>
              <a:ext cx="648072" cy="914400"/>
            </a:xfrm>
            <a:prstGeom prst="mathEqual">
              <a:avLst>
                <a:gd name="adj1" fmla="val 8426"/>
                <a:gd name="adj2" fmla="val 19307"/>
              </a:avLst>
            </a:prstGeom>
            <a:solidFill>
              <a:schemeClr val="accent2">
                <a:lumMod val="40000"/>
                <a:lumOff val="60000"/>
              </a:schemeClr>
            </a:solidFill>
            <a:ln w="12700" cap="flat" cmpd="sng" algn="ctr">
              <a:solidFill>
                <a:schemeClr val="accent2"/>
              </a:solidFill>
              <a:prstDash val="solid"/>
              <a:round/>
              <a:headEnd type="none" w="med" len="med"/>
              <a:tailEnd type="none" w="med" len="med"/>
            </a:ln>
            <a:effectLst/>
          </p:spPr>
          <p:txBody>
            <a:bodyPr vert="horz" wrap="square" lIns="36000" tIns="36000" rIns="36000" bIns="3600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err="1" smtClean="0">
                <a:ln>
                  <a:noFill/>
                </a:ln>
                <a:solidFill>
                  <a:schemeClr val="tx1"/>
                </a:solidFill>
                <a:effectLst/>
                <a:latin typeface="Arial" charset="0"/>
              </a:endParaRPr>
            </a:p>
          </p:txBody>
        </p:sp>
        <p:sp>
          <p:nvSpPr>
            <p:cNvPr id="7" name="テキスト ボックス 6"/>
            <p:cNvSpPr txBox="1"/>
            <p:nvPr/>
          </p:nvSpPr>
          <p:spPr>
            <a:xfrm>
              <a:off x="2576736" y="4312255"/>
              <a:ext cx="1800200" cy="1477328"/>
            </a:xfrm>
            <a:prstGeom prst="rect">
              <a:avLst/>
            </a:prstGeom>
            <a:noFill/>
          </p:spPr>
          <p:txBody>
            <a:bodyPr wrap="square" rtlCol="0">
              <a:spAutoFit/>
            </a:bodyPr>
            <a:lstStyle/>
            <a:p>
              <a:r>
                <a:rPr kumimoji="1" lang="ja-JP" altLang="en-US" dirty="0" smtClean="0"/>
                <a:t>必要時間○○</a:t>
              </a:r>
              <a:r>
                <a:rPr kumimoji="1" lang="en-US" altLang="ja-JP" dirty="0" smtClean="0"/>
                <a:t>H</a:t>
              </a:r>
            </a:p>
            <a:p>
              <a:r>
                <a:rPr kumimoji="1" lang="ja-JP" altLang="en-US" dirty="0" smtClean="0"/>
                <a:t>　　　↓</a:t>
              </a:r>
              <a:endParaRPr kumimoji="1" lang="en-US" altLang="ja-JP" dirty="0"/>
            </a:p>
            <a:p>
              <a:r>
                <a:rPr kumimoji="1" lang="ja-JP" altLang="en-US" dirty="0" smtClean="0"/>
                <a:t>必要金額</a:t>
              </a:r>
              <a:endParaRPr kumimoji="1" lang="en-US" altLang="ja-JP" dirty="0" smtClean="0"/>
            </a:p>
            <a:p>
              <a:r>
                <a:rPr kumimoji="1" lang="en-US" altLang="ja-JP" dirty="0" smtClean="0"/>
                <a:t>10000</a:t>
              </a:r>
              <a:r>
                <a:rPr kumimoji="1" lang="ja-JP" altLang="en-US" dirty="0" smtClean="0"/>
                <a:t>円</a:t>
              </a:r>
              <a:endParaRPr kumimoji="1" lang="en-US" altLang="ja-JP" dirty="0" smtClean="0"/>
            </a:p>
            <a:p>
              <a:endParaRPr kumimoji="1" lang="ja-JP" altLang="en-US" dirty="0"/>
            </a:p>
          </p:txBody>
        </p:sp>
        <p:sp>
          <p:nvSpPr>
            <p:cNvPr id="8" name="右矢印 7"/>
            <p:cNvSpPr/>
            <p:nvPr/>
          </p:nvSpPr>
          <p:spPr bwMode="auto">
            <a:xfrm rot="5400000">
              <a:off x="2077730" y="5045613"/>
              <a:ext cx="360040" cy="936104"/>
            </a:xfrm>
            <a:prstGeom prst="rightArrow">
              <a:avLst/>
            </a:prstGeom>
            <a:solidFill>
              <a:schemeClr val="accent1">
                <a:lumMod val="20000"/>
                <a:lumOff val="80000"/>
              </a:schemeClr>
            </a:solidFill>
            <a:ln w="12700" cap="flat" cmpd="sng" algn="ctr">
              <a:solidFill>
                <a:schemeClr val="accent2"/>
              </a:solidFill>
              <a:prstDash val="solid"/>
              <a:round/>
              <a:headEnd type="none" w="med" len="med"/>
              <a:tailEnd type="none" w="med" len="med"/>
            </a:ln>
            <a:effectLst/>
          </p:spPr>
          <p:txBody>
            <a:bodyPr vert="horz" wrap="square" lIns="36000" tIns="36000" rIns="36000" bIns="3600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err="1" smtClean="0">
                <a:ln>
                  <a:noFill/>
                </a:ln>
                <a:solidFill>
                  <a:schemeClr val="tx1"/>
                </a:solidFill>
                <a:effectLst/>
                <a:latin typeface="Arial" charset="0"/>
              </a:endParaRPr>
            </a:p>
          </p:txBody>
        </p:sp>
        <p:sp>
          <p:nvSpPr>
            <p:cNvPr id="10" name="テキスト ボックス 9"/>
            <p:cNvSpPr txBox="1"/>
            <p:nvPr/>
          </p:nvSpPr>
          <p:spPr>
            <a:xfrm>
              <a:off x="807525" y="5949541"/>
              <a:ext cx="4354551" cy="369332"/>
            </a:xfrm>
            <a:prstGeom prst="rect">
              <a:avLst/>
            </a:prstGeom>
            <a:noFill/>
          </p:spPr>
          <p:txBody>
            <a:bodyPr wrap="square" rtlCol="0">
              <a:spAutoFit/>
            </a:bodyPr>
            <a:lstStyle/>
            <a:p>
              <a:r>
                <a:rPr kumimoji="1" lang="ja-JP" altLang="en-US" dirty="0" smtClean="0"/>
                <a:t>実受注額</a:t>
              </a:r>
              <a:r>
                <a:rPr kumimoji="1" lang="en-US" altLang="ja-JP" dirty="0" smtClean="0"/>
                <a:t>6000</a:t>
              </a:r>
              <a:r>
                <a:rPr kumimoji="1" lang="ja-JP" altLang="en-US" dirty="0" smtClean="0"/>
                <a:t>円　→　</a:t>
              </a:r>
              <a:r>
                <a:rPr kumimoji="1" lang="ja-JP" altLang="en-US" dirty="0" smtClean="0">
                  <a:solidFill>
                    <a:srgbClr val="FF0000"/>
                  </a:solidFill>
                </a:rPr>
                <a:t>赤字</a:t>
              </a:r>
              <a:endParaRPr kumimoji="1" lang="en-US" altLang="ja-JP" dirty="0">
                <a:solidFill>
                  <a:srgbClr val="FF0000"/>
                </a:solidFill>
              </a:endParaRPr>
            </a:p>
          </p:txBody>
        </p:sp>
      </p:grpSp>
      <p:sp>
        <p:nvSpPr>
          <p:cNvPr id="15" name="右矢印 14"/>
          <p:cNvSpPr/>
          <p:nvPr/>
        </p:nvSpPr>
        <p:spPr bwMode="auto">
          <a:xfrm>
            <a:off x="4415544" y="4570071"/>
            <a:ext cx="432048" cy="864096"/>
          </a:xfrm>
          <a:prstGeom prst="rightArrow">
            <a:avLst/>
          </a:prstGeom>
          <a:solidFill>
            <a:schemeClr val="accent2">
              <a:lumMod val="40000"/>
              <a:lumOff val="60000"/>
            </a:schemeClr>
          </a:solidFill>
          <a:ln w="12700" cap="flat" cmpd="sng" algn="ctr">
            <a:solidFill>
              <a:schemeClr val="accent2"/>
            </a:solidFill>
            <a:prstDash val="solid"/>
            <a:round/>
            <a:headEnd type="none" w="med" len="med"/>
            <a:tailEnd type="none" w="med" len="med"/>
          </a:ln>
          <a:effectLst/>
        </p:spPr>
        <p:txBody>
          <a:bodyPr vert="horz" wrap="square" lIns="36000" tIns="36000" rIns="36000" bIns="3600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err="1" smtClean="0">
              <a:ln>
                <a:noFill/>
              </a:ln>
              <a:solidFill>
                <a:schemeClr val="tx1"/>
              </a:solidFill>
              <a:effectLst/>
              <a:latin typeface="Arial" charset="0"/>
            </a:endParaRPr>
          </a:p>
        </p:txBody>
      </p:sp>
      <p:sp>
        <p:nvSpPr>
          <p:cNvPr id="16" name="テキスト ボックス 15"/>
          <p:cNvSpPr txBox="1"/>
          <p:nvPr/>
        </p:nvSpPr>
        <p:spPr>
          <a:xfrm>
            <a:off x="5272173" y="3512822"/>
            <a:ext cx="4145323" cy="646331"/>
          </a:xfrm>
          <a:prstGeom prst="rect">
            <a:avLst/>
          </a:prstGeom>
          <a:noFill/>
        </p:spPr>
        <p:txBody>
          <a:bodyPr wrap="square" rtlCol="0">
            <a:spAutoFit/>
          </a:bodyPr>
          <a:lstStyle/>
          <a:p>
            <a:pPr marL="285750" indent="-285750">
              <a:buFont typeface="Arial" panose="020B0604020202020204" pitchFamily="34" charset="0"/>
              <a:buChar char="•"/>
            </a:pPr>
            <a:r>
              <a:t>Slogan của kỳ này</a:t>
            </a:r>
            <a:endParaRPr kumimoji="1" lang="en-US" altLang="ja-JP" dirty="0" smtClean="0"/>
          </a:p>
          <a:p>
            <a:pPr marL="285750" indent="-285750">
              <a:buFont typeface="Arial" panose="020B0604020202020204" pitchFamily="34" charset="0"/>
              <a:buChar char="•"/>
            </a:pPr>
            <a:r>
              <a:t>Mục tiêu và kế hoạch của kỳ này là như sau.</a:t>
            </a:r>
            <a:endParaRPr kumimoji="1" lang="ja-JP" altLang="en-US" dirty="0"/>
          </a:p>
        </p:txBody>
      </p:sp>
      <p:pic>
        <p:nvPicPr>
          <p:cNvPr id="17" name="図 16"/>
          <p:cNvPicPr>
            <a:picLocks noChangeAspect="1"/>
          </p:cNvPicPr>
          <p:nvPr/>
        </p:nvPicPr>
        <p:blipFill rotWithShape="1">
          <a:blip r:embed="rId4" cstate="print">
            <a:extLst>
              <a:ext uri="{28A0092B-C50C-407E-A947-70E740481C1C}">
                <a14:useLocalDpi xmlns:a14="http://schemas.microsoft.com/office/drawing/2010/main" val="0"/>
              </a:ext>
            </a:extLst>
          </a:blip>
          <a:srcRect l="1176" t="12201" b="12201"/>
          <a:stretch/>
        </p:blipFill>
        <p:spPr>
          <a:xfrm>
            <a:off x="5908247" y="4405764"/>
            <a:ext cx="2886658" cy="1656184"/>
          </a:xfrm>
          <a:prstGeom prst="rect">
            <a:avLst/>
          </a:prstGeom>
        </p:spPr>
      </p:pic>
    </p:spTree>
    <p:extLst>
      <p:ext uri="{BB962C8B-B14F-4D97-AF65-F5344CB8AC3E}">
        <p14:creationId xmlns:p14="http://schemas.microsoft.com/office/powerpoint/2010/main" val="1375725434"/>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p:cNvSpPr txBox="1">
            <a:spLocks/>
          </p:cNvSpPr>
          <p:nvPr/>
        </p:nvSpPr>
        <p:spPr>
          <a:xfrm>
            <a:off x="920552" y="2204864"/>
            <a:ext cx="7443192" cy="3413929"/>
          </a:xfrm>
          <a:prstGeom prst="rect">
            <a:avLst/>
          </a:prstGeom>
          <a:noFill/>
          <a:ln w="9525">
            <a:noFill/>
            <a:miter lim="800000"/>
            <a:headEnd/>
            <a:tailEnd/>
          </a:ln>
        </p:spPr>
        <p:txBody>
          <a:bodyPr wrap="square" lIns="0" tIns="48600" rIns="35100" bIns="48600">
            <a:spAutoFit/>
          </a:bodyPr>
          <a:lstStyle>
            <a:lvl1pPr marL="0" indent="0" algn="l" defTabSz="815780" rtl="0" fontAlgn="base">
              <a:lnSpc>
                <a:spcPct val="120000"/>
              </a:lnSpc>
              <a:spcBef>
                <a:spcPts val="200"/>
              </a:spcBef>
              <a:spcAft>
                <a:spcPts val="200"/>
              </a:spcAft>
              <a:buSzPct val="150000"/>
              <a:buFontTx/>
              <a:buNone/>
              <a:tabLst/>
              <a:defRPr lang="en-US" sz="1200" b="0" i="0" baseline="0" dirty="0" smtClean="0">
                <a:solidFill>
                  <a:schemeClr val="tx1"/>
                </a:solidFill>
                <a:latin typeface="+mn-lt"/>
                <a:ea typeface="MS PGothic" pitchFamily="34" charset="-128"/>
                <a:cs typeface="+mn-cs"/>
              </a:defRPr>
            </a:lvl1pPr>
            <a:lvl2pPr marL="179388" indent="-177800" algn="l" defTabSz="815780" rtl="0" fontAlgn="base">
              <a:lnSpc>
                <a:spcPct val="120000"/>
              </a:lnSpc>
              <a:spcBef>
                <a:spcPts val="200"/>
              </a:spcBef>
              <a:spcAft>
                <a:spcPts val="200"/>
              </a:spcAft>
              <a:buClr>
                <a:schemeClr val="accent1"/>
              </a:buClr>
              <a:buSzPct val="70000"/>
              <a:buFont typeface="Wingdings" pitchFamily="2" charset="2"/>
              <a:buChar char="n"/>
              <a:defRPr lang="en-US" sz="1200" dirty="0" smtClean="0">
                <a:solidFill>
                  <a:schemeClr val="tx1"/>
                </a:solidFill>
                <a:latin typeface="+mn-lt"/>
                <a:ea typeface="MS PGothic" pitchFamily="34" charset="-128"/>
                <a:cs typeface="+mn-cs"/>
              </a:defRPr>
            </a:lvl2pPr>
            <a:lvl3pPr marL="357188" indent="-177800" algn="l" defTabSz="815780" rtl="0" fontAlgn="base">
              <a:lnSpc>
                <a:spcPct val="120000"/>
              </a:lnSpc>
              <a:spcBef>
                <a:spcPts val="200"/>
              </a:spcBef>
              <a:spcAft>
                <a:spcPts val="200"/>
              </a:spcAft>
              <a:buClr>
                <a:schemeClr val="accent1"/>
              </a:buClr>
              <a:buSzPts val="1200"/>
              <a:buFont typeface="Arial" pitchFamily="34" charset="0"/>
              <a:buChar char="–"/>
              <a:defRPr lang="en-US" sz="1200" dirty="0" smtClean="0">
                <a:solidFill>
                  <a:schemeClr val="tx1"/>
                </a:solidFill>
                <a:latin typeface="+mn-lt"/>
                <a:ea typeface="MS PGothic" pitchFamily="34" charset="-128"/>
                <a:cs typeface="+mn-cs"/>
              </a:defRPr>
            </a:lvl3pPr>
            <a:lvl4pPr marL="536575" indent="-179388" algn="l" defTabSz="815780" rtl="0" fontAlgn="base">
              <a:lnSpc>
                <a:spcPct val="120000"/>
              </a:lnSpc>
              <a:spcBef>
                <a:spcPts val="200"/>
              </a:spcBef>
              <a:spcAft>
                <a:spcPts val="200"/>
              </a:spcAft>
              <a:buClr>
                <a:schemeClr val="accent1"/>
              </a:buClr>
              <a:buSzPts val="1200"/>
              <a:buFont typeface="Symbol"/>
              <a:buChar char="-"/>
              <a:defRPr lang="en-US" sz="1200" baseline="0" dirty="0" smtClean="0">
                <a:solidFill>
                  <a:schemeClr val="tx1"/>
                </a:solidFill>
                <a:latin typeface="+mn-lt"/>
                <a:ea typeface="MS PGothic" pitchFamily="34" charset="-128"/>
                <a:cs typeface="+mn-cs"/>
              </a:defRPr>
            </a:lvl4pPr>
            <a:lvl5pPr marL="715963" indent="-166688" algn="l" defTabSz="815780" rtl="0" fontAlgn="base">
              <a:lnSpc>
                <a:spcPct val="120000"/>
              </a:lnSpc>
              <a:spcBef>
                <a:spcPts val="200"/>
              </a:spcBef>
              <a:spcAft>
                <a:spcPts val="200"/>
              </a:spcAft>
              <a:buClr>
                <a:schemeClr val="accent1"/>
              </a:buClr>
              <a:buSzPts val="1200"/>
              <a:buFont typeface="Symbol"/>
              <a:buChar char="-"/>
              <a:defRPr lang="en-GB" sz="1200" baseline="0" dirty="0" smtClean="0">
                <a:solidFill>
                  <a:schemeClr val="tx1"/>
                </a:solidFill>
                <a:latin typeface="+mn-lt"/>
                <a:ea typeface="MS PGothic" pitchFamily="34" charset="-128"/>
                <a:cs typeface="+mn-cs"/>
              </a:defRPr>
            </a:lvl5pPr>
            <a:lvl6pPr marL="2286000">
              <a:defRPr sz="1400">
                <a:latin typeface="+mn-lt"/>
                <a:ea typeface="+mn-ea"/>
                <a:cs typeface="+mn-cs"/>
              </a:defRPr>
            </a:lvl6pPr>
            <a:lvl7pPr marL="2743200">
              <a:defRPr sz="1400">
                <a:latin typeface="+mn-lt"/>
                <a:ea typeface="+mn-ea"/>
                <a:cs typeface="+mn-cs"/>
              </a:defRPr>
            </a:lvl7pPr>
            <a:lvl8pPr marL="3200400">
              <a:defRPr sz="1400">
                <a:latin typeface="+mn-lt"/>
                <a:ea typeface="+mn-ea"/>
                <a:cs typeface="+mn-cs"/>
              </a:defRPr>
            </a:lvl8pPr>
            <a:lvl9pPr marL="3657600">
              <a:defRPr sz="1400">
                <a:latin typeface="+mn-lt"/>
                <a:ea typeface="+mn-ea"/>
                <a:cs typeface="+mn-cs"/>
              </a:defRPr>
            </a:lvl9pPr>
          </a:lstStyle>
          <a:p>
            <a:pPr algn="ctr"/>
            <a:r>
              <a:t>Đảm bảo lượng công việc của công ty gốm: Đảm bảo 72 triệu yên hàng năm</a:t>
            </a:r>
          </a:p>
          <a:p>
            <a:pPr algn="ctr"/>
            <a:r>
              <a:t>Mục tiêu tỷ lệ đạt mục tiêu: Tăng 110% so với năm ngoái</a:t>
            </a:r>
            <a:endParaRPr lang="ja-JP" altLang="en-US" sz="3000" kern="0" dirty="0"/>
          </a:p>
          <a:p>
            <a:pPr algn="ctr"/>
            <a:endParaRPr kumimoji="0" lang="ja-JP" altLang="en-US" sz="3000" kern="0" dirty="0"/>
          </a:p>
        </p:txBody>
      </p:sp>
      <p:sp>
        <p:nvSpPr>
          <p:cNvPr id="14" name="タイトル 13"/>
          <p:cNvSpPr>
            <a:spLocks noGrp="1"/>
          </p:cNvSpPr>
          <p:nvPr>
            <p:ph type="title"/>
          </p:nvPr>
        </p:nvSpPr>
        <p:spPr>
          <a:xfrm>
            <a:off x="495301" y="467155"/>
            <a:ext cx="4025651" cy="387798"/>
          </a:xfrm>
        </p:spPr>
        <p:txBody>
          <a:bodyPr/>
          <a:lstStyle/>
          <a:p>
            <a:r>
              <a:t>Đa năng hóa toàn bộ nhân viên (loại bỏ khái niệm chế tạo tấm kim loại và hàn)</a:t>
            </a:r>
          </a:p>
        </p:txBody>
      </p:sp>
    </p:spTree>
    <p:extLst>
      <p:ext uri="{BB962C8B-B14F-4D97-AF65-F5344CB8AC3E}">
        <p14:creationId xmlns:p14="http://schemas.microsoft.com/office/powerpoint/2010/main" val="119690015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p:cNvSpPr txBox="1">
            <a:spLocks/>
          </p:cNvSpPr>
          <p:nvPr/>
        </p:nvSpPr>
        <p:spPr>
          <a:xfrm>
            <a:off x="568236" y="1202723"/>
            <a:ext cx="8710737" cy="5588883"/>
          </a:xfrm>
          <a:prstGeom prst="rect">
            <a:avLst/>
          </a:prstGeom>
          <a:noFill/>
          <a:ln w="9525">
            <a:noFill/>
            <a:miter lim="800000"/>
            <a:headEnd/>
            <a:tailEnd/>
          </a:ln>
        </p:spPr>
        <p:txBody>
          <a:bodyPr wrap="square" lIns="0" tIns="48600" rIns="35100" bIns="48600">
            <a:spAutoFit/>
          </a:bodyPr>
          <a:lstStyle>
            <a:lvl1pPr marL="0" indent="0" algn="l" defTabSz="815780" rtl="0" fontAlgn="base">
              <a:lnSpc>
                <a:spcPct val="120000"/>
              </a:lnSpc>
              <a:spcBef>
                <a:spcPts val="200"/>
              </a:spcBef>
              <a:spcAft>
                <a:spcPts val="200"/>
              </a:spcAft>
              <a:buSzPct val="150000"/>
              <a:buFontTx/>
              <a:buNone/>
              <a:tabLst/>
              <a:defRPr lang="en-US" sz="1200" b="0" i="0" baseline="0" dirty="0" smtClean="0">
                <a:solidFill>
                  <a:schemeClr val="tx1"/>
                </a:solidFill>
                <a:latin typeface="+mn-lt"/>
                <a:ea typeface="MS PGothic" pitchFamily="34" charset="-128"/>
                <a:cs typeface="+mn-cs"/>
              </a:defRPr>
            </a:lvl1pPr>
            <a:lvl2pPr marL="179388" indent="-177800" algn="l" defTabSz="815780" rtl="0" fontAlgn="base">
              <a:lnSpc>
                <a:spcPct val="120000"/>
              </a:lnSpc>
              <a:spcBef>
                <a:spcPts val="200"/>
              </a:spcBef>
              <a:spcAft>
                <a:spcPts val="200"/>
              </a:spcAft>
              <a:buClr>
                <a:schemeClr val="accent1"/>
              </a:buClr>
              <a:buSzPct val="70000"/>
              <a:buFont typeface="Wingdings" pitchFamily="2" charset="2"/>
              <a:buChar char="n"/>
              <a:defRPr lang="en-US" sz="1200" dirty="0" smtClean="0">
                <a:solidFill>
                  <a:schemeClr val="tx1"/>
                </a:solidFill>
                <a:latin typeface="+mn-lt"/>
                <a:ea typeface="MS PGothic" pitchFamily="34" charset="-128"/>
                <a:cs typeface="+mn-cs"/>
              </a:defRPr>
            </a:lvl2pPr>
            <a:lvl3pPr marL="357188" indent="-177800" algn="l" defTabSz="815780" rtl="0" fontAlgn="base">
              <a:lnSpc>
                <a:spcPct val="120000"/>
              </a:lnSpc>
              <a:spcBef>
                <a:spcPts val="200"/>
              </a:spcBef>
              <a:spcAft>
                <a:spcPts val="200"/>
              </a:spcAft>
              <a:buClr>
                <a:schemeClr val="accent1"/>
              </a:buClr>
              <a:buSzPts val="1200"/>
              <a:buFont typeface="Arial" pitchFamily="34" charset="0"/>
              <a:buChar char="–"/>
              <a:defRPr lang="en-US" sz="1200" dirty="0" smtClean="0">
                <a:solidFill>
                  <a:schemeClr val="tx1"/>
                </a:solidFill>
                <a:latin typeface="+mn-lt"/>
                <a:ea typeface="MS PGothic" pitchFamily="34" charset="-128"/>
                <a:cs typeface="+mn-cs"/>
              </a:defRPr>
            </a:lvl3pPr>
            <a:lvl4pPr marL="536575" indent="-179388" algn="l" defTabSz="815780" rtl="0" fontAlgn="base">
              <a:lnSpc>
                <a:spcPct val="120000"/>
              </a:lnSpc>
              <a:spcBef>
                <a:spcPts val="200"/>
              </a:spcBef>
              <a:spcAft>
                <a:spcPts val="200"/>
              </a:spcAft>
              <a:buClr>
                <a:schemeClr val="accent1"/>
              </a:buClr>
              <a:buSzPts val="1200"/>
              <a:buFont typeface="Symbol"/>
              <a:buChar char="-"/>
              <a:defRPr lang="en-US" sz="1200" baseline="0" dirty="0" smtClean="0">
                <a:solidFill>
                  <a:schemeClr val="tx1"/>
                </a:solidFill>
                <a:latin typeface="+mn-lt"/>
                <a:ea typeface="MS PGothic" pitchFamily="34" charset="-128"/>
                <a:cs typeface="+mn-cs"/>
              </a:defRPr>
            </a:lvl4pPr>
            <a:lvl5pPr marL="715963" indent="-166688" algn="l" defTabSz="815780" rtl="0" fontAlgn="base">
              <a:lnSpc>
                <a:spcPct val="120000"/>
              </a:lnSpc>
              <a:spcBef>
                <a:spcPts val="200"/>
              </a:spcBef>
              <a:spcAft>
                <a:spcPts val="200"/>
              </a:spcAft>
              <a:buClr>
                <a:schemeClr val="accent1"/>
              </a:buClr>
              <a:buSzPts val="1200"/>
              <a:buFont typeface="Symbol"/>
              <a:buChar char="-"/>
              <a:defRPr lang="en-GB" sz="1200" baseline="0" dirty="0" smtClean="0">
                <a:solidFill>
                  <a:schemeClr val="tx1"/>
                </a:solidFill>
                <a:latin typeface="+mn-lt"/>
                <a:ea typeface="MS PGothic" pitchFamily="34" charset="-128"/>
                <a:cs typeface="+mn-cs"/>
              </a:defRPr>
            </a:lvl5pPr>
            <a:lvl6pPr marL="2286000">
              <a:defRPr sz="1400">
                <a:latin typeface="+mn-lt"/>
                <a:ea typeface="+mn-ea"/>
                <a:cs typeface="+mn-cs"/>
              </a:defRPr>
            </a:lvl6pPr>
            <a:lvl7pPr marL="2743200">
              <a:defRPr sz="1400">
                <a:latin typeface="+mn-lt"/>
                <a:ea typeface="+mn-ea"/>
                <a:cs typeface="+mn-cs"/>
              </a:defRPr>
            </a:lvl7pPr>
            <a:lvl8pPr marL="3200400">
              <a:defRPr sz="1400">
                <a:latin typeface="+mn-lt"/>
                <a:ea typeface="+mn-ea"/>
                <a:cs typeface="+mn-cs"/>
              </a:defRPr>
            </a:lvl8pPr>
            <a:lvl9pPr marL="3657600">
              <a:defRPr sz="1400">
                <a:latin typeface="+mn-lt"/>
                <a:ea typeface="+mn-ea"/>
                <a:cs typeface="+mn-cs"/>
              </a:defRPr>
            </a:lvl9pPr>
          </a:lstStyle>
          <a:p>
            <a:pPr marL="457200" indent="-457200">
              <a:buFont typeface="Wingdings" panose="05000000000000000000" pitchFamily="2" charset="2"/>
              <a:buChar char="u"/>
            </a:pPr>
            <a:r>
              <a:t>Đào tạo người quản lý (muốn đào tạo từ học viên thực tập)</a:t>
            </a:r>
            <a:endParaRPr lang="en-US" altLang="ja-JP" sz="2400" dirty="0">
              <a:solidFill>
                <a:schemeClr val="accent1">
                  <a:lumMod val="60000"/>
                  <a:lumOff val="40000"/>
                </a:schemeClr>
              </a:solidFill>
            </a:endParaRPr>
          </a:p>
          <a:p>
            <a:pPr marL="457200" indent="-457200">
              <a:buFont typeface="+mj-lt"/>
              <a:buAutoNum type="arabicPeriod"/>
            </a:pPr>
            <a:r>
              <a:t>Đảm bảo sản phẩm số lượng lớn (tăng cường lĩnh vực chuyên môn của công ty gốm)</a:t>
            </a:r>
            <a:endParaRPr kumimoji="0" lang="en-US" altLang="ja-JP" sz="2000" kern="0" dirty="0" smtClean="0"/>
          </a:p>
          <a:p>
            <a:pPr marL="457200" indent="-457200">
              <a:buFont typeface="+mj-lt"/>
              <a:buAutoNum type="arabicPeriod"/>
            </a:pPr>
            <a:endParaRPr lang="en-US" altLang="ja-JP" sz="2000" kern="0" dirty="0" smtClean="0"/>
          </a:p>
          <a:p>
            <a:pPr marL="457200" indent="-457200">
              <a:buFont typeface="+mj-lt"/>
              <a:buAutoNum type="arabicPeriod"/>
            </a:pPr>
            <a:r>
              <a:t>Nâng cao cấp độ công ty gốm thông qua việc nâng cao dữ liệu và xác minh</a:t>
            </a:r>
            <a:endParaRPr kumimoji="0" lang="en-US" altLang="ja-JP" sz="2000" kern="0" dirty="0" smtClean="0"/>
          </a:p>
          <a:p>
            <a:pPr marL="457200" indent="-457200">
              <a:buFont typeface="+mj-lt"/>
              <a:buAutoNum type="arabicPeriod"/>
            </a:pPr>
            <a:endParaRPr kumimoji="0" lang="en-US" altLang="ja-JP" sz="2000" kern="0" dirty="0" smtClean="0"/>
          </a:p>
          <a:p>
            <a:pPr marL="457200" indent="-457200">
              <a:buFont typeface="+mj-lt"/>
              <a:buAutoNum type="arabicPeriod"/>
            </a:pPr>
            <a:r>
              <a:t>Mục tiêu và kế hoạch của kỳ này.</a:t>
            </a:r>
            <a:endParaRPr kumimoji="0" lang="en-US" altLang="ja-JP" sz="2000" kern="0" dirty="0" smtClean="0"/>
          </a:p>
          <a:p>
            <a:pPr marL="457200" indent="-457200">
              <a:buFont typeface="+mj-lt"/>
              <a:buAutoNum type="arabicPeriod"/>
            </a:pPr>
            <a:endParaRPr lang="en-US" altLang="ja-JP" sz="2000" kern="0" dirty="0" smtClean="0"/>
          </a:p>
          <a:p>
            <a:pPr marL="457200" indent="-457200">
              <a:buFont typeface="+mj-lt"/>
              <a:buAutoNum type="arabicPeriod"/>
            </a:pPr>
            <a:r>
              <a:rPr lang="ja-JP" altLang="en-US" sz="2000" kern="0" dirty="0" smtClean="0"/>
              <a:t>管理者育成（実習生からも育成したい）</a:t>
            </a:r>
            <a:endParaRPr lang="en-US" altLang="ja-JP" sz="2000" kern="0" dirty="0" smtClean="0"/>
          </a:p>
          <a:p>
            <a:pPr marL="457200" indent="-457200">
              <a:buFont typeface="+mj-lt"/>
              <a:buAutoNum type="arabicPeriod"/>
            </a:pPr>
            <a:endParaRPr lang="en-US" altLang="ja-JP" sz="2000" kern="0" dirty="0"/>
          </a:p>
          <a:p>
            <a:pPr marL="457200" indent="-457200">
              <a:buFont typeface="+mj-lt"/>
              <a:buAutoNum type="arabicPeriod"/>
            </a:pPr>
            <a:r>
              <a:rPr lang="ja-JP" altLang="en-US" sz="2000" kern="0" dirty="0" smtClean="0"/>
              <a:t>大量生産品の確保（陶の得意分野の強化）</a:t>
            </a:r>
            <a:endParaRPr lang="en-US" altLang="ja-JP" sz="2000" kern="0" dirty="0" smtClean="0"/>
          </a:p>
          <a:p>
            <a:pPr marL="457200" indent="-457200">
              <a:buFont typeface="+mj-lt"/>
              <a:buAutoNum type="arabicPeriod"/>
            </a:pPr>
            <a:endParaRPr lang="en-US" altLang="ja-JP" sz="2000" kern="0" dirty="0"/>
          </a:p>
          <a:p>
            <a:pPr marL="457200" indent="-457200">
              <a:buFont typeface="+mj-lt"/>
              <a:buAutoNum type="arabicPeriod"/>
            </a:pPr>
            <a:r>
              <a:rPr lang="ja-JP" altLang="en-US" sz="2000" kern="0" dirty="0" smtClean="0"/>
              <a:t>データの充実と検証による陶のレベルアップ</a:t>
            </a:r>
            <a:endParaRPr lang="en-US" altLang="ja-JP" sz="2000" kern="0" dirty="0" smtClean="0"/>
          </a:p>
          <a:p>
            <a:endParaRPr kumimoji="0" lang="en-US" altLang="ja-JP" sz="2000" kern="0" dirty="0" smtClean="0"/>
          </a:p>
        </p:txBody>
      </p:sp>
      <p:sp>
        <p:nvSpPr>
          <p:cNvPr id="9" name="タイトル 7">
            <a:extLst>
              <a:ext uri="{FF2B5EF4-FFF2-40B4-BE49-F238E27FC236}">
                <a16:creationId xmlns:a16="http://schemas.microsoft.com/office/drawing/2014/main" xmlns="" id="{074EA420-533E-4B90-A641-7059803AB60B}"/>
              </a:ext>
            </a:extLst>
          </p:cNvPr>
          <p:cNvSpPr txBox="1">
            <a:spLocks/>
          </p:cNvSpPr>
          <p:nvPr/>
        </p:nvSpPr>
        <p:spPr>
          <a:xfrm>
            <a:off x="1438049" y="900854"/>
            <a:ext cx="5400000" cy="561084"/>
          </a:xfrm>
          <a:prstGeom prst="rect">
            <a:avLst/>
          </a:prstGeom>
        </p:spPr>
        <p:txBody>
          <a:bodyPr anchor="b"/>
          <a:lstStyle>
            <a:lvl1pPr algn="l" defTabSz="957263" rtl="0" eaLnBrk="1" fontAlgn="base" hangingPunct="1">
              <a:spcBef>
                <a:spcPct val="0"/>
              </a:spcBef>
              <a:spcAft>
                <a:spcPct val="0"/>
              </a:spcAft>
              <a:defRPr kumimoji="1" sz="2400" b="1">
                <a:solidFill>
                  <a:schemeClr val="tx1"/>
                </a:solidFill>
                <a:latin typeface="+mj-lt"/>
                <a:ea typeface="+mj-ea"/>
                <a:cs typeface="Arial Unicode MS" pitchFamily="34" charset="-128"/>
              </a:defRPr>
            </a:lvl1pPr>
            <a:lvl2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2pPr>
            <a:lvl3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3pPr>
            <a:lvl4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4pPr>
            <a:lvl5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5pPr>
            <a:lvl6pPr marL="457200" algn="l" defTabSz="957263" rtl="0" eaLnBrk="1" fontAlgn="base" hangingPunct="1">
              <a:spcBef>
                <a:spcPct val="0"/>
              </a:spcBef>
              <a:spcAft>
                <a:spcPct val="0"/>
              </a:spcAft>
              <a:defRPr kumimoji="1" sz="2400" b="1">
                <a:solidFill>
                  <a:schemeClr val="tx1"/>
                </a:solidFill>
                <a:latin typeface="Arial" charset="0"/>
              </a:defRPr>
            </a:lvl6pPr>
            <a:lvl7pPr marL="914400" algn="l" defTabSz="957263" rtl="0" eaLnBrk="1" fontAlgn="base" hangingPunct="1">
              <a:spcBef>
                <a:spcPct val="0"/>
              </a:spcBef>
              <a:spcAft>
                <a:spcPct val="0"/>
              </a:spcAft>
              <a:defRPr kumimoji="1" sz="2400" b="1">
                <a:solidFill>
                  <a:schemeClr val="tx1"/>
                </a:solidFill>
                <a:latin typeface="Arial" charset="0"/>
              </a:defRPr>
            </a:lvl7pPr>
            <a:lvl8pPr marL="1371600" algn="l" defTabSz="957263" rtl="0" eaLnBrk="1" fontAlgn="base" hangingPunct="1">
              <a:spcBef>
                <a:spcPct val="0"/>
              </a:spcBef>
              <a:spcAft>
                <a:spcPct val="0"/>
              </a:spcAft>
              <a:defRPr kumimoji="1" sz="2400" b="1">
                <a:solidFill>
                  <a:schemeClr val="tx1"/>
                </a:solidFill>
                <a:latin typeface="Arial" charset="0"/>
              </a:defRPr>
            </a:lvl8pPr>
            <a:lvl9pPr marL="1828800" algn="l" defTabSz="957263" rtl="0" eaLnBrk="1" fontAlgn="base" hangingPunct="1">
              <a:spcBef>
                <a:spcPct val="0"/>
              </a:spcBef>
              <a:spcAft>
                <a:spcPct val="0"/>
              </a:spcAft>
              <a:defRPr kumimoji="1" sz="2400" b="1">
                <a:solidFill>
                  <a:schemeClr val="tx1"/>
                </a:solidFill>
                <a:latin typeface="Arial" charset="0"/>
              </a:defRPr>
            </a:lvl9pPr>
          </a:lstStyle>
          <a:p>
            <a:endParaRPr lang="ja-JP" altLang="en-US" sz="1800" kern="0" dirty="0"/>
          </a:p>
        </p:txBody>
      </p:sp>
      <p:sp>
        <p:nvSpPr>
          <p:cNvPr id="14" name="タイトル 13"/>
          <p:cNvSpPr>
            <a:spLocks noGrp="1"/>
          </p:cNvSpPr>
          <p:nvPr>
            <p:ph type="title"/>
          </p:nvPr>
        </p:nvSpPr>
        <p:spPr>
          <a:xfrm>
            <a:off x="495301" y="466373"/>
            <a:ext cx="3233563" cy="387798"/>
          </a:xfrm>
        </p:spPr>
        <p:txBody>
          <a:bodyPr/>
          <a:lstStyle/>
          <a:p>
            <a:r>
              <a:rPr kumimoji="1" lang="ja-JP" altLang="en-US" sz="3200" dirty="0"/>
              <a:t>今期の目標と計画</a:t>
            </a:r>
          </a:p>
        </p:txBody>
      </p:sp>
    </p:spTree>
    <p:extLst>
      <p:ext uri="{BB962C8B-B14F-4D97-AF65-F5344CB8AC3E}">
        <p14:creationId xmlns:p14="http://schemas.microsoft.com/office/powerpoint/2010/main" val="552283834"/>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Theme">
  <a:themeElements>
    <a:clrScheme name="Main Nomura Global Color">
      <a:dk1>
        <a:srgbClr val="000000"/>
      </a:dk1>
      <a:lt1>
        <a:srgbClr val="FFFFFF"/>
      </a:lt1>
      <a:dk2>
        <a:srgbClr val="000000"/>
      </a:dk2>
      <a:lt2>
        <a:srgbClr val="FFFFFF"/>
      </a:lt2>
      <a:accent1>
        <a:srgbClr val="CB2420"/>
      </a:accent1>
      <a:accent2>
        <a:srgbClr val="737374"/>
      </a:accent2>
      <a:accent3>
        <a:srgbClr val="80A9AE"/>
      </a:accent3>
      <a:accent4>
        <a:srgbClr val="00305C"/>
      </a:accent4>
      <a:accent5>
        <a:srgbClr val="80003F"/>
      </a:accent5>
      <a:accent6>
        <a:srgbClr val="CC8D19"/>
      </a:accent6>
      <a:hlink>
        <a:srgbClr val="B1B1B0"/>
      </a:hlink>
      <a:folHlink>
        <a:srgbClr val="B1B1B0"/>
      </a:folHlink>
    </a:clrScheme>
    <a:fontScheme name="Nomur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2">
            <a:lumMod val="40000"/>
            <a:lumOff val="60000"/>
          </a:schemeClr>
        </a:solidFill>
        <a:ln w="12700" cap="flat" cmpd="sng" algn="ctr">
          <a:solidFill>
            <a:schemeClr val="accent2"/>
          </a:solidFill>
          <a:prstDash val="solid"/>
          <a:round/>
          <a:headEnd type="none" w="med" len="med"/>
          <a:tailEnd type="none" w="med" len="med"/>
        </a:ln>
        <a:effectLst/>
      </a:spPr>
      <a:bodyPr vert="horz" wrap="square" lIns="36000" tIns="36000" rIns="36000" bIns="36000" numCol="1" rtlCol="0" anchor="ctr" anchorCtr="1"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sz="1200" b="1" i="0" u="none" strike="noStrike" cap="none" normalizeH="0" baseline="0" dirty="0" err="1" smtClean="0">
            <a:ln>
              <a:noFill/>
            </a:ln>
            <a:solidFill>
              <a:schemeClr val="tx1"/>
            </a:solidFill>
            <a:effectLst/>
            <a:latin typeface="Arial" charset="0"/>
          </a:defRPr>
        </a:defPPr>
      </a:lstStyle>
    </a:spDef>
    <a:lnDef>
      <a:spPr bwMode="auto">
        <a:solidFill>
          <a:schemeClr val="accent2"/>
        </a:solidFill>
        <a:ln w="9525" cap="flat" cmpd="sng" algn="ctr">
          <a:solidFill>
            <a:schemeClr val="tx1"/>
          </a:solidFill>
          <a:prstDash val="solid"/>
          <a:round/>
          <a:headEnd type="none" w="med" len="med"/>
          <a:tailEnd type="none" w="med" len="med"/>
        </a:ln>
        <a:effectLst/>
      </a:spPr>
      <a:bodyPr/>
      <a:lst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Default Theme</Template>
  <TotalTime>20018</TotalTime>
  <Words>139</Words>
  <Application>Microsoft Office PowerPoint</Application>
  <PresentationFormat>A4 210 x 297 mm</PresentationFormat>
  <Paragraphs>61</Paragraphs>
  <Slides>7</Slides>
  <Notes>6</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7</vt:i4>
      </vt:variant>
    </vt:vector>
  </HeadingPairs>
  <TitlesOfParts>
    <vt:vector size="20" baseType="lpstr">
      <vt:lpstr>Arial Unicode MS</vt:lpstr>
      <vt:lpstr>HGSｺﾞｼｯｸE</vt:lpstr>
      <vt:lpstr>ＭＳ Ｐゴシック</vt:lpstr>
      <vt:lpstr>ＭＳ Ｐゴシック</vt:lpstr>
      <vt:lpstr>游ゴシック</vt:lpstr>
      <vt:lpstr>游ゴシック</vt:lpstr>
      <vt:lpstr>Arial</vt:lpstr>
      <vt:lpstr>Calibri</vt:lpstr>
      <vt:lpstr>Century</vt:lpstr>
      <vt:lpstr>Symbol</vt:lpstr>
      <vt:lpstr>Times New Roman</vt:lpstr>
      <vt:lpstr>Wingdings</vt:lpstr>
      <vt:lpstr>Default Theme</vt:lpstr>
      <vt:lpstr>PowerPoint プレゼンテーション</vt:lpstr>
      <vt:lpstr>代表取締役　野田　裕紀</vt:lpstr>
      <vt:lpstr>前期結果</vt:lpstr>
      <vt:lpstr>前期取組紹介①</vt:lpstr>
      <vt:lpstr>前期取組紹介②</vt:lpstr>
      <vt:lpstr>今期スローガン</vt:lpstr>
      <vt:lpstr>今期の目標と計画</vt:lpstr>
    </vt:vector>
  </TitlesOfParts>
  <Company>Nomura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0</dc:title>
  <dc:creator>6011390</dc:creator>
  <cp:lastModifiedBy>竹本 英華</cp:lastModifiedBy>
  <cp:revision>529</cp:revision>
  <cp:lastPrinted>2023-09-15T06:09:59Z</cp:lastPrinted>
  <dcterms:created xsi:type="dcterms:W3CDTF">2012-03-22T07:34:34Z</dcterms:created>
  <dcterms:modified xsi:type="dcterms:W3CDTF">2023-09-29T08:14:31Z</dcterms:modified>
</cp:coreProperties>
</file>