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93" r:id="rId1"/>
  </p:sldMasterIdLst>
  <p:notesMasterIdLst>
    <p:notesMasterId r:id="rId7"/>
  </p:notesMasterIdLst>
  <p:sldIdLst>
    <p:sldId id="430" r:id="rId2"/>
    <p:sldId id="433" r:id="rId3"/>
    <p:sldId id="431" r:id="rId4"/>
    <p:sldId id="434" r:id="rId5"/>
    <p:sldId id="435" r:id="rId6"/>
  </p:sldIdLst>
  <p:sldSz cx="9906000" cy="6858000" type="A4"/>
  <p:notesSz cx="6858000"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野田 裕紀" initials="野田" lastIdx="1" clrIdx="0">
    <p:extLst>
      <p:ext uri="{19B8F6BF-5375-455C-9EA6-DF929625EA0E}">
        <p15:presenceInfo xmlns:p15="http://schemas.microsoft.com/office/powerpoint/2012/main" userId="c1062223858394a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4949"/>
    <a:srgbClr val="F7F8F2"/>
    <a:srgbClr val="C5FFCC"/>
    <a:srgbClr val="EBF9FF"/>
    <a:srgbClr val="EFFED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89" autoAdjust="0"/>
    <p:restoredTop sz="94660"/>
  </p:normalViewPr>
  <p:slideViewPr>
    <p:cSldViewPr>
      <p:cViewPr varScale="1">
        <p:scale>
          <a:sx n="89" d="100"/>
          <a:sy n="89" d="100"/>
        </p:scale>
        <p:origin x="1162" y="67"/>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10" Type="http://schemas.openxmlformats.org/officeDocument/2006/relationships/viewProps" Target="viewProps.xml"/><Relationship Id="rId11" Type="http://schemas.openxmlformats.org/officeDocument/2006/relationships/theme" Target="theme/theme1.xml"/><Relationship Id="rId12" Type="http://schemas.openxmlformats.org/officeDocument/2006/relationships/tableStyles" Target="tableStyles.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commentAuthors" Target="commentAuthors.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95300"/>
          </a:xfrm>
          <a:prstGeom prst="rect">
            <a:avLst/>
          </a:prstGeom>
        </p:spPr>
        <p:txBody>
          <a:bodyPr vert="horz" lIns="91440" tIns="45720" rIns="91440" bIns="45720" rtlCol="0"/>
          <a:lstStyle>
            <a:lvl1pPr algn="r">
              <a:defRPr sz="1200"/>
            </a:lvl1pPr>
          </a:lstStyle>
          <a:p>
            <a:fld id="{DC1CCC5A-8BC4-4010-9678-047187EC1C53}" type="datetimeFigureOut">
              <a:rPr kumimoji="1" lang="ja-JP" altLang="en-US" smtClean="0"/>
              <a:t>2023/9/1</a:t>
            </a:fld>
            <a:endParaRPr kumimoji="1" lang="ja-JP" altLang="en-US"/>
          </a:p>
        </p:txBody>
      </p:sp>
      <p:sp>
        <p:nvSpPr>
          <p:cNvPr id="4" name="スライド イメージ プレースホルダー 3"/>
          <p:cNvSpPr>
            <a:spLocks noGrp="1" noRot="1" noChangeAspect="1"/>
          </p:cNvSpPr>
          <p:nvPr>
            <p:ph type="sldImg" idx="2"/>
          </p:nvPr>
        </p:nvSpPr>
        <p:spPr>
          <a:xfrm>
            <a:off x="1022350" y="1235075"/>
            <a:ext cx="4813300" cy="33321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751388"/>
            <a:ext cx="5486400" cy="3889375"/>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8950"/>
            <a:ext cx="2971800"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9378950"/>
            <a:ext cx="2971800" cy="495300"/>
          </a:xfrm>
          <a:prstGeom prst="rect">
            <a:avLst/>
          </a:prstGeom>
        </p:spPr>
        <p:txBody>
          <a:bodyPr vert="horz" lIns="91440" tIns="45720" rIns="91440" bIns="45720" rtlCol="0" anchor="b"/>
          <a:lstStyle>
            <a:lvl1pPr algn="r">
              <a:defRPr sz="1200"/>
            </a:lvl1pPr>
          </a:lstStyle>
          <a:p>
            <a:fld id="{AA649C05-C4C2-421E-BBEF-E452DF73EDC2}" type="slidenum">
              <a:rPr kumimoji="1" lang="ja-JP" altLang="en-US" smtClean="0"/>
              <a:t>‹#›</a:t>
            </a:fld>
            <a:endParaRPr kumimoji="1" lang="ja-JP" altLang="en-US"/>
          </a:p>
        </p:txBody>
      </p:sp>
    </p:spTree>
    <p:extLst>
      <p:ext uri="{BB962C8B-B14F-4D97-AF65-F5344CB8AC3E}">
        <p14:creationId xmlns:p14="http://schemas.microsoft.com/office/powerpoint/2010/main" val="25628504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Nomura Standard Alternative Cover">
    <p:spTree>
      <p:nvGrpSpPr>
        <p:cNvPr id="1" name=""/>
        <p:cNvGrpSpPr/>
        <p:nvPr/>
      </p:nvGrpSpPr>
      <p:grpSpPr>
        <a:xfrm>
          <a:off x="0" y="0"/>
          <a:ext cx="0" cy="0"/>
          <a:chOff x="0" y="0"/>
          <a:chExt cx="0" cy="0"/>
        </a:xfrm>
      </p:grpSpPr>
      <p:sp>
        <p:nvSpPr>
          <p:cNvPr id="18" name="Text Placeholder 17"/>
          <p:cNvSpPr>
            <a:spLocks noGrp="1"/>
          </p:cNvSpPr>
          <p:nvPr>
            <p:ph type="body" sz="quarter" idx="10" hasCustomPrompt="1"/>
          </p:nvPr>
        </p:nvSpPr>
        <p:spPr>
          <a:xfrm>
            <a:off x="273050" y="1121200"/>
            <a:ext cx="7200000" cy="507600"/>
          </a:xfrm>
          <a:prstGeom prst="rect">
            <a:avLst/>
          </a:prstGeom>
        </p:spPr>
        <p:txBody>
          <a:bodyPr lIns="0" tIns="72000" rIns="0" bIns="0" anchor="b" anchorCtr="0"/>
          <a:lstStyle>
            <a:lvl1pPr>
              <a:lnSpc>
                <a:spcPct val="120000"/>
              </a:lnSpc>
              <a:spcBef>
                <a:spcPts val="0"/>
              </a:spcBef>
              <a:spcAft>
                <a:spcPts val="0"/>
              </a:spcAft>
              <a:defRPr sz="1800" b="1" baseline="0">
                <a:ea typeface="MS PGothic" pitchFamily="34" charset="-128"/>
              </a:defRPr>
            </a:lvl1pPr>
          </a:lstStyle>
          <a:p>
            <a:pPr lvl="0"/>
            <a:r>
              <a:rPr lang="en-US" dirty="0"/>
              <a:t>Enter your subtitle here</a:t>
            </a:r>
            <a:endParaRPr lang="en-GB" dirty="0"/>
          </a:p>
        </p:txBody>
      </p:sp>
      <p:grpSp>
        <p:nvGrpSpPr>
          <p:cNvPr id="2" name="Group 52"/>
          <p:cNvGrpSpPr>
            <a:grpSpLocks/>
          </p:cNvGrpSpPr>
          <p:nvPr userDrawn="1"/>
        </p:nvGrpSpPr>
        <p:grpSpPr bwMode="auto">
          <a:xfrm>
            <a:off x="0" y="1872952"/>
            <a:ext cx="9906000" cy="115888"/>
            <a:chOff x="0" y="1474"/>
            <a:chExt cx="5760" cy="73"/>
          </a:xfrm>
        </p:grpSpPr>
        <p:sp>
          <p:nvSpPr>
            <p:cNvPr id="28" name="Rectangle 53"/>
            <p:cNvSpPr>
              <a:spLocks noChangeArrowheads="1"/>
            </p:cNvSpPr>
            <p:nvPr userDrawn="1"/>
          </p:nvSpPr>
          <p:spPr bwMode="auto">
            <a:xfrm>
              <a:off x="0" y="1474"/>
              <a:ext cx="4704" cy="73"/>
            </a:xfrm>
            <a:prstGeom prst="rect">
              <a:avLst/>
            </a:prstGeom>
            <a:solidFill>
              <a:srgbClr val="92D05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sp>
          <p:nvSpPr>
            <p:cNvPr id="29" name="Rectangle 54"/>
            <p:cNvSpPr>
              <a:spLocks noChangeArrowheads="1"/>
            </p:cNvSpPr>
            <p:nvPr userDrawn="1"/>
          </p:nvSpPr>
          <p:spPr bwMode="auto">
            <a:xfrm>
              <a:off x="4704" y="1474"/>
              <a:ext cx="1056" cy="73"/>
            </a:xfrm>
            <a:prstGeom prst="rect">
              <a:avLst/>
            </a:prstGeom>
            <a:solidFill>
              <a:srgbClr val="00206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grpSp>
      <p:sp>
        <p:nvSpPr>
          <p:cNvPr id="16" name="Title 15"/>
          <p:cNvSpPr>
            <a:spLocks noGrp="1"/>
          </p:cNvSpPr>
          <p:nvPr>
            <p:ph type="title" hasCustomPrompt="1"/>
          </p:nvPr>
        </p:nvSpPr>
        <p:spPr>
          <a:xfrm>
            <a:off x="273050" y="260648"/>
            <a:ext cx="7200000" cy="858952"/>
          </a:xfrm>
          <a:prstGeom prst="rect">
            <a:avLst/>
          </a:prstGeom>
        </p:spPr>
        <p:txBody>
          <a:bodyPr lIns="0" tIns="0" rIns="0" bIns="0" anchor="b" anchorCtr="0"/>
          <a:lstStyle>
            <a:lvl1pPr>
              <a:lnSpc>
                <a:spcPct val="120000"/>
              </a:lnSpc>
              <a:defRPr sz="2400" baseline="0">
                <a:ea typeface="MS PGothic" pitchFamily="34" charset="-128"/>
              </a:defRPr>
            </a:lvl1pPr>
          </a:lstStyle>
          <a:p>
            <a:r>
              <a:rPr lang="en-US" dirty="0"/>
              <a:t>Enter your title here</a:t>
            </a:r>
            <a:endParaRPr lang="en-GB" dirty="0"/>
          </a:p>
        </p:txBody>
      </p:sp>
      <p:sp>
        <p:nvSpPr>
          <p:cNvPr id="15" name="Text Placeholder 17"/>
          <p:cNvSpPr>
            <a:spLocks noGrp="1"/>
          </p:cNvSpPr>
          <p:nvPr>
            <p:ph type="body" sz="quarter" idx="13" hasCustomPrompt="1"/>
          </p:nvPr>
        </p:nvSpPr>
        <p:spPr>
          <a:xfrm>
            <a:off x="272480" y="6453336"/>
            <a:ext cx="3960440" cy="239907"/>
          </a:xfrm>
          <a:prstGeom prst="rect">
            <a:avLst/>
          </a:prstGeom>
        </p:spPr>
        <p:txBody>
          <a:bodyPr lIns="0" tIns="0" rIns="0" bIns="0" anchor="t" anchorCtr="0"/>
          <a:lstStyle>
            <a:lvl1pPr algn="l">
              <a:lnSpc>
                <a:spcPct val="120000"/>
              </a:lnSpc>
              <a:spcBef>
                <a:spcPts val="0"/>
              </a:spcBef>
              <a:spcAft>
                <a:spcPts val="0"/>
              </a:spcAft>
              <a:defRPr sz="1400" b="0" baseline="0">
                <a:ea typeface="MS PGothic" pitchFamily="34" charset="-128"/>
              </a:defRPr>
            </a:lvl1pPr>
          </a:lstStyle>
          <a:p>
            <a:pPr lvl="0"/>
            <a:r>
              <a:rPr lang="en-US" dirty="0"/>
              <a:t>Enter date here</a:t>
            </a:r>
            <a:endParaRPr lang="en-GB" dirty="0"/>
          </a:p>
        </p:txBody>
      </p:sp>
      <p:sp>
        <p:nvSpPr>
          <p:cNvPr id="20" name="Text Placeholder 18"/>
          <p:cNvSpPr>
            <a:spLocks noGrp="1"/>
          </p:cNvSpPr>
          <p:nvPr>
            <p:ph type="body" sz="quarter" idx="14"/>
          </p:nvPr>
        </p:nvSpPr>
        <p:spPr>
          <a:xfrm>
            <a:off x="7269673" y="5069879"/>
            <a:ext cx="2448272" cy="1223417"/>
          </a:xfrm>
          <a:prstGeom prst="rect">
            <a:avLst/>
          </a:prstGeom>
        </p:spPr>
        <p:txBody>
          <a:bodyPr anchor="ctr" anchorCtr="0"/>
          <a:lstStyle>
            <a:lvl1pPr algn="r">
              <a:defRPr sz="1200" baseline="0"/>
            </a:lvl1pPr>
          </a:lstStyle>
          <a:p>
            <a:pPr lvl="0"/>
            <a:endParaRPr lang="en-GB" dirty="0"/>
          </a:p>
        </p:txBody>
      </p:sp>
      <p:sp>
        <p:nvSpPr>
          <p:cNvPr id="21" name="Text Box 11"/>
          <p:cNvSpPr txBox="1">
            <a:spLocks noChangeArrowheads="1"/>
          </p:cNvSpPr>
          <p:nvPr userDrawn="1"/>
        </p:nvSpPr>
        <p:spPr bwMode="ltGray">
          <a:xfrm>
            <a:off x="7374881" y="6314836"/>
            <a:ext cx="2237857" cy="276999"/>
          </a:xfrm>
          <a:prstGeom prst="rect">
            <a:avLst/>
          </a:prstGeom>
          <a:noFill/>
          <a:ln w="9525" algn="ctr">
            <a:noFill/>
            <a:miter lim="800000"/>
            <a:headEnd/>
            <a:tailEnd/>
          </a:ln>
          <a:effectLst/>
        </p:spPr>
        <p:txBody>
          <a:bodyPr wrap="none" lIns="0" tIns="0" rIns="0" bIns="0" anchor="b">
            <a:spAutoFit/>
          </a:bodyPr>
          <a:lstStyle/>
          <a:p>
            <a:pPr algn="r">
              <a:defRPr/>
            </a:pPr>
            <a:r>
              <a:rPr kumimoji="0" lang="en-GB" altLang="ja-JP" sz="900" baseline="0" dirty="0">
                <a:ea typeface="ＭＳ Ｐゴシック" pitchFamily="50" charset="-128"/>
                <a:cs typeface="Arial" charset="0"/>
              </a:rPr>
              <a:t>STRICTLY PRIVATE AND </a:t>
            </a:r>
            <a:r>
              <a:rPr kumimoji="0" lang="en-GB" altLang="ja-JP" sz="900" baseline="0" dirty="0" smtClean="0">
                <a:ea typeface="ＭＳ Ｐゴシック" pitchFamily="50" charset="-128"/>
                <a:cs typeface="Arial" charset="0"/>
              </a:rPr>
              <a:t>CONFIDENTIAL</a:t>
            </a:r>
          </a:p>
          <a:p>
            <a:pPr algn="r">
              <a:defRPr/>
            </a:pPr>
            <a:r>
              <a:rPr kumimoji="0" lang="en-US" altLang="ja-JP" sz="900" baseline="0" dirty="0" smtClean="0">
                <a:ea typeface="ＭＳ Ｐゴシック" pitchFamily="50" charset="-128"/>
                <a:cs typeface="Arial" charset="0"/>
              </a:rPr>
              <a:t>NODAGROP</a:t>
            </a:r>
            <a:endParaRPr kumimoji="0" lang="en-GB" altLang="ja-JP" sz="900" baseline="0" dirty="0">
              <a:ea typeface="ＭＳ Ｐゴシック" pitchFamily="50" charset="-128"/>
              <a:cs typeface="Arial" charset="0"/>
            </a:endParaRPr>
          </a:p>
        </p:txBody>
      </p:sp>
      <p:sp>
        <p:nvSpPr>
          <p:cNvPr id="22" name="Text Placeholder 31"/>
          <p:cNvSpPr>
            <a:spLocks noGrp="1"/>
          </p:cNvSpPr>
          <p:nvPr>
            <p:ph type="body" sz="quarter" idx="16" hasCustomPrompt="1"/>
          </p:nvPr>
        </p:nvSpPr>
        <p:spPr>
          <a:xfrm>
            <a:off x="272480" y="4869160"/>
            <a:ext cx="3960440" cy="792088"/>
          </a:xfrm>
          <a:prstGeom prst="rect">
            <a:avLst/>
          </a:prstGeom>
        </p:spPr>
        <p:txBody>
          <a:bodyPr lIns="0" tIns="0" rIns="0" bIns="0"/>
          <a:lstStyle>
            <a:lvl1pPr>
              <a:lnSpc>
                <a:spcPct val="120000"/>
              </a:lnSpc>
              <a:spcBef>
                <a:spcPts val="0"/>
              </a:spcBef>
              <a:spcAft>
                <a:spcPts val="0"/>
              </a:spcAft>
              <a:defRPr sz="1400" baseline="0">
                <a:ea typeface="MS PGothic" pitchFamily="34" charset="-128"/>
              </a:defRPr>
            </a:lvl1pPr>
            <a:lvl2pPr>
              <a:defRPr sz="1400"/>
            </a:lvl2pPr>
            <a:lvl3pPr>
              <a:defRPr sz="1400"/>
            </a:lvl3pPr>
            <a:lvl4pPr>
              <a:defRPr sz="1400"/>
            </a:lvl4pPr>
            <a:lvl5pPr>
              <a:defRPr sz="1400"/>
            </a:lvl5pPr>
          </a:lstStyle>
          <a:p>
            <a:pPr lvl="0"/>
            <a:r>
              <a:rPr lang="en-US" dirty="0"/>
              <a:t>Business Division</a:t>
            </a:r>
            <a:br>
              <a:rPr lang="en-US" dirty="0"/>
            </a:br>
            <a:r>
              <a:rPr lang="en-US" dirty="0"/>
              <a:t>Business Subdivision</a:t>
            </a:r>
            <a:br>
              <a:rPr lang="en-US" dirty="0"/>
            </a:br>
            <a:r>
              <a:rPr lang="en-US" dirty="0"/>
              <a:t>Region Label</a:t>
            </a:r>
            <a:endParaRPr lang="en-GB" dirty="0"/>
          </a:p>
        </p:txBody>
      </p:sp>
      <p:sp>
        <p:nvSpPr>
          <p:cNvPr id="23" name="Text Placeholder 31"/>
          <p:cNvSpPr>
            <a:spLocks noGrp="1"/>
          </p:cNvSpPr>
          <p:nvPr>
            <p:ph type="body" sz="quarter" idx="17" hasCustomPrompt="1"/>
          </p:nvPr>
        </p:nvSpPr>
        <p:spPr>
          <a:xfrm>
            <a:off x="272480" y="5821288"/>
            <a:ext cx="3960440" cy="472008"/>
          </a:xfrm>
          <a:prstGeom prst="rect">
            <a:avLst/>
          </a:prstGeom>
        </p:spPr>
        <p:txBody>
          <a:bodyPr lIns="0" tIns="0" rIns="0" bIns="0"/>
          <a:lstStyle>
            <a:lvl1pPr>
              <a:lnSpc>
                <a:spcPct val="120000"/>
              </a:lnSpc>
              <a:spcBef>
                <a:spcPts val="0"/>
              </a:spcBef>
              <a:spcAft>
                <a:spcPts val="0"/>
              </a:spcAft>
              <a:defRPr sz="1400" baseline="0">
                <a:ea typeface="MS PGothic" pitchFamily="34" charset="-128"/>
              </a:defRPr>
            </a:lvl1pPr>
            <a:lvl2pPr>
              <a:defRPr sz="1400"/>
            </a:lvl2pPr>
            <a:lvl3pPr>
              <a:defRPr sz="1400"/>
            </a:lvl3pPr>
            <a:lvl4pPr>
              <a:defRPr sz="1400"/>
            </a:lvl4pPr>
            <a:lvl5pPr>
              <a:defRPr sz="1400"/>
            </a:lvl5pPr>
          </a:lstStyle>
          <a:p>
            <a:pPr lvl="0"/>
            <a:r>
              <a:rPr lang="en-US" dirty="0"/>
              <a:t>Author / Presenter name</a:t>
            </a:r>
            <a:br>
              <a:rPr lang="en-US" dirty="0"/>
            </a:br>
            <a:r>
              <a:rPr lang="en-US" dirty="0"/>
              <a:t>Author / Presenter name</a:t>
            </a:r>
            <a:endParaRPr lang="en-GB" dirty="0"/>
          </a:p>
        </p:txBody>
      </p:sp>
      <p:sp>
        <p:nvSpPr>
          <p:cNvPr id="14"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grpSp>
        <p:nvGrpSpPr>
          <p:cNvPr id="19" name="グループ化 18"/>
          <p:cNvGrpSpPr/>
          <p:nvPr userDrawn="1"/>
        </p:nvGrpSpPr>
        <p:grpSpPr>
          <a:xfrm>
            <a:off x="8162131" y="1398076"/>
            <a:ext cx="1671638" cy="360000"/>
            <a:chOff x="5257800" y="6925058"/>
            <a:chExt cx="2057400" cy="360000"/>
          </a:xfrm>
        </p:grpSpPr>
        <p:pic>
          <p:nvPicPr>
            <p:cNvPr id="24" name="図 23"/>
            <p:cNvPicPr>
              <a:picLocks noChangeAspect="1"/>
            </p:cNvPicPr>
            <p:nvPr userDrawn="1"/>
          </p:nvPicPr>
          <p:blipFill>
            <a:blip r:embed="rId2"/>
            <a:stretch>
              <a:fillRect/>
            </a:stretch>
          </p:blipFill>
          <p:spPr>
            <a:xfrm>
              <a:off x="5257800" y="6925058"/>
              <a:ext cx="958899" cy="360000"/>
            </a:xfrm>
            <a:prstGeom prst="rect">
              <a:avLst/>
            </a:prstGeom>
          </p:spPr>
        </p:pic>
        <p:sp>
          <p:nvSpPr>
            <p:cNvPr id="25" name="テキスト ボックス 24"/>
            <p:cNvSpPr txBox="1"/>
            <p:nvPr userDrawn="1"/>
          </p:nvSpPr>
          <p:spPr>
            <a:xfrm>
              <a:off x="6248400" y="6989642"/>
              <a:ext cx="1066800" cy="196208"/>
            </a:xfrm>
            <a:prstGeom prst="rect">
              <a:avLst/>
            </a:prstGeom>
            <a:noFill/>
          </p:spPr>
          <p:txBody>
            <a:bodyPr wrap="square" rtlCol="0">
              <a:spAutoFit/>
            </a:bodyPr>
            <a:lstStyle/>
            <a:p>
              <a:pPr algn="dist"/>
              <a:r>
                <a:rPr kumimoji="1" lang="en-US" altLang="ja-JP" sz="675" b="1" dirty="0" smtClean="0">
                  <a:latin typeface="游ゴシック" panose="020B0400000000000000" pitchFamily="50" charset="-128"/>
                  <a:ea typeface="游ゴシック" panose="020B0400000000000000" pitchFamily="50" charset="-128"/>
                </a:rPr>
                <a:t>GROUP</a:t>
              </a:r>
              <a:endParaRPr kumimoji="1" lang="ja-JP" altLang="en-US" sz="675" b="1" dirty="0">
                <a:latin typeface="游ゴシック" panose="020B0400000000000000" pitchFamily="50" charset="-128"/>
                <a:ea typeface="游ゴシック" panose="020B0400000000000000" pitchFamily="50" charset="-128"/>
              </a:endParaRPr>
            </a:p>
          </p:txBody>
        </p:sp>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6">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400" y="57600"/>
            <a:ext cx="7200000" cy="748800"/>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0400"/>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7" name="Content Placeholder 3"/>
          <p:cNvSpPr>
            <a:spLocks noGrp="1"/>
          </p:cNvSpPr>
          <p:nvPr>
            <p:ph sz="half" idx="2" hasCustomPrompt="1"/>
          </p:nvPr>
        </p:nvSpPr>
        <p:spPr>
          <a:xfrm>
            <a:off x="266400" y="1900800"/>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5" name="Content Placeholder 3"/>
          <p:cNvSpPr>
            <a:spLocks noGrp="1"/>
          </p:cNvSpPr>
          <p:nvPr>
            <p:ph sz="half" idx="19" hasCustomPrompt="1"/>
          </p:nvPr>
        </p:nvSpPr>
        <p:spPr>
          <a:xfrm>
            <a:off x="5025600" y="1900800"/>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8" name="Content Placeholder 3"/>
          <p:cNvSpPr>
            <a:spLocks noGrp="1"/>
          </p:cNvSpPr>
          <p:nvPr>
            <p:ph sz="half" idx="43" hasCustomPrompt="1"/>
          </p:nvPr>
        </p:nvSpPr>
        <p:spPr>
          <a:xfrm>
            <a:off x="266400" y="3525717"/>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9" name="Content Placeholder 3"/>
          <p:cNvSpPr>
            <a:spLocks noGrp="1"/>
          </p:cNvSpPr>
          <p:nvPr>
            <p:ph sz="half" idx="44" hasCustomPrompt="1"/>
          </p:nvPr>
        </p:nvSpPr>
        <p:spPr>
          <a:xfrm>
            <a:off x="5025600" y="3525717"/>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6" name="Content Placeholder 3"/>
          <p:cNvSpPr>
            <a:spLocks noGrp="1"/>
          </p:cNvSpPr>
          <p:nvPr>
            <p:ph sz="half" idx="47" hasCustomPrompt="1"/>
          </p:nvPr>
        </p:nvSpPr>
        <p:spPr>
          <a:xfrm>
            <a:off x="266400" y="5153961"/>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7" name="Content Placeholder 3"/>
          <p:cNvSpPr>
            <a:spLocks noGrp="1"/>
          </p:cNvSpPr>
          <p:nvPr>
            <p:ph sz="half" idx="48" hasCustomPrompt="1"/>
          </p:nvPr>
        </p:nvSpPr>
        <p:spPr>
          <a:xfrm>
            <a:off x="5025600" y="5153961"/>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0"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2" name="Text Placeholder 2"/>
          <p:cNvSpPr>
            <a:spLocks noGrp="1"/>
          </p:cNvSpPr>
          <p:nvPr>
            <p:ph type="body" idx="49" hasCustomPrompt="1"/>
          </p:nvPr>
        </p:nvSpPr>
        <p:spPr>
          <a:xfrm>
            <a:off x="266400" y="3311676"/>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50" hasCustomPrompt="1"/>
          </p:nvPr>
        </p:nvSpPr>
        <p:spPr>
          <a:xfrm>
            <a:off x="266400" y="4943500"/>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51" hasCustomPrompt="1"/>
          </p:nvPr>
        </p:nvSpPr>
        <p:spPr>
          <a:xfrm>
            <a:off x="5026176"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3" name="Text Placeholder 2"/>
          <p:cNvSpPr>
            <a:spLocks noGrp="1"/>
          </p:cNvSpPr>
          <p:nvPr>
            <p:ph type="body" idx="52" hasCustomPrompt="1"/>
          </p:nvPr>
        </p:nvSpPr>
        <p:spPr>
          <a:xfrm>
            <a:off x="5026176" y="3311676"/>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4" name="Text Placeholder 2"/>
          <p:cNvSpPr>
            <a:spLocks noGrp="1"/>
          </p:cNvSpPr>
          <p:nvPr>
            <p:ph type="body" idx="53" hasCustomPrompt="1"/>
          </p:nvPr>
        </p:nvSpPr>
        <p:spPr>
          <a:xfrm>
            <a:off x="5026176" y="4943500"/>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7">
    <p:spTree>
      <p:nvGrpSpPr>
        <p:cNvPr id="1" name=""/>
        <p:cNvGrpSpPr/>
        <p:nvPr/>
      </p:nvGrpSpPr>
      <p:grpSpPr>
        <a:xfrm>
          <a:off x="0" y="0"/>
          <a:ext cx="0" cy="0"/>
          <a:chOff x="0" y="0"/>
          <a:chExt cx="0" cy="0"/>
        </a:xfrm>
      </p:grpSpPr>
      <p:sp>
        <p:nvSpPr>
          <p:cNvPr id="14" name="Content Placeholder 3"/>
          <p:cNvSpPr>
            <a:spLocks noGrp="1"/>
          </p:cNvSpPr>
          <p:nvPr>
            <p:ph sz="half" idx="36" hasCustomPrompt="1"/>
          </p:nvPr>
        </p:nvSpPr>
        <p:spPr>
          <a:xfrm>
            <a:off x="266400" y="1900799"/>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Content Placeholder 3"/>
          <p:cNvSpPr>
            <a:spLocks noGrp="1"/>
          </p:cNvSpPr>
          <p:nvPr>
            <p:ph sz="half" idx="37" hasCustomPrompt="1"/>
          </p:nvPr>
        </p:nvSpPr>
        <p:spPr>
          <a:xfrm>
            <a:off x="6606000" y="1900800"/>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38" hasCustomPrompt="1"/>
          </p:nvPr>
        </p:nvSpPr>
        <p:spPr>
          <a:xfrm>
            <a:off x="3439800" y="1900799"/>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Slide Header Placeholder"/>
          <p:cNvSpPr>
            <a:spLocks noGrp="1"/>
          </p:cNvSpPr>
          <p:nvPr>
            <p:ph type="title" hasCustomPrompt="1"/>
          </p:nvPr>
        </p:nvSpPr>
        <p:spPr>
          <a:xfrm>
            <a:off x="266400" y="57600"/>
            <a:ext cx="7200000" cy="748800"/>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4"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2"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3"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5" name="Text Placeholder 2"/>
          <p:cNvSpPr>
            <a:spLocks noGrp="1"/>
          </p:cNvSpPr>
          <p:nvPr>
            <p:ph type="body" idx="1" hasCustomPrompt="1"/>
          </p:nvPr>
        </p:nvSpPr>
        <p:spPr>
          <a:xfrm>
            <a:off x="26640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6" name="Text Placeholder 2"/>
          <p:cNvSpPr>
            <a:spLocks noGrp="1"/>
          </p:cNvSpPr>
          <p:nvPr>
            <p:ph type="body" idx="39" hasCustomPrompt="1"/>
          </p:nvPr>
        </p:nvSpPr>
        <p:spPr>
          <a:xfrm>
            <a:off x="3440856"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9" name="Text Placeholder 2"/>
          <p:cNvSpPr>
            <a:spLocks noGrp="1"/>
          </p:cNvSpPr>
          <p:nvPr>
            <p:ph type="body" idx="40" hasCustomPrompt="1"/>
          </p:nvPr>
        </p:nvSpPr>
        <p:spPr>
          <a:xfrm>
            <a:off x="660544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8">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9" name="Content Placeholder 3"/>
          <p:cNvSpPr>
            <a:spLocks noGrp="1"/>
          </p:cNvSpPr>
          <p:nvPr>
            <p:ph sz="half" idx="36" hasCustomPrompt="1"/>
          </p:nvPr>
        </p:nvSpPr>
        <p:spPr>
          <a:xfrm>
            <a:off x="2664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0" name="Content Placeholder 3"/>
          <p:cNvSpPr>
            <a:spLocks noGrp="1"/>
          </p:cNvSpPr>
          <p:nvPr>
            <p:ph sz="half" idx="37" hasCustomPrompt="1"/>
          </p:nvPr>
        </p:nvSpPr>
        <p:spPr>
          <a:xfrm>
            <a:off x="66060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7" name="Content Placeholder 3"/>
          <p:cNvSpPr>
            <a:spLocks noGrp="1"/>
          </p:cNvSpPr>
          <p:nvPr>
            <p:ph sz="half" idx="38" hasCustomPrompt="1"/>
          </p:nvPr>
        </p:nvSpPr>
        <p:spPr>
          <a:xfrm>
            <a:off x="34398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1" name="Content Placeholder 3"/>
          <p:cNvSpPr>
            <a:spLocks noGrp="1"/>
          </p:cNvSpPr>
          <p:nvPr>
            <p:ph sz="half" idx="39" hasCustomPrompt="1"/>
          </p:nvPr>
        </p:nvSpPr>
        <p:spPr>
          <a:xfrm>
            <a:off x="2664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40" hasCustomPrompt="1"/>
          </p:nvPr>
        </p:nvSpPr>
        <p:spPr>
          <a:xfrm>
            <a:off x="66060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41" hasCustomPrompt="1"/>
          </p:nvPr>
        </p:nvSpPr>
        <p:spPr>
          <a:xfrm>
            <a:off x="34398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21"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6" name="Text Placeholder 2"/>
          <p:cNvSpPr>
            <a:spLocks noGrp="1"/>
          </p:cNvSpPr>
          <p:nvPr>
            <p:ph type="body" idx="1" hasCustomPrompt="1"/>
          </p:nvPr>
        </p:nvSpPr>
        <p:spPr>
          <a:xfrm>
            <a:off x="26640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8" name="Text Placeholder 2"/>
          <p:cNvSpPr>
            <a:spLocks noGrp="1"/>
          </p:cNvSpPr>
          <p:nvPr>
            <p:ph type="body" idx="42" hasCustomPrompt="1"/>
          </p:nvPr>
        </p:nvSpPr>
        <p:spPr>
          <a:xfrm>
            <a:off x="3440856"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9" name="Text Placeholder 2"/>
          <p:cNvSpPr>
            <a:spLocks noGrp="1"/>
          </p:cNvSpPr>
          <p:nvPr>
            <p:ph type="body" idx="43" hasCustomPrompt="1"/>
          </p:nvPr>
        </p:nvSpPr>
        <p:spPr>
          <a:xfrm>
            <a:off x="660544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0" name="Text Placeholder 2"/>
          <p:cNvSpPr>
            <a:spLocks noGrp="1"/>
          </p:cNvSpPr>
          <p:nvPr>
            <p:ph type="body" idx="44" hasCustomPrompt="1"/>
          </p:nvPr>
        </p:nvSpPr>
        <p:spPr>
          <a:xfrm>
            <a:off x="266400"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4" name="Text Placeholder 2"/>
          <p:cNvSpPr>
            <a:spLocks noGrp="1"/>
          </p:cNvSpPr>
          <p:nvPr>
            <p:ph type="body" idx="45" hasCustomPrompt="1"/>
          </p:nvPr>
        </p:nvSpPr>
        <p:spPr>
          <a:xfrm>
            <a:off x="3440856"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5" name="Text Placeholder 2"/>
          <p:cNvSpPr>
            <a:spLocks noGrp="1"/>
          </p:cNvSpPr>
          <p:nvPr>
            <p:ph type="body" idx="46" hasCustomPrompt="1"/>
          </p:nvPr>
        </p:nvSpPr>
        <p:spPr>
          <a:xfrm>
            <a:off x="6605440"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9">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Content Placeholder 3"/>
          <p:cNvSpPr>
            <a:spLocks noGrp="1"/>
          </p:cNvSpPr>
          <p:nvPr>
            <p:ph sz="half" idx="2" hasCustomPrompt="1"/>
          </p:nvPr>
        </p:nvSpPr>
        <p:spPr>
          <a:xfrm>
            <a:off x="2664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Content Placeholder 3"/>
          <p:cNvSpPr>
            <a:spLocks noGrp="1"/>
          </p:cNvSpPr>
          <p:nvPr>
            <p:ph sz="half" idx="19" hasCustomPrompt="1"/>
          </p:nvPr>
        </p:nvSpPr>
        <p:spPr>
          <a:xfrm>
            <a:off x="50184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20" hasCustomPrompt="1"/>
          </p:nvPr>
        </p:nvSpPr>
        <p:spPr>
          <a:xfrm>
            <a:off x="266400" y="432207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1" name="Content Placeholder 3"/>
          <p:cNvSpPr>
            <a:spLocks noGrp="1"/>
          </p:cNvSpPr>
          <p:nvPr>
            <p:ph sz="half" idx="21" hasCustomPrompt="1"/>
          </p:nvPr>
        </p:nvSpPr>
        <p:spPr>
          <a:xfrm>
            <a:off x="5018400" y="432207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9"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0" name="Text Placeholder 2"/>
          <p:cNvSpPr>
            <a:spLocks noGrp="1"/>
          </p:cNvSpPr>
          <p:nvPr>
            <p:ph type="body" idx="22" hasCustomPrompt="1"/>
          </p:nvPr>
        </p:nvSpPr>
        <p:spPr>
          <a:xfrm>
            <a:off x="5017088"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23" hasCustomPrompt="1"/>
          </p:nvPr>
        </p:nvSpPr>
        <p:spPr>
          <a:xfrm>
            <a:off x="266400" y="411121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3" name="Text Placeholder 2"/>
          <p:cNvSpPr>
            <a:spLocks noGrp="1"/>
          </p:cNvSpPr>
          <p:nvPr>
            <p:ph type="body" idx="24" hasCustomPrompt="1"/>
          </p:nvPr>
        </p:nvSpPr>
        <p:spPr>
          <a:xfrm>
            <a:off x="5017088" y="411121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10">
    <p:spTree>
      <p:nvGrpSpPr>
        <p:cNvPr id="1" name=""/>
        <p:cNvGrpSpPr/>
        <p:nvPr/>
      </p:nvGrpSpPr>
      <p:grpSpPr>
        <a:xfrm>
          <a:off x="0" y="0"/>
          <a:ext cx="0" cy="0"/>
          <a:chOff x="0" y="0"/>
          <a:chExt cx="0" cy="0"/>
        </a:xfrm>
      </p:grpSpPr>
      <p:sp>
        <p:nvSpPr>
          <p:cNvPr id="16"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9"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3" name="Content Placeholder 3"/>
          <p:cNvSpPr>
            <a:spLocks noGrp="1"/>
          </p:cNvSpPr>
          <p:nvPr>
            <p:ph sz="half" idx="36" hasCustomPrompt="1"/>
          </p:nvPr>
        </p:nvSpPr>
        <p:spPr>
          <a:xfrm>
            <a:off x="266400" y="1900799"/>
            <a:ext cx="6198768"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Content Placeholder 3"/>
          <p:cNvSpPr>
            <a:spLocks noGrp="1"/>
          </p:cNvSpPr>
          <p:nvPr>
            <p:ph sz="half" idx="37" hasCustomPrompt="1"/>
          </p:nvPr>
        </p:nvSpPr>
        <p:spPr>
          <a:xfrm>
            <a:off x="6609600" y="1900799"/>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0"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3"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4" name="Text Placeholder 2"/>
          <p:cNvSpPr>
            <a:spLocks noGrp="1"/>
          </p:cNvSpPr>
          <p:nvPr>
            <p:ph type="body" idx="1" hasCustomPrompt="1"/>
          </p:nvPr>
        </p:nvSpPr>
        <p:spPr>
          <a:xfrm>
            <a:off x="266400" y="168406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5" name="Text Placeholder 2"/>
          <p:cNvSpPr>
            <a:spLocks noGrp="1"/>
          </p:cNvSpPr>
          <p:nvPr>
            <p:ph type="body" idx="38" hasCustomPrompt="1"/>
          </p:nvPr>
        </p:nvSpPr>
        <p:spPr>
          <a:xfrm>
            <a:off x="6609184"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11">
    <p:spTree>
      <p:nvGrpSpPr>
        <p:cNvPr id="1" name=""/>
        <p:cNvGrpSpPr/>
        <p:nvPr/>
      </p:nvGrpSpPr>
      <p:grpSpPr>
        <a:xfrm>
          <a:off x="0" y="0"/>
          <a:ext cx="0" cy="0"/>
          <a:chOff x="0" y="0"/>
          <a:chExt cx="0" cy="0"/>
        </a:xfrm>
      </p:grpSpPr>
      <p:sp>
        <p:nvSpPr>
          <p:cNvPr id="19"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1"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0" name="Content Placeholder 3"/>
          <p:cNvSpPr>
            <a:spLocks noGrp="1"/>
          </p:cNvSpPr>
          <p:nvPr>
            <p:ph sz="half" idx="36" hasCustomPrompt="1"/>
          </p:nvPr>
        </p:nvSpPr>
        <p:spPr>
          <a:xfrm>
            <a:off x="3441600" y="1900799"/>
            <a:ext cx="6198768"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2" name="Content Placeholder 3"/>
          <p:cNvSpPr>
            <a:spLocks noGrp="1"/>
          </p:cNvSpPr>
          <p:nvPr>
            <p:ph sz="half" idx="37" hasCustomPrompt="1"/>
          </p:nvPr>
        </p:nvSpPr>
        <p:spPr>
          <a:xfrm>
            <a:off x="266400" y="1900799"/>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1"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4" name="Text Placeholder 2"/>
          <p:cNvSpPr>
            <a:spLocks noGrp="1"/>
          </p:cNvSpPr>
          <p:nvPr>
            <p:ph type="body" idx="1" hasCustomPrompt="1"/>
          </p:nvPr>
        </p:nvSpPr>
        <p:spPr>
          <a:xfrm>
            <a:off x="26640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7" name="Text Placeholder 2"/>
          <p:cNvSpPr>
            <a:spLocks noGrp="1"/>
          </p:cNvSpPr>
          <p:nvPr>
            <p:ph type="body" idx="38" hasCustomPrompt="1"/>
          </p:nvPr>
        </p:nvSpPr>
        <p:spPr>
          <a:xfrm>
            <a:off x="3440832" y="168406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12">
    <p:spTree>
      <p:nvGrpSpPr>
        <p:cNvPr id="1" name=""/>
        <p:cNvGrpSpPr/>
        <p:nvPr/>
      </p:nvGrpSpPr>
      <p:grpSpPr>
        <a:xfrm>
          <a:off x="0" y="0"/>
          <a:ext cx="0" cy="0"/>
          <a:chOff x="0" y="0"/>
          <a:chExt cx="0" cy="0"/>
        </a:xfrm>
      </p:grpSpPr>
      <p:sp>
        <p:nvSpPr>
          <p:cNvPr id="22"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7"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Content Placeholder 3"/>
          <p:cNvSpPr>
            <a:spLocks noGrp="1"/>
          </p:cNvSpPr>
          <p:nvPr>
            <p:ph sz="half" idx="36" hasCustomPrompt="1"/>
          </p:nvPr>
        </p:nvSpPr>
        <p:spPr>
          <a:xfrm>
            <a:off x="3441600" y="1900799"/>
            <a:ext cx="6198768"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Content Placeholder 3"/>
          <p:cNvSpPr>
            <a:spLocks noGrp="1"/>
          </p:cNvSpPr>
          <p:nvPr>
            <p:ph sz="half" idx="37" hasCustomPrompt="1"/>
          </p:nvPr>
        </p:nvSpPr>
        <p:spPr>
          <a:xfrm>
            <a:off x="2664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38" hasCustomPrompt="1"/>
          </p:nvPr>
        </p:nvSpPr>
        <p:spPr>
          <a:xfrm>
            <a:off x="3441600" y="4310016"/>
            <a:ext cx="6198768"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9" name="Content Placeholder 3"/>
          <p:cNvSpPr>
            <a:spLocks noGrp="1"/>
          </p:cNvSpPr>
          <p:nvPr>
            <p:ph sz="half" idx="39" hasCustomPrompt="1"/>
          </p:nvPr>
        </p:nvSpPr>
        <p:spPr>
          <a:xfrm>
            <a:off x="266400" y="4310016"/>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0" name="Text Placeholder 2"/>
          <p:cNvSpPr>
            <a:spLocks noGrp="1"/>
          </p:cNvSpPr>
          <p:nvPr>
            <p:ph type="body" idx="1" hasCustomPrompt="1"/>
          </p:nvPr>
        </p:nvSpPr>
        <p:spPr>
          <a:xfrm>
            <a:off x="26640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40" hasCustomPrompt="1"/>
          </p:nvPr>
        </p:nvSpPr>
        <p:spPr>
          <a:xfrm>
            <a:off x="3440832" y="168406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41" hasCustomPrompt="1"/>
          </p:nvPr>
        </p:nvSpPr>
        <p:spPr>
          <a:xfrm>
            <a:off x="266400" y="4117492"/>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3" name="Text Placeholder 2"/>
          <p:cNvSpPr>
            <a:spLocks noGrp="1"/>
          </p:cNvSpPr>
          <p:nvPr>
            <p:ph type="body" idx="42" hasCustomPrompt="1"/>
          </p:nvPr>
        </p:nvSpPr>
        <p:spPr>
          <a:xfrm>
            <a:off x="3440832" y="4117492"/>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13">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Content Placeholder 3"/>
          <p:cNvSpPr>
            <a:spLocks noGrp="1"/>
          </p:cNvSpPr>
          <p:nvPr>
            <p:ph sz="half" idx="36" hasCustomPrompt="1"/>
          </p:nvPr>
        </p:nvSpPr>
        <p:spPr>
          <a:xfrm>
            <a:off x="273600" y="1900799"/>
            <a:ext cx="6198768"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Content Placeholder 3"/>
          <p:cNvSpPr>
            <a:spLocks noGrp="1"/>
          </p:cNvSpPr>
          <p:nvPr>
            <p:ph sz="half" idx="37" hasCustomPrompt="1"/>
          </p:nvPr>
        </p:nvSpPr>
        <p:spPr>
          <a:xfrm>
            <a:off x="66096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38" hasCustomPrompt="1"/>
          </p:nvPr>
        </p:nvSpPr>
        <p:spPr>
          <a:xfrm>
            <a:off x="273600" y="4338891"/>
            <a:ext cx="6198768"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9" name="Content Placeholder 3"/>
          <p:cNvSpPr>
            <a:spLocks noGrp="1"/>
          </p:cNvSpPr>
          <p:nvPr>
            <p:ph sz="half" idx="39" hasCustomPrompt="1"/>
          </p:nvPr>
        </p:nvSpPr>
        <p:spPr>
          <a:xfrm>
            <a:off x="6609600" y="4338891"/>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1" name="Text Placeholder 2"/>
          <p:cNvSpPr>
            <a:spLocks noGrp="1"/>
          </p:cNvSpPr>
          <p:nvPr>
            <p:ph type="body" idx="40" hasCustomPrompt="1"/>
          </p:nvPr>
        </p:nvSpPr>
        <p:spPr>
          <a:xfrm>
            <a:off x="272480" y="168406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1" hasCustomPrompt="1"/>
          </p:nvPr>
        </p:nvSpPr>
        <p:spPr>
          <a:xfrm>
            <a:off x="6609184"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2" name="Text Placeholder 2"/>
          <p:cNvSpPr>
            <a:spLocks noGrp="1"/>
          </p:cNvSpPr>
          <p:nvPr>
            <p:ph type="body" idx="41" hasCustomPrompt="1"/>
          </p:nvPr>
        </p:nvSpPr>
        <p:spPr>
          <a:xfrm>
            <a:off x="272480" y="411249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3" name="Text Placeholder 2"/>
          <p:cNvSpPr>
            <a:spLocks noGrp="1"/>
          </p:cNvSpPr>
          <p:nvPr>
            <p:ph type="body" idx="42" hasCustomPrompt="1"/>
          </p:nvPr>
        </p:nvSpPr>
        <p:spPr>
          <a:xfrm>
            <a:off x="6609184" y="411249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14">
    <p:spTree>
      <p:nvGrpSpPr>
        <p:cNvPr id="1" name=""/>
        <p:cNvGrpSpPr/>
        <p:nvPr/>
      </p:nvGrpSpPr>
      <p:grpSpPr>
        <a:xfrm>
          <a:off x="0" y="0"/>
          <a:ext cx="0" cy="0"/>
          <a:chOff x="0" y="0"/>
          <a:chExt cx="0" cy="0"/>
        </a:xfrm>
      </p:grpSpPr>
      <p:sp>
        <p:nvSpPr>
          <p:cNvPr id="20" name="Content Placeholder 3"/>
          <p:cNvSpPr>
            <a:spLocks noGrp="1"/>
          </p:cNvSpPr>
          <p:nvPr>
            <p:ph sz="half" idx="49" hasCustomPrompt="1"/>
          </p:nvPr>
        </p:nvSpPr>
        <p:spPr>
          <a:xfrm>
            <a:off x="266400" y="1900799"/>
            <a:ext cx="2232000" cy="458572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50" hasCustomPrompt="1"/>
          </p:nvPr>
        </p:nvSpPr>
        <p:spPr>
          <a:xfrm>
            <a:off x="2642400" y="1900799"/>
            <a:ext cx="2232000" cy="458572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5" name="Content Placeholder 3"/>
          <p:cNvSpPr>
            <a:spLocks noGrp="1"/>
          </p:cNvSpPr>
          <p:nvPr>
            <p:ph sz="half" idx="51" hasCustomPrompt="1"/>
          </p:nvPr>
        </p:nvSpPr>
        <p:spPr>
          <a:xfrm>
            <a:off x="5025600" y="1900799"/>
            <a:ext cx="2232000" cy="458572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6" name="Content Placeholder 3"/>
          <p:cNvSpPr>
            <a:spLocks noGrp="1"/>
          </p:cNvSpPr>
          <p:nvPr>
            <p:ph sz="half" idx="52" hasCustomPrompt="1"/>
          </p:nvPr>
        </p:nvSpPr>
        <p:spPr>
          <a:xfrm>
            <a:off x="7401600" y="1900799"/>
            <a:ext cx="2232000" cy="458572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7"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8" name="Text Placeholder 2"/>
          <p:cNvSpPr>
            <a:spLocks noGrp="1"/>
          </p:cNvSpPr>
          <p:nvPr>
            <p:ph type="body" idx="1" hasCustomPrompt="1"/>
          </p:nvPr>
        </p:nvSpPr>
        <p:spPr>
          <a:xfrm>
            <a:off x="2664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9" name="Text Placeholder 2"/>
          <p:cNvSpPr>
            <a:spLocks noGrp="1"/>
          </p:cNvSpPr>
          <p:nvPr>
            <p:ph type="body" idx="53" hasCustomPrompt="1"/>
          </p:nvPr>
        </p:nvSpPr>
        <p:spPr>
          <a:xfrm>
            <a:off x="2641512"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0" name="Text Placeholder 2"/>
          <p:cNvSpPr>
            <a:spLocks noGrp="1"/>
          </p:cNvSpPr>
          <p:nvPr>
            <p:ph type="body" idx="54" hasCustomPrompt="1"/>
          </p:nvPr>
        </p:nvSpPr>
        <p:spPr>
          <a:xfrm>
            <a:off x="50256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55" hasCustomPrompt="1"/>
          </p:nvPr>
        </p:nvSpPr>
        <p:spPr>
          <a:xfrm>
            <a:off x="74016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15">
    <p:spTree>
      <p:nvGrpSpPr>
        <p:cNvPr id="1" name=""/>
        <p:cNvGrpSpPr/>
        <p:nvPr/>
      </p:nvGrpSpPr>
      <p:grpSpPr>
        <a:xfrm>
          <a:off x="0" y="0"/>
          <a:ext cx="0" cy="0"/>
          <a:chOff x="0" y="0"/>
          <a:chExt cx="0" cy="0"/>
        </a:xfrm>
      </p:grpSpPr>
      <p:sp>
        <p:nvSpPr>
          <p:cNvPr id="3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3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2" name="Content Placeholder 3"/>
          <p:cNvSpPr>
            <a:spLocks noGrp="1"/>
          </p:cNvSpPr>
          <p:nvPr>
            <p:ph sz="half" idx="49" hasCustomPrompt="1"/>
          </p:nvPr>
        </p:nvSpPr>
        <p:spPr>
          <a:xfrm>
            <a:off x="266400" y="1900799"/>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50" hasCustomPrompt="1"/>
          </p:nvPr>
        </p:nvSpPr>
        <p:spPr>
          <a:xfrm>
            <a:off x="2642400" y="1900799"/>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2" name="Content Placeholder 3"/>
          <p:cNvSpPr>
            <a:spLocks noGrp="1"/>
          </p:cNvSpPr>
          <p:nvPr>
            <p:ph sz="half" idx="51" hasCustomPrompt="1"/>
          </p:nvPr>
        </p:nvSpPr>
        <p:spPr>
          <a:xfrm>
            <a:off x="5025600" y="1900799"/>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7" name="Content Placeholder 3"/>
          <p:cNvSpPr>
            <a:spLocks noGrp="1"/>
          </p:cNvSpPr>
          <p:nvPr>
            <p:ph sz="half" idx="52" hasCustomPrompt="1"/>
          </p:nvPr>
        </p:nvSpPr>
        <p:spPr>
          <a:xfrm>
            <a:off x="7401600" y="1900799"/>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53" hasCustomPrompt="1"/>
          </p:nvPr>
        </p:nvSpPr>
        <p:spPr>
          <a:xfrm>
            <a:off x="2664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54" hasCustomPrompt="1"/>
          </p:nvPr>
        </p:nvSpPr>
        <p:spPr>
          <a:xfrm>
            <a:off x="26424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4" name="Content Placeholder 3"/>
          <p:cNvSpPr>
            <a:spLocks noGrp="1"/>
          </p:cNvSpPr>
          <p:nvPr>
            <p:ph sz="half" idx="55" hasCustomPrompt="1"/>
          </p:nvPr>
        </p:nvSpPr>
        <p:spPr>
          <a:xfrm>
            <a:off x="5025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5" name="Content Placeholder 3"/>
          <p:cNvSpPr>
            <a:spLocks noGrp="1"/>
          </p:cNvSpPr>
          <p:nvPr>
            <p:ph sz="half" idx="56" hasCustomPrompt="1"/>
          </p:nvPr>
        </p:nvSpPr>
        <p:spPr>
          <a:xfrm>
            <a:off x="7401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3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50" name="Text Placeholder 2"/>
          <p:cNvSpPr>
            <a:spLocks noGrp="1"/>
          </p:cNvSpPr>
          <p:nvPr>
            <p:ph type="body" idx="1" hasCustomPrompt="1"/>
          </p:nvPr>
        </p:nvSpPr>
        <p:spPr>
          <a:xfrm>
            <a:off x="2664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1" name="Text Placeholder 2"/>
          <p:cNvSpPr>
            <a:spLocks noGrp="1"/>
          </p:cNvSpPr>
          <p:nvPr>
            <p:ph type="body" idx="57" hasCustomPrompt="1"/>
          </p:nvPr>
        </p:nvSpPr>
        <p:spPr>
          <a:xfrm>
            <a:off x="2641512"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2" name="Text Placeholder 2"/>
          <p:cNvSpPr>
            <a:spLocks noGrp="1"/>
          </p:cNvSpPr>
          <p:nvPr>
            <p:ph type="body" idx="58" hasCustomPrompt="1"/>
          </p:nvPr>
        </p:nvSpPr>
        <p:spPr>
          <a:xfrm>
            <a:off x="50256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3" name="Text Placeholder 2"/>
          <p:cNvSpPr>
            <a:spLocks noGrp="1"/>
          </p:cNvSpPr>
          <p:nvPr>
            <p:ph type="body" idx="59" hasCustomPrompt="1"/>
          </p:nvPr>
        </p:nvSpPr>
        <p:spPr>
          <a:xfrm>
            <a:off x="74016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4" name="Text Placeholder 2"/>
          <p:cNvSpPr>
            <a:spLocks noGrp="1"/>
          </p:cNvSpPr>
          <p:nvPr>
            <p:ph type="body" idx="60" hasCustomPrompt="1"/>
          </p:nvPr>
        </p:nvSpPr>
        <p:spPr>
          <a:xfrm>
            <a:off x="2664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5" name="Text Placeholder 2"/>
          <p:cNvSpPr>
            <a:spLocks noGrp="1"/>
          </p:cNvSpPr>
          <p:nvPr>
            <p:ph type="body" idx="61" hasCustomPrompt="1"/>
          </p:nvPr>
        </p:nvSpPr>
        <p:spPr>
          <a:xfrm>
            <a:off x="2641512"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6" name="Text Placeholder 2"/>
          <p:cNvSpPr>
            <a:spLocks noGrp="1"/>
          </p:cNvSpPr>
          <p:nvPr>
            <p:ph type="body" idx="62" hasCustomPrompt="1"/>
          </p:nvPr>
        </p:nvSpPr>
        <p:spPr>
          <a:xfrm>
            <a:off x="50256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7" name="Text Placeholder 2"/>
          <p:cNvSpPr>
            <a:spLocks noGrp="1"/>
          </p:cNvSpPr>
          <p:nvPr>
            <p:ph type="body" idx="63" hasCustomPrompt="1"/>
          </p:nvPr>
        </p:nvSpPr>
        <p:spPr>
          <a:xfrm>
            <a:off x="74016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ab">
    <p:spTree>
      <p:nvGrpSpPr>
        <p:cNvPr id="1" name=""/>
        <p:cNvGrpSpPr/>
        <p:nvPr/>
      </p:nvGrpSpPr>
      <p:grpSpPr>
        <a:xfrm>
          <a:off x="0" y="0"/>
          <a:ext cx="0" cy="0"/>
          <a:chOff x="0" y="0"/>
          <a:chExt cx="0" cy="0"/>
        </a:xfrm>
      </p:grpSpPr>
      <p:sp>
        <p:nvSpPr>
          <p:cNvPr id="7" name="Text Placeholder 17"/>
          <p:cNvSpPr>
            <a:spLocks noGrp="1"/>
          </p:cNvSpPr>
          <p:nvPr>
            <p:ph type="body" sz="quarter" idx="10" hasCustomPrompt="1"/>
          </p:nvPr>
        </p:nvSpPr>
        <p:spPr>
          <a:xfrm>
            <a:off x="273050" y="3645024"/>
            <a:ext cx="7821613" cy="860400"/>
          </a:xfrm>
          <a:prstGeom prst="rect">
            <a:avLst/>
          </a:prstGeom>
        </p:spPr>
        <p:txBody>
          <a:bodyPr lIns="0" tIns="0" rIns="0" bIns="0" anchor="b" anchorCtr="0"/>
          <a:lstStyle>
            <a:lvl1pPr>
              <a:lnSpc>
                <a:spcPct val="120000"/>
              </a:lnSpc>
              <a:spcBef>
                <a:spcPts val="1000"/>
              </a:spcBef>
              <a:spcAft>
                <a:spcPts val="1000"/>
              </a:spcAft>
              <a:defRPr kumimoji="0" lang="en-GB" sz="2400" b="1" i="0" u="none" strike="noStrike" kern="0" cap="none" spc="0" normalizeH="0" baseline="0" noProof="0" dirty="0">
                <a:ln>
                  <a:noFill/>
                </a:ln>
                <a:solidFill>
                  <a:schemeClr val="tx1"/>
                </a:solidFill>
                <a:effectLst/>
                <a:uLnTx/>
                <a:uFillTx/>
                <a:latin typeface="+mj-lt"/>
                <a:ea typeface="MS PGothic" pitchFamily="34" charset="-128"/>
                <a:cs typeface="Arial Unicode MS" pitchFamily="34" charset="-128"/>
              </a:defRPr>
            </a:lvl1pPr>
          </a:lstStyle>
          <a:p>
            <a:pPr marL="0" marR="0" lvl="0" indent="0" algn="l" defTabSz="957263" rtl="0" eaLnBrk="1" fontAlgn="base" latinLnBrk="0" hangingPunct="1">
              <a:lnSpc>
                <a:spcPct val="100000"/>
              </a:lnSpc>
              <a:spcBef>
                <a:spcPct val="0"/>
              </a:spcBef>
              <a:spcAft>
                <a:spcPct val="0"/>
              </a:spcAft>
              <a:buClrTx/>
              <a:buSzTx/>
              <a:buFontTx/>
              <a:buNone/>
              <a:tabLst/>
              <a:defRPr/>
            </a:pPr>
            <a:r>
              <a:rPr lang="en-US" dirty="0"/>
              <a:t>Enter your title here</a:t>
            </a:r>
            <a:endParaRPr lang="en-GB" dirty="0"/>
          </a:p>
        </p:txBody>
      </p:sp>
      <p:grpSp>
        <p:nvGrpSpPr>
          <p:cNvPr id="12" name="Group 52"/>
          <p:cNvGrpSpPr>
            <a:grpSpLocks/>
          </p:cNvGrpSpPr>
          <p:nvPr userDrawn="1"/>
        </p:nvGrpSpPr>
        <p:grpSpPr bwMode="auto">
          <a:xfrm>
            <a:off x="0" y="3313112"/>
            <a:ext cx="9906000" cy="115888"/>
            <a:chOff x="0" y="1474"/>
            <a:chExt cx="5760" cy="73"/>
          </a:xfrm>
        </p:grpSpPr>
        <p:sp>
          <p:nvSpPr>
            <p:cNvPr id="13" name="Rectangle 53"/>
            <p:cNvSpPr>
              <a:spLocks noChangeArrowheads="1"/>
            </p:cNvSpPr>
            <p:nvPr userDrawn="1"/>
          </p:nvSpPr>
          <p:spPr bwMode="auto">
            <a:xfrm>
              <a:off x="0" y="1474"/>
              <a:ext cx="4704" cy="73"/>
            </a:xfrm>
            <a:prstGeom prst="rect">
              <a:avLst/>
            </a:prstGeom>
            <a:solidFill>
              <a:srgbClr val="92D05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sp>
          <p:nvSpPr>
            <p:cNvPr id="14" name="Rectangle 54"/>
            <p:cNvSpPr>
              <a:spLocks noChangeArrowheads="1"/>
            </p:cNvSpPr>
            <p:nvPr userDrawn="1"/>
          </p:nvSpPr>
          <p:spPr bwMode="auto">
            <a:xfrm>
              <a:off x="4704" y="1474"/>
              <a:ext cx="1056" cy="73"/>
            </a:xfrm>
            <a:prstGeom prst="rect">
              <a:avLst/>
            </a:prstGeom>
            <a:solidFill>
              <a:srgbClr val="00206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grpSp>
      <p:sp>
        <p:nvSpPr>
          <p:cNvPr id="16" name="Title 15"/>
          <p:cNvSpPr>
            <a:spLocks noGrp="1"/>
          </p:cNvSpPr>
          <p:nvPr>
            <p:ph type="title" hasCustomPrompt="1"/>
          </p:nvPr>
        </p:nvSpPr>
        <p:spPr>
          <a:xfrm>
            <a:off x="273050" y="4577584"/>
            <a:ext cx="7821613" cy="507600"/>
          </a:xfrm>
          <a:prstGeom prst="rect">
            <a:avLst/>
          </a:prstGeom>
        </p:spPr>
        <p:txBody>
          <a:bodyPr lIns="0" tIns="72000" rIns="0" bIns="0"/>
          <a:lstStyle>
            <a:lvl1pPr>
              <a:lnSpc>
                <a:spcPct val="120000"/>
              </a:lnSpc>
              <a:spcBef>
                <a:spcPts val="0"/>
              </a:spcBef>
              <a:spcAft>
                <a:spcPts val="0"/>
              </a:spcAft>
              <a:defRPr lang="en-GB" sz="1800" b="1" baseline="0" dirty="0">
                <a:solidFill>
                  <a:schemeClr val="tx1"/>
                </a:solidFill>
                <a:latin typeface="+mn-lt"/>
                <a:ea typeface="MS PGothic" pitchFamily="34" charset="-128"/>
                <a:cs typeface="Arial Unicode MS" pitchFamily="34" charset="-128"/>
              </a:defRPr>
            </a:lvl1pPr>
          </a:lstStyle>
          <a:p>
            <a:pPr lvl="0" algn="l" defTabSz="957263" rtl="0" eaLnBrk="1" fontAlgn="base" hangingPunct="1">
              <a:spcBef>
                <a:spcPts val="1000"/>
              </a:spcBef>
              <a:spcAft>
                <a:spcPts val="1000"/>
              </a:spcAft>
              <a:buClr>
                <a:srgbClr val="CC3300"/>
              </a:buClr>
            </a:pPr>
            <a:r>
              <a:rPr lang="en-US" dirty="0"/>
              <a:t>Enter your subtitle here</a:t>
            </a:r>
            <a:endParaRPr lang="en-GB" dirty="0"/>
          </a:p>
        </p:txBody>
      </p:sp>
      <p:sp>
        <p:nvSpPr>
          <p:cNvPr id="8"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grpSp>
        <p:nvGrpSpPr>
          <p:cNvPr id="10" name="グループ化 9"/>
          <p:cNvGrpSpPr/>
          <p:nvPr userDrawn="1"/>
        </p:nvGrpSpPr>
        <p:grpSpPr>
          <a:xfrm>
            <a:off x="8162131" y="2748853"/>
            <a:ext cx="1671638" cy="360000"/>
            <a:chOff x="5257800" y="6925058"/>
            <a:chExt cx="2057400" cy="360000"/>
          </a:xfrm>
        </p:grpSpPr>
        <p:pic>
          <p:nvPicPr>
            <p:cNvPr id="11" name="図 10"/>
            <p:cNvPicPr>
              <a:picLocks noChangeAspect="1"/>
            </p:cNvPicPr>
            <p:nvPr userDrawn="1"/>
          </p:nvPicPr>
          <p:blipFill>
            <a:blip r:embed="rId2"/>
            <a:stretch>
              <a:fillRect/>
            </a:stretch>
          </p:blipFill>
          <p:spPr>
            <a:xfrm>
              <a:off x="5257800" y="6925058"/>
              <a:ext cx="958899" cy="360000"/>
            </a:xfrm>
            <a:prstGeom prst="rect">
              <a:avLst/>
            </a:prstGeom>
          </p:spPr>
        </p:pic>
        <p:sp>
          <p:nvSpPr>
            <p:cNvPr id="15" name="テキスト ボックス 14"/>
            <p:cNvSpPr txBox="1"/>
            <p:nvPr userDrawn="1"/>
          </p:nvSpPr>
          <p:spPr>
            <a:xfrm>
              <a:off x="6248400" y="6989642"/>
              <a:ext cx="1066800" cy="196208"/>
            </a:xfrm>
            <a:prstGeom prst="rect">
              <a:avLst/>
            </a:prstGeom>
            <a:noFill/>
          </p:spPr>
          <p:txBody>
            <a:bodyPr wrap="square" rtlCol="0">
              <a:spAutoFit/>
            </a:bodyPr>
            <a:lstStyle/>
            <a:p>
              <a:pPr algn="dist"/>
              <a:r>
                <a:rPr kumimoji="1" lang="en-US" altLang="ja-JP" sz="675" b="1" dirty="0" smtClean="0">
                  <a:latin typeface="游ゴシック" panose="020B0400000000000000" pitchFamily="50" charset="-128"/>
                  <a:ea typeface="游ゴシック" panose="020B0400000000000000" pitchFamily="50" charset="-128"/>
                </a:rPr>
                <a:t>GROUP</a:t>
              </a:r>
              <a:endParaRPr kumimoji="1" lang="ja-JP" altLang="en-US" sz="675" b="1" dirty="0">
                <a:latin typeface="游ゴシック" panose="020B0400000000000000" pitchFamily="50" charset="-128"/>
                <a:ea typeface="游ゴシック" panose="020B0400000000000000" pitchFamily="50" charset="-128"/>
              </a:endParaRPr>
            </a:p>
          </p:txBody>
        </p:sp>
      </p:gr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16">
    <p:spTree>
      <p:nvGrpSpPr>
        <p:cNvPr id="1" name=""/>
        <p:cNvGrpSpPr/>
        <p:nvPr/>
      </p:nvGrpSpPr>
      <p:grpSpPr>
        <a:xfrm>
          <a:off x="0" y="0"/>
          <a:ext cx="0" cy="0"/>
          <a:chOff x="0" y="0"/>
          <a:chExt cx="0" cy="0"/>
        </a:xfrm>
      </p:grpSpPr>
      <p:sp>
        <p:nvSpPr>
          <p:cNvPr id="1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8" name="Content Placeholder 3"/>
          <p:cNvSpPr>
            <a:spLocks noGrp="1"/>
          </p:cNvSpPr>
          <p:nvPr>
            <p:ph sz="half" idx="19" hasCustomPrompt="1"/>
          </p:nvPr>
        </p:nvSpPr>
        <p:spPr>
          <a:xfrm>
            <a:off x="50256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Content Placeholder 3"/>
          <p:cNvSpPr>
            <a:spLocks noGrp="1"/>
          </p:cNvSpPr>
          <p:nvPr>
            <p:ph sz="half" idx="21" hasCustomPrompt="1"/>
          </p:nvPr>
        </p:nvSpPr>
        <p:spPr>
          <a:xfrm>
            <a:off x="5025600" y="430282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2" hasCustomPrompt="1"/>
          </p:nvPr>
        </p:nvSpPr>
        <p:spPr>
          <a:xfrm>
            <a:off x="266400" y="1900800"/>
            <a:ext cx="46116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2"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9"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5"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6" name="Text Placeholder 2"/>
          <p:cNvSpPr>
            <a:spLocks noGrp="1"/>
          </p:cNvSpPr>
          <p:nvPr>
            <p:ph type="body" idx="22" hasCustomPrompt="1"/>
          </p:nvPr>
        </p:nvSpPr>
        <p:spPr>
          <a:xfrm>
            <a:off x="50256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23" hasCustomPrompt="1"/>
          </p:nvPr>
        </p:nvSpPr>
        <p:spPr>
          <a:xfrm>
            <a:off x="5025600" y="409196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17">
    <p:spTree>
      <p:nvGrpSpPr>
        <p:cNvPr id="1" name=""/>
        <p:cNvGrpSpPr/>
        <p:nvPr/>
      </p:nvGrpSpPr>
      <p:grpSpPr>
        <a:xfrm>
          <a:off x="0" y="0"/>
          <a:ext cx="0" cy="0"/>
          <a:chOff x="0" y="0"/>
          <a:chExt cx="0" cy="0"/>
        </a:xfrm>
      </p:grpSpPr>
      <p:sp>
        <p:nvSpPr>
          <p:cNvPr id="21"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4"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2" name="Content Placeholder 3"/>
          <p:cNvSpPr>
            <a:spLocks noGrp="1"/>
          </p:cNvSpPr>
          <p:nvPr>
            <p:ph sz="half" idx="2" hasCustomPrompt="1"/>
          </p:nvPr>
        </p:nvSpPr>
        <p:spPr>
          <a:xfrm>
            <a:off x="2664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20" hasCustomPrompt="1"/>
          </p:nvPr>
        </p:nvSpPr>
        <p:spPr>
          <a:xfrm>
            <a:off x="266400" y="430282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6" name="Content Placeholder 3"/>
          <p:cNvSpPr>
            <a:spLocks noGrp="1"/>
          </p:cNvSpPr>
          <p:nvPr>
            <p:ph sz="half" idx="19" hasCustomPrompt="1"/>
          </p:nvPr>
        </p:nvSpPr>
        <p:spPr>
          <a:xfrm>
            <a:off x="5025600" y="1900800"/>
            <a:ext cx="46116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3"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3"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5" name="Text Placeholder 2"/>
          <p:cNvSpPr>
            <a:spLocks noGrp="1"/>
          </p:cNvSpPr>
          <p:nvPr>
            <p:ph type="body" idx="22" hasCustomPrompt="1"/>
          </p:nvPr>
        </p:nvSpPr>
        <p:spPr>
          <a:xfrm>
            <a:off x="5017088"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23" hasCustomPrompt="1"/>
          </p:nvPr>
        </p:nvSpPr>
        <p:spPr>
          <a:xfrm>
            <a:off x="266400" y="409310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18">
    <p:spTree>
      <p:nvGrpSpPr>
        <p:cNvPr id="1" name=""/>
        <p:cNvGrpSpPr/>
        <p:nvPr/>
      </p:nvGrpSpPr>
      <p:grpSpPr>
        <a:xfrm>
          <a:off x="0" y="0"/>
          <a:ext cx="0" cy="0"/>
          <a:chOff x="0" y="0"/>
          <a:chExt cx="0" cy="0"/>
        </a:xfrm>
      </p:grpSpPr>
      <p:sp>
        <p:nvSpPr>
          <p:cNvPr id="1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lnSpc>
                <a:spcPct val="120000"/>
              </a:lnSpc>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lvl="0"/>
            <a:r>
              <a:rPr lang="en-GB" dirty="0"/>
              <a:t>Source / Disclaimer / Annotations: </a:t>
            </a:r>
          </a:p>
        </p:txBody>
      </p:sp>
      <p:sp>
        <p:nvSpPr>
          <p:cNvPr id="12" name="Content Placeholder 3"/>
          <p:cNvSpPr>
            <a:spLocks noGrp="1"/>
          </p:cNvSpPr>
          <p:nvPr>
            <p:ph sz="half" idx="20" hasCustomPrompt="1"/>
          </p:nvPr>
        </p:nvSpPr>
        <p:spPr>
          <a:xfrm>
            <a:off x="266400" y="430282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3" name="Content Placeholder 3"/>
          <p:cNvSpPr>
            <a:spLocks noGrp="1"/>
          </p:cNvSpPr>
          <p:nvPr>
            <p:ph sz="half" idx="21" hasCustomPrompt="1"/>
          </p:nvPr>
        </p:nvSpPr>
        <p:spPr>
          <a:xfrm>
            <a:off x="5018400" y="430282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26" hasCustomPrompt="1"/>
          </p:nvPr>
        </p:nvSpPr>
        <p:spPr>
          <a:xfrm>
            <a:off x="266400" y="1900800"/>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5"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6" name="Text Placeholder 2"/>
          <p:cNvSpPr>
            <a:spLocks noGrp="1"/>
          </p:cNvSpPr>
          <p:nvPr>
            <p:ph type="body" idx="27" hasCustomPrompt="1"/>
          </p:nvPr>
        </p:nvSpPr>
        <p:spPr>
          <a:xfrm>
            <a:off x="266400" y="409196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28" hasCustomPrompt="1"/>
          </p:nvPr>
        </p:nvSpPr>
        <p:spPr>
          <a:xfrm>
            <a:off x="5017088" y="409196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19">
    <p:spTree>
      <p:nvGrpSpPr>
        <p:cNvPr id="1" name=""/>
        <p:cNvGrpSpPr/>
        <p:nvPr/>
      </p:nvGrpSpPr>
      <p:grpSpPr>
        <a:xfrm>
          <a:off x="0" y="0"/>
          <a:ext cx="0" cy="0"/>
          <a:chOff x="0" y="0"/>
          <a:chExt cx="0" cy="0"/>
        </a:xfrm>
      </p:grpSpPr>
      <p:sp>
        <p:nvSpPr>
          <p:cNvPr id="21"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4"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2" name="Content Placeholder 3"/>
          <p:cNvSpPr>
            <a:spLocks noGrp="1"/>
          </p:cNvSpPr>
          <p:nvPr>
            <p:ph sz="half" idx="2" hasCustomPrompt="1"/>
          </p:nvPr>
        </p:nvSpPr>
        <p:spPr>
          <a:xfrm>
            <a:off x="2664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Content Placeholder 3"/>
          <p:cNvSpPr>
            <a:spLocks noGrp="1"/>
          </p:cNvSpPr>
          <p:nvPr>
            <p:ph sz="half" idx="19" hasCustomPrompt="1"/>
          </p:nvPr>
        </p:nvSpPr>
        <p:spPr>
          <a:xfrm>
            <a:off x="50256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6" name="Content Placeholder 3"/>
          <p:cNvSpPr>
            <a:spLocks noGrp="1"/>
          </p:cNvSpPr>
          <p:nvPr>
            <p:ph sz="half" idx="27" hasCustomPrompt="1"/>
          </p:nvPr>
        </p:nvSpPr>
        <p:spPr>
          <a:xfrm>
            <a:off x="266400" y="4317474"/>
            <a:ext cx="9370800" cy="21783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3"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4"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5"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28" hasCustomPrompt="1"/>
          </p:nvPr>
        </p:nvSpPr>
        <p:spPr>
          <a:xfrm>
            <a:off x="266400" y="4104156"/>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8" name="Text Placeholder 2"/>
          <p:cNvSpPr>
            <a:spLocks noGrp="1"/>
          </p:cNvSpPr>
          <p:nvPr>
            <p:ph type="body" idx="29" hasCustomPrompt="1"/>
          </p:nvPr>
        </p:nvSpPr>
        <p:spPr>
          <a:xfrm>
            <a:off x="5024312"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20">
    <p:spTree>
      <p:nvGrpSpPr>
        <p:cNvPr id="1" name=""/>
        <p:cNvGrpSpPr/>
        <p:nvPr/>
      </p:nvGrpSpPr>
      <p:grpSpPr>
        <a:xfrm>
          <a:off x="0" y="0"/>
          <a:ext cx="0" cy="0"/>
          <a:chOff x="0" y="0"/>
          <a:chExt cx="0" cy="0"/>
        </a:xfrm>
      </p:grpSpPr>
      <p:sp>
        <p:nvSpPr>
          <p:cNvPr id="17"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8"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Content Placeholder 3"/>
          <p:cNvSpPr>
            <a:spLocks noGrp="1"/>
          </p:cNvSpPr>
          <p:nvPr>
            <p:ph sz="half" idx="26" hasCustomPrompt="1"/>
          </p:nvPr>
        </p:nvSpPr>
        <p:spPr>
          <a:xfrm>
            <a:off x="266400" y="1900800"/>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39" hasCustomPrompt="1"/>
          </p:nvPr>
        </p:nvSpPr>
        <p:spPr>
          <a:xfrm>
            <a:off x="266400" y="4313837"/>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40" hasCustomPrompt="1"/>
          </p:nvPr>
        </p:nvSpPr>
        <p:spPr>
          <a:xfrm>
            <a:off x="6609600" y="4313837"/>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0" name="Content Placeholder 3"/>
          <p:cNvSpPr>
            <a:spLocks noGrp="1"/>
          </p:cNvSpPr>
          <p:nvPr>
            <p:ph sz="half" idx="41" hasCustomPrompt="1"/>
          </p:nvPr>
        </p:nvSpPr>
        <p:spPr>
          <a:xfrm>
            <a:off x="3439800" y="4313837"/>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9"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42" hasCustomPrompt="1"/>
          </p:nvPr>
        </p:nvSpPr>
        <p:spPr>
          <a:xfrm>
            <a:off x="266400" y="4104156"/>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43" hasCustomPrompt="1"/>
          </p:nvPr>
        </p:nvSpPr>
        <p:spPr>
          <a:xfrm>
            <a:off x="3441600" y="4104156"/>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3" name="Text Placeholder 2"/>
          <p:cNvSpPr>
            <a:spLocks noGrp="1"/>
          </p:cNvSpPr>
          <p:nvPr>
            <p:ph type="body" idx="44" hasCustomPrompt="1"/>
          </p:nvPr>
        </p:nvSpPr>
        <p:spPr>
          <a:xfrm>
            <a:off x="6610048" y="4104156"/>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21">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1" name="Content Placeholder 3"/>
          <p:cNvSpPr>
            <a:spLocks noGrp="1"/>
          </p:cNvSpPr>
          <p:nvPr>
            <p:ph sz="half" idx="26" hasCustomPrompt="1"/>
          </p:nvPr>
        </p:nvSpPr>
        <p:spPr>
          <a:xfrm>
            <a:off x="266400" y="1900800"/>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53" hasCustomPrompt="1"/>
          </p:nvPr>
        </p:nvSpPr>
        <p:spPr>
          <a:xfrm>
            <a:off x="2664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8" name="Content Placeholder 3"/>
          <p:cNvSpPr>
            <a:spLocks noGrp="1"/>
          </p:cNvSpPr>
          <p:nvPr>
            <p:ph sz="half" idx="54" hasCustomPrompt="1"/>
          </p:nvPr>
        </p:nvSpPr>
        <p:spPr>
          <a:xfrm>
            <a:off x="2649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3" name="Content Placeholder 3"/>
          <p:cNvSpPr>
            <a:spLocks noGrp="1"/>
          </p:cNvSpPr>
          <p:nvPr>
            <p:ph sz="half" idx="55" hasCustomPrompt="1"/>
          </p:nvPr>
        </p:nvSpPr>
        <p:spPr>
          <a:xfrm>
            <a:off x="5025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4" name="Content Placeholder 3"/>
          <p:cNvSpPr>
            <a:spLocks noGrp="1"/>
          </p:cNvSpPr>
          <p:nvPr>
            <p:ph sz="half" idx="56" hasCustomPrompt="1"/>
          </p:nvPr>
        </p:nvSpPr>
        <p:spPr>
          <a:xfrm>
            <a:off x="7401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5"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6" name="Text Placeholder 2"/>
          <p:cNvSpPr>
            <a:spLocks noGrp="1"/>
          </p:cNvSpPr>
          <p:nvPr>
            <p:ph type="body" idx="57" hasCustomPrompt="1"/>
          </p:nvPr>
        </p:nvSpPr>
        <p:spPr>
          <a:xfrm>
            <a:off x="2664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7" name="Text Placeholder 2"/>
          <p:cNvSpPr>
            <a:spLocks noGrp="1"/>
          </p:cNvSpPr>
          <p:nvPr>
            <p:ph type="body" idx="58" hasCustomPrompt="1"/>
          </p:nvPr>
        </p:nvSpPr>
        <p:spPr>
          <a:xfrm>
            <a:off x="26496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8" name="Text Placeholder 2"/>
          <p:cNvSpPr>
            <a:spLocks noGrp="1"/>
          </p:cNvSpPr>
          <p:nvPr>
            <p:ph type="body" idx="59" hasCustomPrompt="1"/>
          </p:nvPr>
        </p:nvSpPr>
        <p:spPr>
          <a:xfrm>
            <a:off x="5023912"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9" name="Text Placeholder 2"/>
          <p:cNvSpPr>
            <a:spLocks noGrp="1"/>
          </p:cNvSpPr>
          <p:nvPr>
            <p:ph type="body" idx="60" hasCustomPrompt="1"/>
          </p:nvPr>
        </p:nvSpPr>
        <p:spPr>
          <a:xfrm>
            <a:off x="74016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22">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1" name="Content Placeholder 3"/>
          <p:cNvSpPr>
            <a:spLocks noGrp="1"/>
          </p:cNvSpPr>
          <p:nvPr>
            <p:ph sz="half" idx="26" hasCustomPrompt="1"/>
          </p:nvPr>
        </p:nvSpPr>
        <p:spPr>
          <a:xfrm>
            <a:off x="266400" y="1900800"/>
            <a:ext cx="4611600" cy="462454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5"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7" name="Content Placeholder 3"/>
          <p:cNvSpPr>
            <a:spLocks noGrp="1"/>
          </p:cNvSpPr>
          <p:nvPr>
            <p:ph sz="half" idx="27" hasCustomPrompt="1"/>
          </p:nvPr>
        </p:nvSpPr>
        <p:spPr>
          <a:xfrm>
            <a:off x="5020296" y="1900800"/>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2"/>
          <p:cNvSpPr>
            <a:spLocks noGrp="1"/>
          </p:cNvSpPr>
          <p:nvPr>
            <p:ph type="body" idx="28" hasCustomPrompt="1"/>
          </p:nvPr>
        </p:nvSpPr>
        <p:spPr>
          <a:xfrm>
            <a:off x="5020296"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0" name="Content Placeholder 3"/>
          <p:cNvSpPr>
            <a:spLocks noGrp="1"/>
          </p:cNvSpPr>
          <p:nvPr>
            <p:ph sz="half" idx="29" hasCustomPrompt="1"/>
          </p:nvPr>
        </p:nvSpPr>
        <p:spPr>
          <a:xfrm>
            <a:off x="5020296" y="3556984"/>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Text Placeholder 2"/>
          <p:cNvSpPr>
            <a:spLocks noGrp="1"/>
          </p:cNvSpPr>
          <p:nvPr>
            <p:ph type="body" idx="30" hasCustomPrompt="1"/>
          </p:nvPr>
        </p:nvSpPr>
        <p:spPr>
          <a:xfrm>
            <a:off x="5020296" y="3340252"/>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4" name="Content Placeholder 3"/>
          <p:cNvSpPr>
            <a:spLocks noGrp="1"/>
          </p:cNvSpPr>
          <p:nvPr>
            <p:ph sz="half" idx="31" hasCustomPrompt="1"/>
          </p:nvPr>
        </p:nvSpPr>
        <p:spPr>
          <a:xfrm>
            <a:off x="5020296" y="5213168"/>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7" name="Text Placeholder 2"/>
          <p:cNvSpPr>
            <a:spLocks noGrp="1"/>
          </p:cNvSpPr>
          <p:nvPr>
            <p:ph type="body" idx="32" hasCustomPrompt="1"/>
          </p:nvPr>
        </p:nvSpPr>
        <p:spPr>
          <a:xfrm>
            <a:off x="5020296" y="4996436"/>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23">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7" name="Content Placeholder 3"/>
          <p:cNvSpPr>
            <a:spLocks noGrp="1"/>
          </p:cNvSpPr>
          <p:nvPr>
            <p:ph sz="half" idx="27" hasCustomPrompt="1"/>
          </p:nvPr>
        </p:nvSpPr>
        <p:spPr>
          <a:xfrm>
            <a:off x="272480" y="1900800"/>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2"/>
          <p:cNvSpPr>
            <a:spLocks noGrp="1"/>
          </p:cNvSpPr>
          <p:nvPr>
            <p:ph type="body" idx="28" hasCustomPrompt="1"/>
          </p:nvPr>
        </p:nvSpPr>
        <p:spPr>
          <a:xfrm>
            <a:off x="27248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0" name="Content Placeholder 3"/>
          <p:cNvSpPr>
            <a:spLocks noGrp="1"/>
          </p:cNvSpPr>
          <p:nvPr>
            <p:ph sz="half" idx="29" hasCustomPrompt="1"/>
          </p:nvPr>
        </p:nvSpPr>
        <p:spPr>
          <a:xfrm>
            <a:off x="272480" y="3556984"/>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Text Placeholder 2"/>
          <p:cNvSpPr>
            <a:spLocks noGrp="1"/>
          </p:cNvSpPr>
          <p:nvPr>
            <p:ph type="body" idx="30" hasCustomPrompt="1"/>
          </p:nvPr>
        </p:nvSpPr>
        <p:spPr>
          <a:xfrm>
            <a:off x="272480" y="3340252"/>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4" name="Content Placeholder 3"/>
          <p:cNvSpPr>
            <a:spLocks noGrp="1"/>
          </p:cNvSpPr>
          <p:nvPr>
            <p:ph sz="half" idx="31" hasCustomPrompt="1"/>
          </p:nvPr>
        </p:nvSpPr>
        <p:spPr>
          <a:xfrm>
            <a:off x="272480" y="5213168"/>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7" name="Text Placeholder 2"/>
          <p:cNvSpPr>
            <a:spLocks noGrp="1"/>
          </p:cNvSpPr>
          <p:nvPr>
            <p:ph type="body" idx="32" hasCustomPrompt="1"/>
          </p:nvPr>
        </p:nvSpPr>
        <p:spPr>
          <a:xfrm>
            <a:off x="272480" y="4996436"/>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4" name="Content Placeholder 3"/>
          <p:cNvSpPr>
            <a:spLocks noGrp="1"/>
          </p:cNvSpPr>
          <p:nvPr>
            <p:ph sz="half" idx="26" hasCustomPrompt="1"/>
          </p:nvPr>
        </p:nvSpPr>
        <p:spPr>
          <a:xfrm>
            <a:off x="5025008" y="1900800"/>
            <a:ext cx="4611600" cy="462454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Text Placeholder 2"/>
          <p:cNvSpPr>
            <a:spLocks noGrp="1"/>
          </p:cNvSpPr>
          <p:nvPr>
            <p:ph type="body" idx="1" hasCustomPrompt="1"/>
          </p:nvPr>
        </p:nvSpPr>
        <p:spPr>
          <a:xfrm>
            <a:off x="5025008"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24">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9" name="Content Placeholder 3"/>
          <p:cNvSpPr>
            <a:spLocks noGrp="1"/>
          </p:cNvSpPr>
          <p:nvPr>
            <p:ph sz="half" idx="36" hasCustomPrompt="1"/>
          </p:nvPr>
        </p:nvSpPr>
        <p:spPr>
          <a:xfrm>
            <a:off x="266400" y="1900799"/>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1" name="Content Placeholder 3"/>
          <p:cNvSpPr>
            <a:spLocks noGrp="1"/>
          </p:cNvSpPr>
          <p:nvPr>
            <p:ph sz="half" idx="39" hasCustomPrompt="1"/>
          </p:nvPr>
        </p:nvSpPr>
        <p:spPr>
          <a:xfrm>
            <a:off x="2664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40" hasCustomPrompt="1"/>
          </p:nvPr>
        </p:nvSpPr>
        <p:spPr>
          <a:xfrm>
            <a:off x="66096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41" hasCustomPrompt="1"/>
          </p:nvPr>
        </p:nvSpPr>
        <p:spPr>
          <a:xfrm>
            <a:off x="34398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21"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6"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0" name="Text Placeholder 2"/>
          <p:cNvSpPr>
            <a:spLocks noGrp="1"/>
          </p:cNvSpPr>
          <p:nvPr>
            <p:ph type="body" idx="44" hasCustomPrompt="1"/>
          </p:nvPr>
        </p:nvSpPr>
        <p:spPr>
          <a:xfrm>
            <a:off x="266400"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4" name="Text Placeholder 2"/>
          <p:cNvSpPr>
            <a:spLocks noGrp="1"/>
          </p:cNvSpPr>
          <p:nvPr>
            <p:ph type="body" idx="45" hasCustomPrompt="1"/>
          </p:nvPr>
        </p:nvSpPr>
        <p:spPr>
          <a:xfrm>
            <a:off x="3440856"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5" name="Text Placeholder 2"/>
          <p:cNvSpPr>
            <a:spLocks noGrp="1"/>
          </p:cNvSpPr>
          <p:nvPr>
            <p:ph type="body" idx="46" hasCustomPrompt="1"/>
          </p:nvPr>
        </p:nvSpPr>
        <p:spPr>
          <a:xfrm>
            <a:off x="6609600"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25">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41" name="Content Placeholder 3"/>
          <p:cNvSpPr>
            <a:spLocks noGrp="1"/>
          </p:cNvSpPr>
          <p:nvPr>
            <p:ph sz="half" idx="39" hasCustomPrompt="1"/>
          </p:nvPr>
        </p:nvSpPr>
        <p:spPr>
          <a:xfrm>
            <a:off x="266400" y="1899072"/>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40" hasCustomPrompt="1"/>
          </p:nvPr>
        </p:nvSpPr>
        <p:spPr>
          <a:xfrm>
            <a:off x="6609600" y="1899072"/>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41" hasCustomPrompt="1"/>
          </p:nvPr>
        </p:nvSpPr>
        <p:spPr>
          <a:xfrm>
            <a:off x="3439800" y="1899072"/>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21"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40" name="Text Placeholder 2"/>
          <p:cNvSpPr>
            <a:spLocks noGrp="1"/>
          </p:cNvSpPr>
          <p:nvPr>
            <p:ph type="body" idx="44" hasCustomPrompt="1"/>
          </p:nvPr>
        </p:nvSpPr>
        <p:spPr>
          <a:xfrm>
            <a:off x="266400" y="1684800"/>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4" name="Text Placeholder 2"/>
          <p:cNvSpPr>
            <a:spLocks noGrp="1"/>
          </p:cNvSpPr>
          <p:nvPr>
            <p:ph type="body" idx="45" hasCustomPrompt="1"/>
          </p:nvPr>
        </p:nvSpPr>
        <p:spPr>
          <a:xfrm>
            <a:off x="3440856" y="1684800"/>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5" name="Text Placeholder 2"/>
          <p:cNvSpPr>
            <a:spLocks noGrp="1"/>
          </p:cNvSpPr>
          <p:nvPr>
            <p:ph type="body" idx="46" hasCustomPrompt="1"/>
          </p:nvPr>
        </p:nvSpPr>
        <p:spPr>
          <a:xfrm>
            <a:off x="6609600" y="1684800"/>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4" name="Content Placeholder 3"/>
          <p:cNvSpPr>
            <a:spLocks noGrp="1"/>
          </p:cNvSpPr>
          <p:nvPr>
            <p:ph sz="half" idx="36" hasCustomPrompt="1"/>
          </p:nvPr>
        </p:nvSpPr>
        <p:spPr>
          <a:xfrm>
            <a:off x="266400" y="4351553"/>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Text Placeholder 2"/>
          <p:cNvSpPr>
            <a:spLocks noGrp="1"/>
          </p:cNvSpPr>
          <p:nvPr>
            <p:ph type="body" idx="1" hasCustomPrompt="1"/>
          </p:nvPr>
        </p:nvSpPr>
        <p:spPr>
          <a:xfrm>
            <a:off x="266400" y="4134822"/>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Appendix">
    <p:spTree>
      <p:nvGrpSpPr>
        <p:cNvPr id="1" name=""/>
        <p:cNvGrpSpPr/>
        <p:nvPr/>
      </p:nvGrpSpPr>
      <p:grpSpPr>
        <a:xfrm>
          <a:off x="0" y="0"/>
          <a:ext cx="0" cy="0"/>
          <a:chOff x="0" y="0"/>
          <a:chExt cx="0" cy="0"/>
        </a:xfrm>
      </p:grpSpPr>
      <p:sp>
        <p:nvSpPr>
          <p:cNvPr id="5" name="Text Placeholder 17"/>
          <p:cNvSpPr>
            <a:spLocks noGrp="1"/>
          </p:cNvSpPr>
          <p:nvPr>
            <p:ph type="body" sz="quarter" idx="10" hasCustomPrompt="1"/>
          </p:nvPr>
        </p:nvSpPr>
        <p:spPr>
          <a:xfrm>
            <a:off x="273050" y="3645024"/>
            <a:ext cx="7821613" cy="860400"/>
          </a:xfrm>
          <a:prstGeom prst="rect">
            <a:avLst/>
          </a:prstGeom>
        </p:spPr>
        <p:txBody>
          <a:bodyPr lIns="0" tIns="0" rIns="0" bIns="0" anchor="b" anchorCtr="0"/>
          <a:lstStyle>
            <a:lvl1pPr>
              <a:lnSpc>
                <a:spcPct val="120000"/>
              </a:lnSpc>
              <a:spcBef>
                <a:spcPts val="1000"/>
              </a:spcBef>
              <a:spcAft>
                <a:spcPts val="1000"/>
              </a:spcAft>
              <a:defRPr kumimoji="0" lang="en-GB" sz="2400" b="1" i="0" u="none" strike="noStrike" kern="0" cap="none" spc="0" normalizeH="0" baseline="0" noProof="0" dirty="0">
                <a:ln>
                  <a:noFill/>
                </a:ln>
                <a:solidFill>
                  <a:schemeClr val="tx1"/>
                </a:solidFill>
                <a:effectLst/>
                <a:uLnTx/>
                <a:uFillTx/>
                <a:latin typeface="+mj-lt"/>
                <a:ea typeface="MS PGothic" pitchFamily="34" charset="-128"/>
                <a:cs typeface="Arial Unicode MS" pitchFamily="34" charset="-128"/>
              </a:defRPr>
            </a:lvl1pPr>
          </a:lstStyle>
          <a:p>
            <a:pPr marL="0" marR="0" lvl="0" indent="0" algn="l" defTabSz="957263" rtl="0" eaLnBrk="1" fontAlgn="base" latinLnBrk="0" hangingPunct="1">
              <a:lnSpc>
                <a:spcPct val="100000"/>
              </a:lnSpc>
              <a:spcBef>
                <a:spcPct val="0"/>
              </a:spcBef>
              <a:spcAft>
                <a:spcPct val="0"/>
              </a:spcAft>
              <a:buClrTx/>
              <a:buSzTx/>
              <a:buFontTx/>
              <a:buNone/>
              <a:tabLst/>
              <a:defRPr/>
            </a:pPr>
            <a:r>
              <a:rPr lang="en-US" dirty="0"/>
              <a:t>Enter your title here</a:t>
            </a:r>
            <a:endParaRPr lang="en-GB" dirty="0"/>
          </a:p>
        </p:txBody>
      </p:sp>
      <p:grpSp>
        <p:nvGrpSpPr>
          <p:cNvPr id="7" name="Group 52"/>
          <p:cNvGrpSpPr>
            <a:grpSpLocks/>
          </p:cNvGrpSpPr>
          <p:nvPr userDrawn="1"/>
        </p:nvGrpSpPr>
        <p:grpSpPr bwMode="auto">
          <a:xfrm>
            <a:off x="0" y="3313112"/>
            <a:ext cx="9906000" cy="115888"/>
            <a:chOff x="0" y="1474"/>
            <a:chExt cx="5760" cy="73"/>
          </a:xfrm>
        </p:grpSpPr>
        <p:sp>
          <p:nvSpPr>
            <p:cNvPr id="8" name="Rectangle 53"/>
            <p:cNvSpPr>
              <a:spLocks noChangeArrowheads="1"/>
            </p:cNvSpPr>
            <p:nvPr userDrawn="1"/>
          </p:nvSpPr>
          <p:spPr bwMode="auto">
            <a:xfrm>
              <a:off x="0" y="1474"/>
              <a:ext cx="4704" cy="73"/>
            </a:xfrm>
            <a:prstGeom prst="rect">
              <a:avLst/>
            </a:prstGeom>
            <a:solidFill>
              <a:srgbClr val="92D05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sp>
          <p:nvSpPr>
            <p:cNvPr id="9" name="Rectangle 54"/>
            <p:cNvSpPr>
              <a:spLocks noChangeArrowheads="1"/>
            </p:cNvSpPr>
            <p:nvPr userDrawn="1"/>
          </p:nvSpPr>
          <p:spPr bwMode="auto">
            <a:xfrm>
              <a:off x="4704" y="1474"/>
              <a:ext cx="1056" cy="73"/>
            </a:xfrm>
            <a:prstGeom prst="rect">
              <a:avLst/>
            </a:prstGeom>
            <a:solidFill>
              <a:srgbClr val="00206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grpSp>
      <p:sp>
        <p:nvSpPr>
          <p:cNvPr id="11" name="Title 15"/>
          <p:cNvSpPr>
            <a:spLocks noGrp="1"/>
          </p:cNvSpPr>
          <p:nvPr>
            <p:ph type="title" hasCustomPrompt="1"/>
          </p:nvPr>
        </p:nvSpPr>
        <p:spPr>
          <a:xfrm>
            <a:off x="273050" y="4577584"/>
            <a:ext cx="7821613" cy="507600"/>
          </a:xfrm>
          <a:prstGeom prst="rect">
            <a:avLst/>
          </a:prstGeom>
        </p:spPr>
        <p:txBody>
          <a:bodyPr lIns="0" tIns="72000" rIns="0" bIns="0"/>
          <a:lstStyle>
            <a:lvl1pPr>
              <a:lnSpc>
                <a:spcPct val="120000"/>
              </a:lnSpc>
              <a:spcBef>
                <a:spcPts val="0"/>
              </a:spcBef>
              <a:spcAft>
                <a:spcPts val="0"/>
              </a:spcAft>
              <a:defRPr lang="en-GB" sz="1800" b="1" baseline="0" dirty="0">
                <a:solidFill>
                  <a:schemeClr val="tx1"/>
                </a:solidFill>
                <a:latin typeface="+mn-lt"/>
                <a:ea typeface="MS PGothic" pitchFamily="34" charset="-128"/>
                <a:cs typeface="Arial Unicode MS" pitchFamily="34" charset="-128"/>
              </a:defRPr>
            </a:lvl1pPr>
          </a:lstStyle>
          <a:p>
            <a:pPr lvl="0" algn="l" defTabSz="957263" rtl="0" eaLnBrk="1" fontAlgn="base" hangingPunct="1">
              <a:spcBef>
                <a:spcPts val="1000"/>
              </a:spcBef>
              <a:spcAft>
                <a:spcPts val="1000"/>
              </a:spcAft>
              <a:buClr>
                <a:srgbClr val="CC3300"/>
              </a:buClr>
            </a:pPr>
            <a:r>
              <a:rPr lang="en-US" dirty="0"/>
              <a:t>Enter your subtitle here</a:t>
            </a:r>
            <a:endParaRPr lang="en-GB" dirty="0"/>
          </a:p>
        </p:txBody>
      </p:sp>
      <p:sp>
        <p:nvSpPr>
          <p:cNvPr id="10"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grpSp>
        <p:nvGrpSpPr>
          <p:cNvPr id="12" name="グループ化 11"/>
          <p:cNvGrpSpPr/>
          <p:nvPr userDrawn="1"/>
        </p:nvGrpSpPr>
        <p:grpSpPr>
          <a:xfrm>
            <a:off x="8162131" y="2748853"/>
            <a:ext cx="1671638" cy="360000"/>
            <a:chOff x="5257800" y="6925058"/>
            <a:chExt cx="2057400" cy="360000"/>
          </a:xfrm>
        </p:grpSpPr>
        <p:pic>
          <p:nvPicPr>
            <p:cNvPr id="13" name="図 12"/>
            <p:cNvPicPr>
              <a:picLocks noChangeAspect="1"/>
            </p:cNvPicPr>
            <p:nvPr userDrawn="1"/>
          </p:nvPicPr>
          <p:blipFill>
            <a:blip r:embed="rId2"/>
            <a:stretch>
              <a:fillRect/>
            </a:stretch>
          </p:blipFill>
          <p:spPr>
            <a:xfrm>
              <a:off x="5257800" y="6925058"/>
              <a:ext cx="958899" cy="360000"/>
            </a:xfrm>
            <a:prstGeom prst="rect">
              <a:avLst/>
            </a:prstGeom>
          </p:spPr>
        </p:pic>
        <p:sp>
          <p:nvSpPr>
            <p:cNvPr id="14" name="テキスト ボックス 13"/>
            <p:cNvSpPr txBox="1"/>
            <p:nvPr userDrawn="1"/>
          </p:nvSpPr>
          <p:spPr>
            <a:xfrm>
              <a:off x="6248400" y="6989642"/>
              <a:ext cx="1066800" cy="196208"/>
            </a:xfrm>
            <a:prstGeom prst="rect">
              <a:avLst/>
            </a:prstGeom>
            <a:noFill/>
          </p:spPr>
          <p:txBody>
            <a:bodyPr wrap="square" rtlCol="0">
              <a:spAutoFit/>
            </a:bodyPr>
            <a:lstStyle/>
            <a:p>
              <a:pPr algn="dist"/>
              <a:r>
                <a:rPr kumimoji="1" lang="en-US" altLang="ja-JP" sz="675" b="1" dirty="0" smtClean="0">
                  <a:latin typeface="游ゴシック" panose="020B0400000000000000" pitchFamily="50" charset="-128"/>
                  <a:ea typeface="游ゴシック" panose="020B0400000000000000" pitchFamily="50" charset="-128"/>
                </a:rPr>
                <a:t>GROUP</a:t>
              </a:r>
              <a:endParaRPr kumimoji="1" lang="ja-JP" altLang="en-US" sz="675" b="1" dirty="0">
                <a:latin typeface="游ゴシック" panose="020B0400000000000000" pitchFamily="50" charset="-128"/>
                <a:ea typeface="游ゴシック" panose="020B0400000000000000" pitchFamily="50" charset="-128"/>
              </a:endParaRPr>
            </a:p>
          </p:txBody>
        </p:sp>
      </p:gr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26">
    <p:spTree>
      <p:nvGrpSpPr>
        <p:cNvPr id="1" name=""/>
        <p:cNvGrpSpPr/>
        <p:nvPr/>
      </p:nvGrpSpPr>
      <p:grpSpPr>
        <a:xfrm>
          <a:off x="0" y="0"/>
          <a:ext cx="0" cy="0"/>
          <a:chOff x="0" y="0"/>
          <a:chExt cx="0" cy="0"/>
        </a:xfrm>
      </p:grpSpPr>
      <p:sp>
        <p:nvSpPr>
          <p:cNvPr id="23" name="Content Placeholder 3"/>
          <p:cNvSpPr>
            <a:spLocks noGrp="1"/>
          </p:cNvSpPr>
          <p:nvPr>
            <p:ph sz="half" idx="34" hasCustomPrompt="1"/>
          </p:nvPr>
        </p:nvSpPr>
        <p:spPr>
          <a:xfrm>
            <a:off x="272480" y="4624482"/>
            <a:ext cx="4611600" cy="174422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Content Placeholder 3"/>
          <p:cNvSpPr>
            <a:spLocks noGrp="1"/>
          </p:cNvSpPr>
          <p:nvPr>
            <p:ph sz="half" idx="35" hasCustomPrompt="1"/>
          </p:nvPr>
        </p:nvSpPr>
        <p:spPr>
          <a:xfrm>
            <a:off x="5016751" y="4624482"/>
            <a:ext cx="4611600" cy="174422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4" name="Content Placeholder 3"/>
          <p:cNvSpPr>
            <a:spLocks noGrp="1"/>
          </p:cNvSpPr>
          <p:nvPr>
            <p:ph sz="half" idx="26" hasCustomPrompt="1"/>
          </p:nvPr>
        </p:nvSpPr>
        <p:spPr>
          <a:xfrm>
            <a:off x="272480" y="2204864"/>
            <a:ext cx="4611600" cy="174422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33" hasCustomPrompt="1"/>
          </p:nvPr>
        </p:nvSpPr>
        <p:spPr>
          <a:xfrm>
            <a:off x="5016751" y="2204864"/>
            <a:ext cx="4611600" cy="174422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1"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0"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3"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6" name="Text Placeholder 2"/>
          <p:cNvSpPr>
            <a:spLocks noGrp="1"/>
          </p:cNvSpPr>
          <p:nvPr>
            <p:ph type="body" idx="28" hasCustomPrompt="1"/>
          </p:nvPr>
        </p:nvSpPr>
        <p:spPr>
          <a:xfrm>
            <a:off x="266400" y="4091964"/>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1" name="Text Placeholder 2"/>
          <p:cNvSpPr>
            <a:spLocks noGrp="1"/>
          </p:cNvSpPr>
          <p:nvPr>
            <p:ph type="body" idx="29" hasCustomPrompt="1"/>
          </p:nvPr>
        </p:nvSpPr>
        <p:spPr>
          <a:xfrm>
            <a:off x="272480" y="1988864"/>
            <a:ext cx="46116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0" fontAlgn="base" hangingPunct="0">
              <a:lnSpc>
                <a:spcPct val="120000"/>
              </a:lnSpc>
              <a:spcBef>
                <a:spcPct val="0"/>
              </a:spcBef>
              <a:spcAft>
                <a:spcPct val="0"/>
              </a:spcAft>
              <a:buClr>
                <a:srgbClr val="CC3300"/>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2" name="Text Placeholder 2"/>
          <p:cNvSpPr>
            <a:spLocks noGrp="1"/>
          </p:cNvSpPr>
          <p:nvPr>
            <p:ph type="body" idx="30" hasCustomPrompt="1"/>
          </p:nvPr>
        </p:nvSpPr>
        <p:spPr>
          <a:xfrm>
            <a:off x="5018400" y="1988864"/>
            <a:ext cx="46116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0" fontAlgn="base" hangingPunct="0">
              <a:lnSpc>
                <a:spcPct val="120000"/>
              </a:lnSpc>
              <a:spcBef>
                <a:spcPct val="0"/>
              </a:spcBef>
              <a:spcAft>
                <a:spcPct val="0"/>
              </a:spcAft>
              <a:buClr>
                <a:srgbClr val="CC3300"/>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7" name="Text Placeholder 2"/>
          <p:cNvSpPr>
            <a:spLocks noGrp="1"/>
          </p:cNvSpPr>
          <p:nvPr>
            <p:ph type="body" idx="31" hasCustomPrompt="1"/>
          </p:nvPr>
        </p:nvSpPr>
        <p:spPr>
          <a:xfrm>
            <a:off x="272480" y="4406522"/>
            <a:ext cx="46116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0" fontAlgn="base" hangingPunct="0">
              <a:lnSpc>
                <a:spcPct val="120000"/>
              </a:lnSpc>
              <a:spcBef>
                <a:spcPct val="0"/>
              </a:spcBef>
              <a:spcAft>
                <a:spcPct val="0"/>
              </a:spcAft>
              <a:buClr>
                <a:srgbClr val="CC3300"/>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9" name="Text Placeholder 2"/>
          <p:cNvSpPr>
            <a:spLocks noGrp="1"/>
          </p:cNvSpPr>
          <p:nvPr>
            <p:ph type="body" idx="32" hasCustomPrompt="1"/>
          </p:nvPr>
        </p:nvSpPr>
        <p:spPr>
          <a:xfrm>
            <a:off x="5018400" y="4406522"/>
            <a:ext cx="46116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0" fontAlgn="base" hangingPunct="0">
              <a:lnSpc>
                <a:spcPct val="120000"/>
              </a:lnSpc>
              <a:spcBef>
                <a:spcPct val="0"/>
              </a:spcBef>
              <a:spcAft>
                <a:spcPct val="0"/>
              </a:spcAft>
              <a:buClr>
                <a:srgbClr val="CC3300"/>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tent 27">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41" name="Content Placeholder 3"/>
          <p:cNvSpPr>
            <a:spLocks noGrp="1"/>
          </p:cNvSpPr>
          <p:nvPr>
            <p:ph sz="half" idx="39" hasCustomPrompt="1"/>
          </p:nvPr>
        </p:nvSpPr>
        <p:spPr>
          <a:xfrm>
            <a:off x="266400" y="2187104"/>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40" hasCustomPrompt="1"/>
          </p:nvPr>
        </p:nvSpPr>
        <p:spPr>
          <a:xfrm>
            <a:off x="6609600" y="2187104"/>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41" hasCustomPrompt="1"/>
          </p:nvPr>
        </p:nvSpPr>
        <p:spPr>
          <a:xfrm>
            <a:off x="3439800" y="2187104"/>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21"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6"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0" name="Text Placeholder 2"/>
          <p:cNvSpPr>
            <a:spLocks noGrp="1"/>
          </p:cNvSpPr>
          <p:nvPr>
            <p:ph type="body" idx="44" hasCustomPrompt="1"/>
          </p:nvPr>
        </p:nvSpPr>
        <p:spPr>
          <a:xfrm>
            <a:off x="266400" y="1978598"/>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4" name="Text Placeholder 2"/>
          <p:cNvSpPr>
            <a:spLocks noGrp="1"/>
          </p:cNvSpPr>
          <p:nvPr>
            <p:ph type="body" idx="45" hasCustomPrompt="1"/>
          </p:nvPr>
        </p:nvSpPr>
        <p:spPr>
          <a:xfrm>
            <a:off x="3440856" y="1978598"/>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5" name="Text Placeholder 2"/>
          <p:cNvSpPr>
            <a:spLocks noGrp="1"/>
          </p:cNvSpPr>
          <p:nvPr>
            <p:ph type="body" idx="46" hasCustomPrompt="1"/>
          </p:nvPr>
        </p:nvSpPr>
        <p:spPr>
          <a:xfrm>
            <a:off x="6609600" y="1978598"/>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4" name="Content Placeholder 3"/>
          <p:cNvSpPr>
            <a:spLocks noGrp="1"/>
          </p:cNvSpPr>
          <p:nvPr>
            <p:ph sz="half" idx="47" hasCustomPrompt="1"/>
          </p:nvPr>
        </p:nvSpPr>
        <p:spPr>
          <a:xfrm>
            <a:off x="266400" y="4653336"/>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Content Placeholder 3"/>
          <p:cNvSpPr>
            <a:spLocks noGrp="1"/>
          </p:cNvSpPr>
          <p:nvPr>
            <p:ph sz="half" idx="48" hasCustomPrompt="1"/>
          </p:nvPr>
        </p:nvSpPr>
        <p:spPr>
          <a:xfrm>
            <a:off x="6609600" y="4653336"/>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Content Placeholder 3"/>
          <p:cNvSpPr>
            <a:spLocks noGrp="1"/>
          </p:cNvSpPr>
          <p:nvPr>
            <p:ph sz="half" idx="49" hasCustomPrompt="1"/>
          </p:nvPr>
        </p:nvSpPr>
        <p:spPr>
          <a:xfrm>
            <a:off x="3439800" y="4653336"/>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7" name="Text Placeholder 2"/>
          <p:cNvSpPr>
            <a:spLocks noGrp="1"/>
          </p:cNvSpPr>
          <p:nvPr>
            <p:ph type="body" idx="50" hasCustomPrompt="1"/>
          </p:nvPr>
        </p:nvSpPr>
        <p:spPr>
          <a:xfrm>
            <a:off x="266400" y="4150300"/>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9" name="Text Placeholder 2"/>
          <p:cNvSpPr>
            <a:spLocks noGrp="1"/>
          </p:cNvSpPr>
          <p:nvPr>
            <p:ph type="body" idx="51" hasCustomPrompt="1"/>
          </p:nvPr>
        </p:nvSpPr>
        <p:spPr>
          <a:xfrm>
            <a:off x="266400" y="4444830"/>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0" name="Text Placeholder 2"/>
          <p:cNvSpPr>
            <a:spLocks noGrp="1"/>
          </p:cNvSpPr>
          <p:nvPr>
            <p:ph type="body" idx="52" hasCustomPrompt="1"/>
          </p:nvPr>
        </p:nvSpPr>
        <p:spPr>
          <a:xfrm>
            <a:off x="3440856" y="4444830"/>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2" name="Text Placeholder 2"/>
          <p:cNvSpPr>
            <a:spLocks noGrp="1"/>
          </p:cNvSpPr>
          <p:nvPr>
            <p:ph type="body" idx="53" hasCustomPrompt="1"/>
          </p:nvPr>
        </p:nvSpPr>
        <p:spPr>
          <a:xfrm>
            <a:off x="6609600" y="4444830"/>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ntent 28">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3" name="Content Placeholder 3"/>
          <p:cNvSpPr>
            <a:spLocks noGrp="1"/>
          </p:cNvSpPr>
          <p:nvPr>
            <p:ph sz="half" idx="53" hasCustomPrompt="1"/>
          </p:nvPr>
        </p:nvSpPr>
        <p:spPr>
          <a:xfrm>
            <a:off x="266400" y="2185814"/>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8" name="Content Placeholder 3"/>
          <p:cNvSpPr>
            <a:spLocks noGrp="1"/>
          </p:cNvSpPr>
          <p:nvPr>
            <p:ph sz="half" idx="54" hasCustomPrompt="1"/>
          </p:nvPr>
        </p:nvSpPr>
        <p:spPr>
          <a:xfrm>
            <a:off x="2649600" y="2185814"/>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3" name="Content Placeholder 3"/>
          <p:cNvSpPr>
            <a:spLocks noGrp="1"/>
          </p:cNvSpPr>
          <p:nvPr>
            <p:ph sz="half" idx="55" hasCustomPrompt="1"/>
          </p:nvPr>
        </p:nvSpPr>
        <p:spPr>
          <a:xfrm>
            <a:off x="5025600" y="2185814"/>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4" name="Content Placeholder 3"/>
          <p:cNvSpPr>
            <a:spLocks noGrp="1"/>
          </p:cNvSpPr>
          <p:nvPr>
            <p:ph sz="half" idx="56" hasCustomPrompt="1"/>
          </p:nvPr>
        </p:nvSpPr>
        <p:spPr>
          <a:xfrm>
            <a:off x="7401600" y="2185814"/>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5"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6" name="Text Placeholder 2"/>
          <p:cNvSpPr>
            <a:spLocks noGrp="1"/>
          </p:cNvSpPr>
          <p:nvPr>
            <p:ph type="body" idx="57" hasCustomPrompt="1"/>
          </p:nvPr>
        </p:nvSpPr>
        <p:spPr>
          <a:xfrm>
            <a:off x="266400" y="1979954"/>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7" name="Text Placeholder 2"/>
          <p:cNvSpPr>
            <a:spLocks noGrp="1"/>
          </p:cNvSpPr>
          <p:nvPr>
            <p:ph type="body" idx="58" hasCustomPrompt="1"/>
          </p:nvPr>
        </p:nvSpPr>
        <p:spPr>
          <a:xfrm>
            <a:off x="2649600" y="1979954"/>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8" name="Text Placeholder 2"/>
          <p:cNvSpPr>
            <a:spLocks noGrp="1"/>
          </p:cNvSpPr>
          <p:nvPr>
            <p:ph type="body" idx="59" hasCustomPrompt="1"/>
          </p:nvPr>
        </p:nvSpPr>
        <p:spPr>
          <a:xfrm>
            <a:off x="5023912" y="1979954"/>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9" name="Text Placeholder 2"/>
          <p:cNvSpPr>
            <a:spLocks noGrp="1"/>
          </p:cNvSpPr>
          <p:nvPr>
            <p:ph type="body" idx="60" hasCustomPrompt="1"/>
          </p:nvPr>
        </p:nvSpPr>
        <p:spPr>
          <a:xfrm>
            <a:off x="7401600" y="1979954"/>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7" name="Content Placeholder 3"/>
          <p:cNvSpPr>
            <a:spLocks noGrp="1"/>
          </p:cNvSpPr>
          <p:nvPr>
            <p:ph sz="half" idx="61" hasCustomPrompt="1"/>
          </p:nvPr>
        </p:nvSpPr>
        <p:spPr>
          <a:xfrm>
            <a:off x="266400" y="4578818"/>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Content Placeholder 3"/>
          <p:cNvSpPr>
            <a:spLocks noGrp="1"/>
          </p:cNvSpPr>
          <p:nvPr>
            <p:ph sz="half" idx="62" hasCustomPrompt="1"/>
          </p:nvPr>
        </p:nvSpPr>
        <p:spPr>
          <a:xfrm>
            <a:off x="2649600" y="4578818"/>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Content Placeholder 3"/>
          <p:cNvSpPr>
            <a:spLocks noGrp="1"/>
          </p:cNvSpPr>
          <p:nvPr>
            <p:ph sz="half" idx="63" hasCustomPrompt="1"/>
          </p:nvPr>
        </p:nvSpPr>
        <p:spPr>
          <a:xfrm>
            <a:off x="5025600" y="4578818"/>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64" hasCustomPrompt="1"/>
          </p:nvPr>
        </p:nvSpPr>
        <p:spPr>
          <a:xfrm>
            <a:off x="7401600" y="4578818"/>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Text Placeholder 2"/>
          <p:cNvSpPr>
            <a:spLocks noGrp="1"/>
          </p:cNvSpPr>
          <p:nvPr>
            <p:ph type="body" idx="65" hasCustomPrompt="1"/>
          </p:nvPr>
        </p:nvSpPr>
        <p:spPr>
          <a:xfrm>
            <a:off x="266400" y="4077072"/>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66" hasCustomPrompt="1"/>
          </p:nvPr>
        </p:nvSpPr>
        <p:spPr>
          <a:xfrm>
            <a:off x="266400" y="4372958"/>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9" name="Text Placeholder 2"/>
          <p:cNvSpPr>
            <a:spLocks noGrp="1"/>
          </p:cNvSpPr>
          <p:nvPr>
            <p:ph type="body" idx="67" hasCustomPrompt="1"/>
          </p:nvPr>
        </p:nvSpPr>
        <p:spPr>
          <a:xfrm>
            <a:off x="2649600" y="4372958"/>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0" name="Text Placeholder 2"/>
          <p:cNvSpPr>
            <a:spLocks noGrp="1"/>
          </p:cNvSpPr>
          <p:nvPr>
            <p:ph type="body" idx="68" hasCustomPrompt="1"/>
          </p:nvPr>
        </p:nvSpPr>
        <p:spPr>
          <a:xfrm>
            <a:off x="5023912" y="4372958"/>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69" hasCustomPrompt="1"/>
          </p:nvPr>
        </p:nvSpPr>
        <p:spPr>
          <a:xfrm>
            <a:off x="7401600" y="4372958"/>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ntent 29">
    <p:spTree>
      <p:nvGrpSpPr>
        <p:cNvPr id="1" name=""/>
        <p:cNvGrpSpPr/>
        <p:nvPr/>
      </p:nvGrpSpPr>
      <p:grpSpPr>
        <a:xfrm>
          <a:off x="0" y="0"/>
          <a:ext cx="0" cy="0"/>
          <a:chOff x="0" y="0"/>
          <a:chExt cx="0" cy="0"/>
        </a:xfrm>
      </p:grpSpPr>
      <p:sp>
        <p:nvSpPr>
          <p:cNvPr id="9"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0"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ontent 30_Blank">
    <p:spTree>
      <p:nvGrpSpPr>
        <p:cNvPr id="1" name=""/>
        <p:cNvGrpSpPr/>
        <p:nvPr/>
      </p:nvGrpSpPr>
      <p:grpSpPr>
        <a:xfrm>
          <a:off x="0" y="0"/>
          <a:ext cx="0" cy="0"/>
          <a:chOff x="0" y="0"/>
          <a:chExt cx="0" cy="0"/>
        </a:xfrm>
      </p:grpSpPr>
      <p:sp>
        <p:nvSpPr>
          <p:cNvPr id="3"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Content 31_Complete Blank">
    <p:spTree>
      <p:nvGrpSpPr>
        <p:cNvPr id="1" name=""/>
        <p:cNvGrpSpPr/>
        <p:nvPr/>
      </p:nvGrpSpPr>
      <p:grpSpPr>
        <a:xfrm>
          <a:off x="0" y="0"/>
          <a:ext cx="0" cy="0"/>
          <a:chOff x="0" y="0"/>
          <a:chExt cx="0" cy="0"/>
        </a:xfrm>
      </p:grpSpPr>
      <p:sp>
        <p:nvSpPr>
          <p:cNvPr id="3"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495300" y="6377940"/>
            <a:ext cx="227838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9/1/2023</a:t>
            </a:fld>
            <a:endParaRPr lang="en-US"/>
          </a:p>
        </p:txBody>
      </p:sp>
      <p:sp>
        <p:nvSpPr>
          <p:cNvPr id="4" name="Holder 4"/>
          <p:cNvSpPr>
            <a:spLocks noGrp="1"/>
          </p:cNvSpPr>
          <p:nvPr>
            <p:ph type="sldNum" sz="quarter" idx="7"/>
          </p:nvPr>
        </p:nvSpPr>
        <p:spPr>
          <a:xfrm>
            <a:off x="9494180" y="6470108"/>
            <a:ext cx="200699" cy="128240"/>
          </a:xfrm>
          <a:prstGeom prst="rect">
            <a:avLst/>
          </a:prstGeom>
        </p:spPr>
        <p:txBody>
          <a:bodyPr lIns="0" tIns="0" rIns="0" bIns="0"/>
          <a:lstStyle>
            <a:lvl1pPr>
              <a:defRPr sz="900" b="0" i="0">
                <a:solidFill>
                  <a:srgbClr val="252525"/>
                </a:solidFill>
                <a:latin typeface="Yu Gothic"/>
                <a:cs typeface="Yu Gothic"/>
              </a:defRPr>
            </a:lvl1pPr>
          </a:lstStyle>
          <a:p>
            <a:pPr marL="28575">
              <a:lnSpc>
                <a:spcPts val="1046"/>
              </a:lnSpc>
            </a:pPr>
            <a:fld id="{81D60167-4931-47E6-BA6A-407CBD079E47}" type="slidenum">
              <a:rPr lang="en-US" altLang="ja-JP" smtClean="0"/>
              <a:pPr marL="28575">
                <a:lnSpc>
                  <a:spcPts val="1046"/>
                </a:lnSpc>
              </a:pPr>
              <a:t>‹#›</a:t>
            </a:fld>
            <a:endParaRPr lang="en-US" altLang="ja-JP" dirty="0"/>
          </a:p>
        </p:txBody>
      </p:sp>
    </p:spTree>
    <p:extLst>
      <p:ext uri="{BB962C8B-B14F-4D97-AF65-F5344CB8AC3E}">
        <p14:creationId xmlns:p14="http://schemas.microsoft.com/office/powerpoint/2010/main" val="38604139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9" name="TextBox 8"/>
          <p:cNvSpPr txBox="1"/>
          <p:nvPr userDrawn="1"/>
        </p:nvSpPr>
        <p:spPr>
          <a:xfrm>
            <a:off x="266400" y="233850"/>
            <a:ext cx="7200000" cy="572400"/>
          </a:xfrm>
          <a:prstGeom prst="rect">
            <a:avLst/>
          </a:prstGeom>
          <a:noFill/>
        </p:spPr>
        <p:txBody>
          <a:bodyPr wrap="none" lIns="0" tIns="0" rIns="0" bIns="0" rtlCol="0" anchor="b" anchorCtr="0">
            <a:noAutofit/>
          </a:bodyPr>
          <a:lstStyle/>
          <a:p>
            <a:pPr>
              <a:lnSpc>
                <a:spcPct val="120000"/>
              </a:lnSpc>
            </a:pPr>
            <a:r>
              <a:rPr lang="en-GB" sz="1800" b="1" baseline="0" dirty="0">
                <a:ea typeface="MS PGothic" pitchFamily="34" charset="-128"/>
              </a:rPr>
              <a:t>Table of contents</a:t>
            </a:r>
          </a:p>
        </p:txBody>
      </p:sp>
      <p:sp>
        <p:nvSpPr>
          <p:cNvPr id="3"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1">
    <p:spTree>
      <p:nvGrpSpPr>
        <p:cNvPr id="1" name=""/>
        <p:cNvGrpSpPr/>
        <p:nvPr/>
      </p:nvGrpSpPr>
      <p:grpSpPr>
        <a:xfrm>
          <a:off x="0" y="0"/>
          <a:ext cx="0" cy="0"/>
          <a:chOff x="0" y="0"/>
          <a:chExt cx="0" cy="0"/>
        </a:xfrm>
      </p:grpSpPr>
      <p:sp>
        <p:nvSpPr>
          <p:cNvPr id="10"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sp>
        <p:nvSpPr>
          <p:cNvPr id="7"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lnSpc>
                <a:spcPct val="120000"/>
              </a:lnSpc>
              <a:spcBef>
                <a:spcPts val="0"/>
              </a:spcBef>
              <a:spcAft>
                <a:spcPts val="0"/>
              </a:spcAft>
              <a:buClrTx/>
              <a:buFontTx/>
              <a:buNone/>
              <a:defRPr sz="700" i="1" baseline="0">
                <a:ea typeface="MS PGothic" pitchFamily="34" charset="-128"/>
              </a:defRPr>
            </a:lvl1pPr>
          </a:lstStyle>
          <a:p>
            <a:pPr lvl="0"/>
            <a:r>
              <a:rPr lang="en-GB" dirty="0"/>
              <a:t>Source / Disclaimer / Annotations: </a:t>
            </a:r>
          </a:p>
        </p:txBody>
      </p:sp>
      <p:sp>
        <p:nvSpPr>
          <p:cNvPr id="9" name="Content Placeholder 3"/>
          <p:cNvSpPr>
            <a:spLocks noGrp="1"/>
          </p:cNvSpPr>
          <p:nvPr>
            <p:ph sz="half" idx="2" hasCustomPrompt="1"/>
          </p:nvPr>
        </p:nvSpPr>
        <p:spPr>
          <a:xfrm>
            <a:off x="266400" y="1702676"/>
            <a:ext cx="9370800" cy="4777324"/>
          </a:xfrm>
          <a:prstGeom prst="rect">
            <a:avLst/>
          </a:prstGeom>
          <a:noFill/>
          <a:ln w="9525">
            <a:noFill/>
            <a:miter lim="800000"/>
            <a:headEnd/>
            <a:tailEnd/>
          </a:ln>
        </p:spPr>
        <p:txBody>
          <a:bodyPr lIns="0" tIns="64800" rIns="46800" bIns="64800"/>
          <a:lstStyle>
            <a:lvl1pPr marL="0" indent="0" algn="l" defTabSz="815780" rtl="0" fontAlgn="base">
              <a:lnSpc>
                <a:spcPct val="120000"/>
              </a:lnSpc>
              <a:spcBef>
                <a:spcPts val="200"/>
              </a:spcBef>
              <a:spcAft>
                <a:spcPts val="200"/>
              </a:spcAft>
              <a:buSzPct val="150000"/>
              <a:buFontTx/>
              <a:buNone/>
              <a:tabLst/>
              <a:defRPr lang="en-US" sz="1200" baseline="0" dirty="0" smtClean="0">
                <a:solidFill>
                  <a:schemeClr val="tx1"/>
                </a:solidFill>
                <a:latin typeface="+mn-lt"/>
                <a:ea typeface="MS PGothic" pitchFamily="34" charset="-128"/>
                <a:cs typeface="+mn-cs"/>
              </a:defRPr>
            </a:lvl1pPr>
            <a:lvl2pPr marL="179388" indent="-177800" algn="l" defTabSz="815780" rtl="0" fontAlgn="base">
              <a:lnSpc>
                <a:spcPct val="120000"/>
              </a:lnSpc>
              <a:spcBef>
                <a:spcPts val="200"/>
              </a:spcBef>
              <a:spcAft>
                <a:spcPts val="200"/>
              </a:spcAft>
              <a:buClr>
                <a:schemeClr val="accent1"/>
              </a:buClr>
              <a:buSzPct val="70000"/>
              <a:buFont typeface="Wingdings" pitchFamily="2" charset="2"/>
              <a:buChar char="n"/>
              <a:defRPr lang="en-US" sz="1200" dirty="0" smtClean="0">
                <a:solidFill>
                  <a:schemeClr val="tx1"/>
                </a:solidFill>
                <a:latin typeface="+mn-lt"/>
                <a:ea typeface="MS PGothic" pitchFamily="34" charset="-128"/>
                <a:cs typeface="+mn-cs"/>
              </a:defRPr>
            </a:lvl2pPr>
            <a:lvl3pPr marL="357188" indent="-177800" algn="l" defTabSz="815780" rtl="0" fontAlgn="base">
              <a:lnSpc>
                <a:spcPct val="120000"/>
              </a:lnSpc>
              <a:spcBef>
                <a:spcPts val="200"/>
              </a:spcBef>
              <a:spcAft>
                <a:spcPts val="200"/>
              </a:spcAft>
              <a:buClr>
                <a:schemeClr val="accent1"/>
              </a:buClr>
              <a:buSzPts val="1200"/>
              <a:buFont typeface="Arial" pitchFamily="34" charset="0"/>
              <a:buChar char="–"/>
              <a:defRPr lang="en-US" sz="1200" dirty="0" smtClean="0">
                <a:solidFill>
                  <a:schemeClr val="tx1"/>
                </a:solidFill>
                <a:latin typeface="+mn-lt"/>
                <a:ea typeface="MS PGothic" pitchFamily="34" charset="-128"/>
                <a:cs typeface="+mn-cs"/>
              </a:defRPr>
            </a:lvl3pPr>
            <a:lvl4pPr marL="536575" indent="-179388" algn="l" defTabSz="815780" rtl="0" fontAlgn="base">
              <a:lnSpc>
                <a:spcPct val="120000"/>
              </a:lnSpc>
              <a:spcBef>
                <a:spcPts val="200"/>
              </a:spcBef>
              <a:spcAft>
                <a:spcPts val="200"/>
              </a:spcAft>
              <a:buClr>
                <a:schemeClr val="accent1"/>
              </a:buClr>
              <a:buSzPts val="1200"/>
              <a:buFont typeface="Symbol"/>
              <a:buChar char="-"/>
              <a:defRPr lang="en-US" sz="1200" baseline="0" dirty="0" smtClean="0">
                <a:solidFill>
                  <a:schemeClr val="tx1"/>
                </a:solidFill>
                <a:latin typeface="+mn-lt"/>
                <a:ea typeface="MS PGothic" pitchFamily="34" charset="-128"/>
                <a:cs typeface="+mn-cs"/>
              </a:defRPr>
            </a:lvl4pPr>
            <a:lvl5pPr marL="715963" indent="-166688" algn="l" defTabSz="815780" rtl="0" fontAlgn="base">
              <a:lnSpc>
                <a:spcPct val="120000"/>
              </a:lnSpc>
              <a:spcBef>
                <a:spcPts val="200"/>
              </a:spcBef>
              <a:spcAft>
                <a:spcPts val="200"/>
              </a:spcAft>
              <a:buClr>
                <a:schemeClr val="accent1"/>
              </a:buClr>
              <a:buSzPts val="1200"/>
              <a:buFont typeface="Symbol"/>
              <a:buChar char="-"/>
              <a:defRPr lang="en-GB" sz="12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2"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6" name="Slide Header Placeholder"/>
          <p:cNvSpPr>
            <a:spLocks noGrp="1"/>
          </p:cNvSpPr>
          <p:nvPr>
            <p:ph type="title" hasCustomPrompt="1"/>
          </p:nvPr>
        </p:nvSpPr>
        <p:spPr>
          <a:xfrm>
            <a:off x="266400" y="59241"/>
            <a:ext cx="7200000" cy="747368"/>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2000" b="1" baseline="0" dirty="0">
                <a:solidFill>
                  <a:schemeClr val="tx1"/>
                </a:solidFill>
                <a:latin typeface="+mj-lt"/>
                <a:ea typeface="MS PGothic" pitchFamily="34" charset="-128"/>
                <a:cs typeface="Arial Unicode MS" pitchFamily="34" charset="-128"/>
              </a:defRPr>
            </a:lvl1pPr>
          </a:lstStyle>
          <a:p>
            <a:r>
              <a:rPr lang="en-GB" dirty="0"/>
              <a:t>Main text</a:t>
            </a:r>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2">
    <p:spTree>
      <p:nvGrpSpPr>
        <p:cNvPr id="1" name=""/>
        <p:cNvGrpSpPr/>
        <p:nvPr/>
      </p:nvGrpSpPr>
      <p:grpSpPr>
        <a:xfrm>
          <a:off x="0" y="0"/>
          <a:ext cx="0" cy="0"/>
          <a:chOff x="0" y="0"/>
          <a:chExt cx="0" cy="0"/>
        </a:xfrm>
      </p:grpSpPr>
      <p:sp>
        <p:nvSpPr>
          <p:cNvPr id="9" name="Content Placeholder 3"/>
          <p:cNvSpPr>
            <a:spLocks noGrp="1"/>
          </p:cNvSpPr>
          <p:nvPr>
            <p:ph sz="half" idx="2" hasCustomPrompt="1"/>
          </p:nvPr>
        </p:nvSpPr>
        <p:spPr>
          <a:xfrm>
            <a:off x="266400" y="1900799"/>
            <a:ext cx="9370800" cy="4583127"/>
          </a:xfrm>
          <a:prstGeom prst="rect">
            <a:avLst/>
          </a:prstGeom>
          <a:noFill/>
          <a:ln w="9525">
            <a:noFill/>
            <a:miter lim="800000"/>
            <a:headEnd/>
            <a:tailEnd/>
          </a:ln>
        </p:spPr>
        <p:txBody>
          <a:bodyPr lIns="0" tIns="108000" rIns="46800" bIns="64800"/>
          <a:lstStyle>
            <a:lvl1pPr marL="0" indent="0" algn="l" defTabSz="815780" rtl="0" fontAlgn="base">
              <a:lnSpc>
                <a:spcPct val="120000"/>
              </a:lnSpc>
              <a:spcBef>
                <a:spcPts val="200"/>
              </a:spcBef>
              <a:spcAft>
                <a:spcPts val="200"/>
              </a:spcAft>
              <a:buSzPct val="150000"/>
              <a:buFontTx/>
              <a:buNone/>
              <a:tabLst/>
              <a:defRPr lang="en-US" sz="1200" baseline="0" dirty="0" smtClean="0">
                <a:solidFill>
                  <a:schemeClr val="tx1"/>
                </a:solidFill>
                <a:latin typeface="+mn-lt"/>
                <a:ea typeface="MS PGothic" pitchFamily="34" charset="-128"/>
                <a:cs typeface="+mn-cs"/>
              </a:defRPr>
            </a:lvl1pPr>
            <a:lvl2pPr marL="179388" indent="-177800" algn="l" defTabSz="815780" rtl="0" fontAlgn="base">
              <a:lnSpc>
                <a:spcPct val="120000"/>
              </a:lnSpc>
              <a:spcBef>
                <a:spcPts val="200"/>
              </a:spcBef>
              <a:spcAft>
                <a:spcPts val="200"/>
              </a:spcAft>
              <a:buClr>
                <a:schemeClr val="accent1"/>
              </a:buClr>
              <a:buSzPct val="70000"/>
              <a:buFont typeface="Wingdings" pitchFamily="2" charset="2"/>
              <a:buChar char="n"/>
              <a:defRPr lang="en-US" sz="1200" dirty="0" smtClean="0">
                <a:solidFill>
                  <a:schemeClr val="tx1"/>
                </a:solidFill>
                <a:latin typeface="+mn-lt"/>
                <a:ea typeface="MS PGothic" pitchFamily="34" charset="-128"/>
                <a:cs typeface="+mn-cs"/>
              </a:defRPr>
            </a:lvl2pPr>
            <a:lvl3pPr marL="357188" indent="-177800" algn="l" defTabSz="815780" rtl="0" fontAlgn="base">
              <a:lnSpc>
                <a:spcPct val="120000"/>
              </a:lnSpc>
              <a:spcBef>
                <a:spcPts val="200"/>
              </a:spcBef>
              <a:spcAft>
                <a:spcPts val="200"/>
              </a:spcAft>
              <a:buClr>
                <a:schemeClr val="accent1"/>
              </a:buClr>
              <a:buSzPts val="1200"/>
              <a:buFont typeface="Arial" pitchFamily="34" charset="0"/>
              <a:buChar char="–"/>
              <a:defRPr lang="en-US" sz="1200" dirty="0" smtClean="0">
                <a:solidFill>
                  <a:schemeClr val="tx1"/>
                </a:solidFill>
                <a:latin typeface="+mn-lt"/>
                <a:ea typeface="MS PGothic" pitchFamily="34" charset="-128"/>
                <a:cs typeface="+mn-cs"/>
              </a:defRPr>
            </a:lvl3pPr>
            <a:lvl4pPr marL="536575" indent="-179388" algn="l" defTabSz="815780" rtl="0" fontAlgn="base">
              <a:lnSpc>
                <a:spcPct val="120000"/>
              </a:lnSpc>
              <a:spcBef>
                <a:spcPts val="200"/>
              </a:spcBef>
              <a:spcAft>
                <a:spcPts val="200"/>
              </a:spcAft>
              <a:buClr>
                <a:schemeClr val="accent1"/>
              </a:buClr>
              <a:buSzPts val="1200"/>
              <a:buFont typeface="Symbol"/>
              <a:buChar char="-"/>
              <a:defRPr lang="en-US" sz="1200" baseline="0" dirty="0" smtClean="0">
                <a:solidFill>
                  <a:schemeClr val="tx1"/>
                </a:solidFill>
                <a:latin typeface="+mn-lt"/>
                <a:ea typeface="MS PGothic" pitchFamily="34" charset="-128"/>
                <a:cs typeface="+mn-cs"/>
              </a:defRPr>
            </a:lvl4pPr>
            <a:lvl5pPr marL="715963" indent="-166688" algn="l" defTabSz="815780" rtl="0" fontAlgn="base">
              <a:lnSpc>
                <a:spcPct val="120000"/>
              </a:lnSpc>
              <a:spcBef>
                <a:spcPts val="200"/>
              </a:spcBef>
              <a:spcAft>
                <a:spcPts val="200"/>
              </a:spcAft>
              <a:buClr>
                <a:schemeClr val="accent1"/>
              </a:buClr>
              <a:buSzPts val="1200"/>
              <a:buFont typeface="Symbol"/>
              <a:buChar char="-"/>
              <a:defRPr lang="en-GB" sz="12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8"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3"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4"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5"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0"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3">
    <p:spTree>
      <p:nvGrpSpPr>
        <p:cNvPr id="1" name=""/>
        <p:cNvGrpSpPr/>
        <p:nvPr/>
      </p:nvGrpSpPr>
      <p:grpSpPr>
        <a:xfrm>
          <a:off x="0" y="0"/>
          <a:ext cx="0" cy="0"/>
          <a:chOff x="0" y="0"/>
          <a:chExt cx="0" cy="0"/>
        </a:xfrm>
      </p:grpSpPr>
      <p:sp>
        <p:nvSpPr>
          <p:cNvPr id="24" name="Content Placeholder 3"/>
          <p:cNvSpPr>
            <a:spLocks noGrp="1"/>
          </p:cNvSpPr>
          <p:nvPr>
            <p:ph sz="half" idx="2" hasCustomPrompt="1"/>
          </p:nvPr>
        </p:nvSpPr>
        <p:spPr>
          <a:xfrm>
            <a:off x="266400" y="1900800"/>
            <a:ext cx="46116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3" name="Content Placeholder 3"/>
          <p:cNvSpPr>
            <a:spLocks noGrp="1"/>
          </p:cNvSpPr>
          <p:nvPr>
            <p:ph sz="half" idx="19" hasCustomPrompt="1"/>
          </p:nvPr>
        </p:nvSpPr>
        <p:spPr>
          <a:xfrm>
            <a:off x="5022000" y="1900800"/>
            <a:ext cx="46116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7"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0"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2"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4" name="Text Placeholder 2"/>
          <p:cNvSpPr>
            <a:spLocks noGrp="1"/>
          </p:cNvSpPr>
          <p:nvPr>
            <p:ph type="body" idx="20" hasCustomPrompt="1"/>
          </p:nvPr>
        </p:nvSpPr>
        <p:spPr>
          <a:xfrm>
            <a:off x="5022024"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4">
    <p:spTree>
      <p:nvGrpSpPr>
        <p:cNvPr id="1" name=""/>
        <p:cNvGrpSpPr/>
        <p:nvPr/>
      </p:nvGrpSpPr>
      <p:grpSpPr>
        <a:xfrm>
          <a:off x="0" y="0"/>
          <a:ext cx="0" cy="0"/>
          <a:chOff x="0" y="0"/>
          <a:chExt cx="0" cy="0"/>
        </a:xfrm>
      </p:grpSpPr>
      <p:sp>
        <p:nvSpPr>
          <p:cNvPr id="14" name="Content Placeholder 3"/>
          <p:cNvSpPr>
            <a:spLocks noGrp="1"/>
          </p:cNvSpPr>
          <p:nvPr>
            <p:ph sz="half" idx="26" hasCustomPrompt="1"/>
          </p:nvPr>
        </p:nvSpPr>
        <p:spPr>
          <a:xfrm>
            <a:off x="266400" y="1900800"/>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Content Placeholder 3"/>
          <p:cNvSpPr>
            <a:spLocks noGrp="1"/>
          </p:cNvSpPr>
          <p:nvPr>
            <p:ph sz="half" idx="27" hasCustomPrompt="1"/>
          </p:nvPr>
        </p:nvSpPr>
        <p:spPr>
          <a:xfrm>
            <a:off x="266400" y="4305599"/>
            <a:ext cx="9370800" cy="21783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1"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0"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3"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6" name="Text Placeholder 2"/>
          <p:cNvSpPr>
            <a:spLocks noGrp="1"/>
          </p:cNvSpPr>
          <p:nvPr>
            <p:ph type="body" idx="28" hasCustomPrompt="1"/>
          </p:nvPr>
        </p:nvSpPr>
        <p:spPr>
          <a:xfrm>
            <a:off x="266400" y="4091964"/>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5">
    <p:spTree>
      <p:nvGrpSpPr>
        <p:cNvPr id="1" name=""/>
        <p:cNvGrpSpPr/>
        <p:nvPr/>
      </p:nvGrpSpPr>
      <p:grpSpPr>
        <a:xfrm>
          <a:off x="0" y="0"/>
          <a:ext cx="0" cy="0"/>
          <a:chOff x="0" y="0"/>
          <a:chExt cx="0" cy="0"/>
        </a:xfrm>
      </p:grpSpPr>
      <p:sp>
        <p:nvSpPr>
          <p:cNvPr id="18" name="Content Placeholder 3"/>
          <p:cNvSpPr>
            <a:spLocks noGrp="1"/>
          </p:cNvSpPr>
          <p:nvPr>
            <p:ph sz="half" idx="29" hasCustomPrompt="1"/>
          </p:nvPr>
        </p:nvSpPr>
        <p:spPr>
          <a:xfrm>
            <a:off x="266400" y="3526356"/>
            <a:ext cx="9370800" cy="13752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30" hasCustomPrompt="1"/>
          </p:nvPr>
        </p:nvSpPr>
        <p:spPr>
          <a:xfrm>
            <a:off x="266400" y="5142231"/>
            <a:ext cx="9370800" cy="13863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2"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2" name="Content Placeholder 3"/>
          <p:cNvSpPr>
            <a:spLocks noGrp="1"/>
          </p:cNvSpPr>
          <p:nvPr>
            <p:ph sz="half" idx="31" hasCustomPrompt="1"/>
          </p:nvPr>
        </p:nvSpPr>
        <p:spPr>
          <a:xfrm>
            <a:off x="266400" y="1900800"/>
            <a:ext cx="9370800" cy="13752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4"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6"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3"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9" name="Text Placeholder 2"/>
          <p:cNvSpPr>
            <a:spLocks noGrp="1"/>
          </p:cNvSpPr>
          <p:nvPr>
            <p:ph type="body" idx="32" hasCustomPrompt="1"/>
          </p:nvPr>
        </p:nvSpPr>
        <p:spPr>
          <a:xfrm>
            <a:off x="266400" y="3311676"/>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1" name="Text Placeholder 2"/>
          <p:cNvSpPr>
            <a:spLocks noGrp="1"/>
          </p:cNvSpPr>
          <p:nvPr>
            <p:ph type="body" idx="33" hasCustomPrompt="1"/>
          </p:nvPr>
        </p:nvSpPr>
        <p:spPr>
          <a:xfrm>
            <a:off x="266400" y="493130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2" Type="http://schemas.openxmlformats.org/officeDocument/2006/relationships/slideLayout" Target="../slideLayouts/slideLayout2.xml"/><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slideLayout" Target="../slideLayouts/slideLayout26.xml"/><Relationship Id="rId27" Type="http://schemas.openxmlformats.org/officeDocument/2006/relationships/slideLayout" Target="../slideLayouts/slideLayout27.xml"/><Relationship Id="rId28" Type="http://schemas.openxmlformats.org/officeDocument/2006/relationships/slideLayout" Target="../slideLayouts/slideLayout28.xml"/><Relationship Id="rId29" Type="http://schemas.openxmlformats.org/officeDocument/2006/relationships/slideLayout" Target="../slideLayouts/slideLayout29.xml"/><Relationship Id="rId3" Type="http://schemas.openxmlformats.org/officeDocument/2006/relationships/slideLayout" Target="../slideLayouts/slideLayout3.xml"/><Relationship Id="rId30" Type="http://schemas.openxmlformats.org/officeDocument/2006/relationships/slideLayout" Target="../slideLayouts/slideLayout30.xml"/><Relationship Id="rId31" Type="http://schemas.openxmlformats.org/officeDocument/2006/relationships/slideLayout" Target="../slideLayouts/slideLayout31.xml"/><Relationship Id="rId32" Type="http://schemas.openxmlformats.org/officeDocument/2006/relationships/slideLayout" Target="../slideLayouts/slideLayout32.xml"/><Relationship Id="rId33" Type="http://schemas.openxmlformats.org/officeDocument/2006/relationships/slideLayout" Target="../slideLayouts/slideLayout33.xml"/><Relationship Id="rId34" Type="http://schemas.openxmlformats.org/officeDocument/2006/relationships/slideLayout" Target="../slideLayouts/slideLayout34.xml"/><Relationship Id="rId35" Type="http://schemas.openxmlformats.org/officeDocument/2006/relationships/slideLayout" Target="../slideLayouts/slideLayout35.xml"/><Relationship Id="rId36" Type="http://schemas.openxmlformats.org/officeDocument/2006/relationships/slideLayout" Target="../slideLayouts/slideLayout36.xml"/><Relationship Id="rId37" Type="http://schemas.openxmlformats.org/officeDocument/2006/relationships/theme" Target="../theme/theme1.xml"/><Relationship Id="rId38" Type="http://schemas.openxmlformats.org/officeDocument/2006/relationships/image" Target="../media/image1.png"/><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Slide Number Placeholder"/>
          <p:cNvSpPr>
            <a:spLocks noGrp="1"/>
          </p:cNvSpPr>
          <p:nvPr>
            <p:ph type="ftr" sz="quarter" idx="3"/>
          </p:nvPr>
        </p:nvSpPr>
        <p:spPr>
          <a:xfrm>
            <a:off x="8834400" y="6580800"/>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sp>
        <p:nvSpPr>
          <p:cNvPr id="14" name="Rectangle 28"/>
          <p:cNvSpPr>
            <a:spLocks noChangeArrowheads="1"/>
          </p:cNvSpPr>
          <p:nvPr/>
        </p:nvSpPr>
        <p:spPr bwMode="auto">
          <a:xfrm>
            <a:off x="0" y="864144"/>
            <a:ext cx="8312150" cy="108000"/>
          </a:xfrm>
          <a:prstGeom prst="rect">
            <a:avLst/>
          </a:prstGeom>
          <a:solidFill>
            <a:srgbClr val="92D050"/>
          </a:solidFill>
          <a:ln w="12700">
            <a:noFill/>
            <a:miter lim="800000"/>
            <a:headEnd/>
            <a:tailEnd/>
          </a:ln>
          <a:effectLst/>
        </p:spPr>
        <p:txBody>
          <a:bodyPr wrap="none" anchor="ctr"/>
          <a:lstStyle/>
          <a:p>
            <a:pPr algn="ctr">
              <a:defRPr/>
            </a:pPr>
            <a:endParaRPr kumimoji="1" lang="ja-JP" altLang="ja-JP" dirty="0">
              <a:latin typeface="Arial" pitchFamily="34" charset="0"/>
              <a:ea typeface="ＭＳ Ｐゴシック" pitchFamily="50" charset="-128"/>
              <a:cs typeface="+mn-cs"/>
            </a:endParaRPr>
          </a:p>
        </p:txBody>
      </p:sp>
      <p:sp>
        <p:nvSpPr>
          <p:cNvPr id="15" name="Rectangle 29"/>
          <p:cNvSpPr>
            <a:spLocks noChangeArrowheads="1"/>
          </p:cNvSpPr>
          <p:nvPr/>
        </p:nvSpPr>
        <p:spPr bwMode="auto">
          <a:xfrm>
            <a:off x="8312150" y="864144"/>
            <a:ext cx="1595438" cy="108000"/>
          </a:xfrm>
          <a:prstGeom prst="rect">
            <a:avLst/>
          </a:prstGeom>
          <a:solidFill>
            <a:srgbClr val="002060"/>
          </a:solidFill>
          <a:ln w="12700">
            <a:noFill/>
            <a:miter lim="800000"/>
            <a:headEnd/>
            <a:tailEnd/>
          </a:ln>
          <a:effectLst/>
        </p:spPr>
        <p:txBody>
          <a:bodyPr wrap="none" anchor="ctr"/>
          <a:lstStyle/>
          <a:p>
            <a:pPr algn="ctr">
              <a:defRPr/>
            </a:pPr>
            <a:endParaRPr kumimoji="1" lang="ja-JP" altLang="ja-JP">
              <a:latin typeface="Arial" pitchFamily="34" charset="0"/>
              <a:ea typeface="ＭＳ Ｐゴシック" pitchFamily="50" charset="-128"/>
              <a:cs typeface="+mn-cs"/>
            </a:endParaRPr>
          </a:p>
        </p:txBody>
      </p:sp>
      <p:grpSp>
        <p:nvGrpSpPr>
          <p:cNvPr id="7" name="グループ化 6"/>
          <p:cNvGrpSpPr/>
          <p:nvPr userDrawn="1"/>
        </p:nvGrpSpPr>
        <p:grpSpPr>
          <a:xfrm>
            <a:off x="4117181" y="6410225"/>
            <a:ext cx="1671638" cy="360000"/>
            <a:chOff x="5257800" y="6925058"/>
            <a:chExt cx="2057400" cy="360000"/>
          </a:xfrm>
        </p:grpSpPr>
        <p:pic>
          <p:nvPicPr>
            <p:cNvPr id="8" name="図 7"/>
            <p:cNvPicPr>
              <a:picLocks noChangeAspect="1"/>
            </p:cNvPicPr>
            <p:nvPr userDrawn="1"/>
          </p:nvPicPr>
          <p:blipFill>
            <a:blip r:embed="rId38"/>
            <a:stretch>
              <a:fillRect/>
            </a:stretch>
          </p:blipFill>
          <p:spPr>
            <a:xfrm>
              <a:off x="5257800" y="6925058"/>
              <a:ext cx="958899" cy="360000"/>
            </a:xfrm>
            <a:prstGeom prst="rect">
              <a:avLst/>
            </a:prstGeom>
          </p:spPr>
        </p:pic>
        <p:sp>
          <p:nvSpPr>
            <p:cNvPr id="10" name="テキスト ボックス 9"/>
            <p:cNvSpPr txBox="1"/>
            <p:nvPr userDrawn="1"/>
          </p:nvSpPr>
          <p:spPr>
            <a:xfrm>
              <a:off x="6248400" y="6989642"/>
              <a:ext cx="1066800" cy="196208"/>
            </a:xfrm>
            <a:prstGeom prst="rect">
              <a:avLst/>
            </a:prstGeom>
            <a:noFill/>
          </p:spPr>
          <p:txBody>
            <a:bodyPr wrap="square" rtlCol="0">
              <a:spAutoFit/>
            </a:bodyPr>
            <a:lstStyle/>
            <a:p>
              <a:pPr algn="dist"/>
              <a:r>
                <a:rPr kumimoji="1" lang="en-US" altLang="ja-JP" sz="675" b="1" dirty="0" smtClean="0">
                  <a:latin typeface="游ゴシック" panose="020B0400000000000000" pitchFamily="50" charset="-128"/>
                  <a:ea typeface="游ゴシック" panose="020B0400000000000000" pitchFamily="50" charset="-128"/>
                </a:rPr>
                <a:t>GROUP</a:t>
              </a:r>
              <a:endParaRPr kumimoji="1" lang="ja-JP" altLang="en-US" sz="675" b="1" dirty="0">
                <a:latin typeface="游ゴシック" panose="020B0400000000000000" pitchFamily="50" charset="-128"/>
                <a:ea typeface="游ゴシック" panose="020B0400000000000000" pitchFamily="50" charset="-128"/>
              </a:endParaRPr>
            </a:p>
          </p:txBody>
        </p:sp>
      </p:grpSp>
    </p:spTree>
  </p:cSld>
  <p:clrMap bg1="lt1" tx1="dk1" bg2="lt2" tx2="dk2" accent1="accent1" accent2="accent2" accent3="accent3" accent4="accent4" accent5="accent5" accent6="accent6" hlink="hlink" folHlink="folHlink"/>
  <p:sldLayoutIdLst>
    <p:sldLayoutId id="2147483754" r:id="rId1"/>
    <p:sldLayoutId id="2147483751" r:id="rId2"/>
    <p:sldLayoutId id="2147483752" r:id="rId3"/>
    <p:sldLayoutId id="2147483753" r:id="rId4"/>
    <p:sldLayoutId id="2147483750" r:id="rId5"/>
    <p:sldLayoutId id="2147483739" r:id="rId6"/>
    <p:sldLayoutId id="2147483712" r:id="rId7"/>
    <p:sldLayoutId id="2147483710" r:id="rId8"/>
    <p:sldLayoutId id="2147483735" r:id="rId9"/>
    <p:sldLayoutId id="2147483736" r:id="rId10"/>
    <p:sldLayoutId id="2147483727" r:id="rId11"/>
    <p:sldLayoutId id="2147483728" r:id="rId12"/>
    <p:sldLayoutId id="2147483726" r:id="rId13"/>
    <p:sldLayoutId id="2147483729" r:id="rId14"/>
    <p:sldLayoutId id="2147483730" r:id="rId15"/>
    <p:sldLayoutId id="2147483731" r:id="rId16"/>
    <p:sldLayoutId id="2147483732" r:id="rId17"/>
    <p:sldLayoutId id="2147483733" r:id="rId18"/>
    <p:sldLayoutId id="2147483734" r:id="rId19"/>
    <p:sldLayoutId id="2147483742" r:id="rId20"/>
    <p:sldLayoutId id="2147483743" r:id="rId21"/>
    <p:sldLayoutId id="2147483744" r:id="rId22"/>
    <p:sldLayoutId id="2147483745" r:id="rId23"/>
    <p:sldLayoutId id="2147483746" r:id="rId24"/>
    <p:sldLayoutId id="2147483747" r:id="rId25"/>
    <p:sldLayoutId id="2147483755" r:id="rId26"/>
    <p:sldLayoutId id="2147483756" r:id="rId27"/>
    <p:sldLayoutId id="2147483757" r:id="rId28"/>
    <p:sldLayoutId id="2147483758" r:id="rId29"/>
    <p:sldLayoutId id="2147483759" r:id="rId30"/>
    <p:sldLayoutId id="2147483760" r:id="rId31"/>
    <p:sldLayoutId id="2147483761" r:id="rId32"/>
    <p:sldLayoutId id="2147483748" r:id="rId33"/>
    <p:sldLayoutId id="2147483749" r:id="rId34"/>
    <p:sldLayoutId id="2147483762" r:id="rId35"/>
    <p:sldLayoutId id="2147483763" r:id="rId36"/>
  </p:sldLayoutIdLst>
  <p:timing>
    <p:tnLst>
      <p:par>
        <p:cTn id="1" dur="indefinite" restart="never" nodeType="tmRoot"/>
      </p:par>
    </p:tnLst>
  </p:timing>
  <p:hf hdr="0" ftr="0" dt="0"/>
  <p:txStyles>
    <p:titleStyle>
      <a:lvl1pPr algn="l" defTabSz="957263" rtl="0" eaLnBrk="1" fontAlgn="base" hangingPunct="1">
        <a:spcBef>
          <a:spcPct val="0"/>
        </a:spcBef>
        <a:spcAft>
          <a:spcPct val="0"/>
        </a:spcAft>
        <a:defRPr kumimoji="1" sz="2400" b="1">
          <a:solidFill>
            <a:schemeClr val="tx1"/>
          </a:solidFill>
          <a:latin typeface="+mj-lt"/>
          <a:ea typeface="+mj-ea"/>
          <a:cs typeface="Arial Unicode MS" pitchFamily="34" charset="-128"/>
        </a:defRPr>
      </a:lvl1pPr>
      <a:lvl2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2pPr>
      <a:lvl3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3pPr>
      <a:lvl4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4pPr>
      <a:lvl5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5pPr>
      <a:lvl6pPr marL="457200" algn="l" defTabSz="957263" rtl="0" eaLnBrk="1" fontAlgn="base" hangingPunct="1">
        <a:spcBef>
          <a:spcPct val="0"/>
        </a:spcBef>
        <a:spcAft>
          <a:spcPct val="0"/>
        </a:spcAft>
        <a:defRPr kumimoji="1" sz="2400" b="1">
          <a:solidFill>
            <a:schemeClr val="tx1"/>
          </a:solidFill>
          <a:latin typeface="Arial" charset="0"/>
        </a:defRPr>
      </a:lvl6pPr>
      <a:lvl7pPr marL="914400" algn="l" defTabSz="957263" rtl="0" eaLnBrk="1" fontAlgn="base" hangingPunct="1">
        <a:spcBef>
          <a:spcPct val="0"/>
        </a:spcBef>
        <a:spcAft>
          <a:spcPct val="0"/>
        </a:spcAft>
        <a:defRPr kumimoji="1" sz="2400" b="1">
          <a:solidFill>
            <a:schemeClr val="tx1"/>
          </a:solidFill>
          <a:latin typeface="Arial" charset="0"/>
        </a:defRPr>
      </a:lvl7pPr>
      <a:lvl8pPr marL="1371600" algn="l" defTabSz="957263" rtl="0" eaLnBrk="1" fontAlgn="base" hangingPunct="1">
        <a:spcBef>
          <a:spcPct val="0"/>
        </a:spcBef>
        <a:spcAft>
          <a:spcPct val="0"/>
        </a:spcAft>
        <a:defRPr kumimoji="1" sz="2400" b="1">
          <a:solidFill>
            <a:schemeClr val="tx1"/>
          </a:solidFill>
          <a:latin typeface="Arial" charset="0"/>
        </a:defRPr>
      </a:lvl8pPr>
      <a:lvl9pPr marL="1828800" algn="l" defTabSz="957263" rtl="0" eaLnBrk="1" fontAlgn="base" hangingPunct="1">
        <a:spcBef>
          <a:spcPct val="0"/>
        </a:spcBef>
        <a:spcAft>
          <a:spcPct val="0"/>
        </a:spcAft>
        <a:defRPr kumimoji="1" sz="2400" b="1">
          <a:solidFill>
            <a:schemeClr val="tx1"/>
          </a:solidFill>
          <a:latin typeface="Arial" charset="0"/>
        </a:defRPr>
      </a:lvl9pPr>
    </p:titleStyle>
    <p:bodyStyle>
      <a:lvl1pPr algn="l" defTabSz="957263" rtl="0" eaLnBrk="1" fontAlgn="base" hangingPunct="1">
        <a:spcBef>
          <a:spcPct val="45000"/>
        </a:spcBef>
        <a:spcAft>
          <a:spcPct val="45000"/>
        </a:spcAft>
        <a:buClr>
          <a:srgbClr val="CC3300"/>
        </a:buClr>
        <a:defRPr kumimoji="1" sz="1200">
          <a:solidFill>
            <a:schemeClr val="tx1"/>
          </a:solidFill>
          <a:latin typeface="+mn-lt"/>
          <a:ea typeface="+mn-ea"/>
          <a:cs typeface="Arial Unicode MS" pitchFamily="34" charset="-128"/>
        </a:defRPr>
      </a:lvl1pPr>
      <a:lvl2pPr marL="244475" indent="-242888" algn="l" defTabSz="957263" rtl="0" eaLnBrk="1" fontAlgn="base" hangingPunct="1">
        <a:spcBef>
          <a:spcPct val="15000"/>
        </a:spcBef>
        <a:spcAft>
          <a:spcPct val="15000"/>
        </a:spcAft>
        <a:buClr>
          <a:schemeClr val="accent1"/>
        </a:buClr>
        <a:buSzPct val="70000"/>
        <a:buFont typeface="Wingdings" pitchFamily="2" charset="2"/>
        <a:buChar char="n"/>
        <a:defRPr kumimoji="1" sz="1200">
          <a:solidFill>
            <a:schemeClr val="tx1"/>
          </a:solidFill>
          <a:latin typeface="+mn-lt"/>
          <a:ea typeface="Arial Unicode MS" pitchFamily="34" charset="-128"/>
          <a:cs typeface="Arial Unicode MS" pitchFamily="34" charset="-128"/>
        </a:defRPr>
      </a:lvl2pPr>
      <a:lvl3pPr marL="406400" indent="-160338"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ea typeface="Arial Unicode MS" pitchFamily="34" charset="-128"/>
          <a:cs typeface="Arial Unicode MS" pitchFamily="34" charset="-128"/>
        </a:defRPr>
      </a:lvl3pPr>
      <a:lvl4pPr marL="547688" indent="-139700"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ea typeface="Arial Unicode MS" pitchFamily="34" charset="-128"/>
          <a:cs typeface="Arial Unicode MS" pitchFamily="34" charset="-128"/>
        </a:defRPr>
      </a:lvl4pPr>
      <a:lvl5pPr marL="7318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ea typeface="Arial Unicode MS" pitchFamily="34" charset="-128"/>
          <a:cs typeface="Arial Unicode MS" pitchFamily="34" charset="-128"/>
        </a:defRPr>
      </a:lvl5pPr>
      <a:lvl6pPr marL="11890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defRPr>
      </a:lvl6pPr>
      <a:lvl7pPr marL="16462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defRPr>
      </a:lvl7pPr>
      <a:lvl8pPr marL="21034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defRPr>
      </a:lvl8pPr>
      <a:lvl9pPr marL="25606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6.xml"/><Relationship Id="rId2" Type="http://schemas.openxmlformats.org/officeDocument/2006/relationships/image" Target="../media/image2.png"/><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6.xml"/><Relationship Id="rId2"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404664"/>
            <a:ext cx="9906000" cy="5832648"/>
          </a:xfrm>
          <a:custGeom>
            <a:avLst/>
            <a:gdLst/>
            <a:ahLst/>
            <a:cxnLst/>
            <a:rect l="l" t="t" r="r" b="b"/>
            <a:pathLst>
              <a:path w="12192000" h="6858000">
                <a:moveTo>
                  <a:pt x="12192000" y="0"/>
                </a:moveTo>
                <a:lnTo>
                  <a:pt x="0" y="0"/>
                </a:lnTo>
                <a:lnTo>
                  <a:pt x="0" y="6858000"/>
                </a:lnTo>
                <a:lnTo>
                  <a:pt x="12192000" y="6858000"/>
                </a:lnTo>
                <a:lnTo>
                  <a:pt x="12192000" y="0"/>
                </a:lnTo>
                <a:close/>
              </a:path>
            </a:pathLst>
          </a:custGeom>
          <a:solidFill>
            <a:schemeClr val="bg1"/>
          </a:solidFill>
        </p:spPr>
        <p:txBody>
          <a:bodyPr wrap="square" lIns="0" tIns="0" rIns="0" bIns="0" rtlCol="0"/>
          <a:lstStyle/>
          <a:p>
            <a:endParaRPr sz="1350"/>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28575">
              <a:lnSpc>
                <a:spcPts val="1046"/>
              </a:lnSpc>
            </a:pPr>
            <a:fld id="{81D60167-4931-47E6-BA6A-407CBD079E47}" type="slidenum">
              <a:rPr dirty="0"/>
              <a:pPr marL="28575">
                <a:lnSpc>
                  <a:spcPts val="1046"/>
                </a:lnSpc>
              </a:pPr>
              <a:t>0</a:t>
            </a:fld>
            <a:endParaRPr dirty="0"/>
          </a:p>
        </p:txBody>
      </p:sp>
      <p:grpSp>
        <p:nvGrpSpPr>
          <p:cNvPr id="24" name="グループ化 23"/>
          <p:cNvGrpSpPr/>
          <p:nvPr/>
        </p:nvGrpSpPr>
        <p:grpSpPr>
          <a:xfrm>
            <a:off x="2981181" y="2514600"/>
            <a:ext cx="3943350" cy="1454778"/>
            <a:chOff x="12725400" y="2209800"/>
            <a:chExt cx="5257800" cy="1939704"/>
          </a:xfrm>
          <a:solidFill>
            <a:srgbClr val="13392C"/>
          </a:solidFill>
        </p:grpSpPr>
        <p:grpSp>
          <p:nvGrpSpPr>
            <p:cNvPr id="23" name="グループ化 22"/>
            <p:cNvGrpSpPr/>
            <p:nvPr/>
          </p:nvGrpSpPr>
          <p:grpSpPr>
            <a:xfrm>
              <a:off x="12725400" y="2209800"/>
              <a:ext cx="5257800" cy="1939704"/>
              <a:chOff x="12725400" y="2209800"/>
              <a:chExt cx="5257800" cy="1939704"/>
            </a:xfrm>
            <a:grpFill/>
          </p:grpSpPr>
          <p:sp>
            <p:nvSpPr>
              <p:cNvPr id="9" name="正方形/長方形 8"/>
              <p:cNvSpPr/>
              <p:nvPr/>
            </p:nvSpPr>
            <p:spPr bwMode="auto">
              <a:xfrm>
                <a:off x="12725400" y="2209800"/>
                <a:ext cx="5257800" cy="1939704"/>
              </a:xfrm>
              <a:prstGeom prst="rect">
                <a:avLst/>
              </a:prstGeom>
              <a:grpFill/>
              <a:ln w="57150" cap="flat" cmpd="sng" algn="ctr">
                <a:solidFill>
                  <a:schemeClr val="tx1"/>
                </a:solidFill>
                <a:prstDash val="solid"/>
                <a:round/>
                <a:headEnd type="none" w="med" len="med"/>
                <a:tailEnd type="none" w="med" len="med"/>
              </a:ln>
              <a:effectLst/>
            </p:spPr>
            <p:txBody>
              <a:bodyPr vert="horz" wrap="square" lIns="27000" tIns="27000" rIns="27000" bIns="27000" numCol="1" rtlCol="0" anchor="ctr" anchorCtr="1" compatLnSpc="1">
                <a:prstTxWarp prst="textNoShape">
                  <a:avLst/>
                </a:prstTxWarp>
              </a:bodyPr>
              <a:lstStyle/>
              <a:p>
                <a:pPr algn="ctr" defTabSz="685800" eaLnBrk="0" fontAlgn="base" hangingPunct="0">
                  <a:spcBef>
                    <a:spcPct val="0"/>
                  </a:spcBef>
                  <a:spcAft>
                    <a:spcPct val="0"/>
                  </a:spcAft>
                </a:pPr>
                <a:endParaRPr kumimoji="0" lang="ja-JP" altLang="en-US" sz="900" b="1" dirty="0" err="1">
                  <a:latin typeface="Arial" charset="0"/>
                </a:endParaRPr>
              </a:p>
            </p:txBody>
          </p:sp>
          <p:pic>
            <p:nvPicPr>
              <p:cNvPr id="8" name="図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34870" y="2880677"/>
                <a:ext cx="1286030" cy="677462"/>
              </a:xfrm>
              <a:prstGeom prst="rect">
                <a:avLst/>
              </a:prstGeom>
              <a:grpFill/>
            </p:spPr>
          </p:pic>
        </p:grpSp>
        <p:sp>
          <p:nvSpPr>
            <p:cNvPr id="17" name="テキスト ボックス 16"/>
            <p:cNvSpPr txBox="1"/>
            <p:nvPr/>
          </p:nvSpPr>
          <p:spPr>
            <a:xfrm>
              <a:off x="15011400" y="2880677"/>
              <a:ext cx="2667000" cy="738664"/>
            </a:xfrm>
            <a:prstGeom prst="rect">
              <a:avLst/>
            </a:prstGeom>
            <a:grpFill/>
          </p:spPr>
          <p:txBody>
            <a:bodyPr wrap="square" rtlCol="0">
              <a:spAutoFit/>
            </a:bodyPr>
            <a:lstStyle/>
            <a:p>
              <a:r>
                <a:rPr lang="ja-JP" altLang="en-US" sz="3000" b="1" dirty="0">
                  <a:solidFill>
                    <a:schemeClr val="bg1"/>
                  </a:solidFill>
                  <a:latin typeface="HGSｺﾞｼｯｸE" panose="020B0900000000000000" pitchFamily="50" charset="-128"/>
                  <a:ea typeface="HGSｺﾞｼｯｸE" panose="020B0900000000000000" pitchFamily="50" charset="-128"/>
                </a:rPr>
                <a:t>ＮＯＤＡ</a:t>
              </a:r>
            </a:p>
          </p:txBody>
        </p:sp>
      </p:grpSp>
      <p:pic>
        <p:nvPicPr>
          <p:cNvPr id="10" name="図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8856" y="4452355"/>
            <a:ext cx="1578989" cy="1257476"/>
          </a:xfrm>
          <a:prstGeom prst="rect">
            <a:avLst/>
          </a:prstGeom>
        </p:spPr>
      </p:pic>
      <p:sp>
        <p:nvSpPr>
          <p:cNvPr id="11" name="テキスト ボックス 10"/>
          <p:cNvSpPr txBox="1"/>
          <p:nvPr/>
        </p:nvSpPr>
        <p:spPr>
          <a:xfrm>
            <a:off x="2752724" y="4914901"/>
            <a:ext cx="5224611" cy="461665"/>
          </a:xfrm>
          <a:prstGeom prst="rect">
            <a:avLst/>
          </a:prstGeom>
          <a:noFill/>
        </p:spPr>
        <p:txBody>
          <a:bodyPr wrap="square" rtlCol="0">
            <a:spAutoFit/>
          </a:bodyPr>
          <a:lstStyle/>
          <a:p>
            <a:r>
              <a:t>Hội thảo công bố Chỉ đạo quản lý của Nhóm NODA</a:t>
            </a:r>
          </a:p>
        </p:txBody>
      </p:sp>
    </p:spTree>
    <p:extLst>
      <p:ext uri="{BB962C8B-B14F-4D97-AF65-F5344CB8AC3E}">
        <p14:creationId xmlns:p14="http://schemas.microsoft.com/office/powerpoint/2010/main" val="5845577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7"/>
          </p:nvPr>
        </p:nvSpPr>
        <p:spPr/>
        <p:txBody>
          <a:bodyPr/>
          <a:lstStyle/>
          <a:p>
            <a:pPr marL="28575">
              <a:lnSpc>
                <a:spcPts val="1046"/>
              </a:lnSpc>
            </a:pPr>
            <a:fld id="{81D60167-4931-47E6-BA6A-407CBD079E47}" type="slidenum">
              <a:rPr lang="en-US" altLang="ja-JP" smtClean="0"/>
              <a:pPr marL="28575">
                <a:lnSpc>
                  <a:spcPts val="1046"/>
                </a:lnSpc>
              </a:pPr>
              <a:t>1</a:t>
            </a:fld>
            <a:endParaRPr lang="en-US" altLang="ja-JP" dirty="0"/>
          </a:p>
        </p:txBody>
      </p:sp>
      <p:sp>
        <p:nvSpPr>
          <p:cNvPr id="4" name="正方形/長方形 3"/>
          <p:cNvSpPr/>
          <p:nvPr/>
        </p:nvSpPr>
        <p:spPr>
          <a:xfrm>
            <a:off x="2360712" y="188640"/>
            <a:ext cx="4397358" cy="584775"/>
          </a:xfrm>
          <a:prstGeom prst="rect">
            <a:avLst/>
          </a:prstGeom>
        </p:spPr>
        <p:txBody>
          <a:bodyPr wrap="none">
            <a:spAutoFit/>
          </a:bodyPr>
          <a:lstStyle/>
          <a:p>
            <a:pPr algn="just">
              <a:spcAft>
                <a:spcPts val="0"/>
              </a:spcAft>
            </a:pPr>
            <a:r>
              <a:t>Nhìn lại năm 2023</a:t>
            </a:r>
            <a:endParaRPr lang="ja-JP" altLang="ja-JP" sz="32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5" name="正方形/長方形 4"/>
          <p:cNvSpPr/>
          <p:nvPr/>
        </p:nvSpPr>
        <p:spPr>
          <a:xfrm>
            <a:off x="344488" y="1340768"/>
            <a:ext cx="8712968" cy="4708981"/>
          </a:xfrm>
          <a:prstGeom prst="rect">
            <a:avLst/>
          </a:prstGeom>
        </p:spPr>
        <p:txBody>
          <a:bodyPr wrap="square">
            <a:spAutoFit/>
          </a:bodyPr>
          <a:lstStyle/>
          <a:p>
            <a:pPr algn="just">
              <a:spcAft>
                <a:spcPts val="0"/>
              </a:spcAft>
            </a:pPr>
            <a:r>
              <a:t>Trong bối cảnh giá vật liệu và chi phí tăng cao, chúng tôi đã phải đối mặt với việc điều chỉnh và tiến hành khôi phục hiệu suất kinh doanh cùng với mọi người.</a:t>
            </a:r>
            <a:endParaRPr lang="ja-JP" altLang="en-US" sz="2000" kern="100" dirty="0" smtClean="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endParaRPr lang="ja-JP" altLang="en-US" sz="20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Hơn nữa, nhà máy lắp ráp mà chúng tôi mong muốn đã hoàn thành.</a:t>
            </a:r>
            <a:endParaRPr lang="ja-JP" altLang="en-US" sz="2000" kern="100" dirty="0" smtClean="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endParaRPr lang="ja-JP" altLang="ja-JP" sz="20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endParaRPr lang="ja-JP" altLang="en-US" sz="2000" kern="100" dirty="0" smtClean="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Do ảnh hưởng của sự suy thoái hiệu suất kinh doanh trong 2 năm qua,</a:t>
            </a:r>
            <a:endParaRPr lang="ja-JP" altLang="en-US" sz="2000" kern="100" dirty="0" smtClean="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Đây cũng là một năm khó khăn về tài chính.</a:t>
            </a:r>
            <a:endParaRPr lang="ja-JP" altLang="ja-JP" sz="20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endParaRPr lang="ja-JP" altLang="en-US" sz="2000" kern="100" dirty="0" smtClean="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Trong tương lai, chúng tôi sẽ tập trung vào việc phát triển thiết bị tự động hóa và tối ưu hóa, từ thiết kế đến sản xuất và lắp ráp,</a:t>
            </a:r>
            <a:endParaRPr lang="ja-JP" altLang="en-US" sz="20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Nhằm đạt được công việc có giá trị gia tăng cao hơn,</a:t>
            </a:r>
            <a:endParaRPr lang="ja-JP" altLang="en-US" sz="20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Chúng tôi sẽ hướng đến xây dựng mô hình kinh doanh mới.</a:t>
            </a:r>
          </a:p>
          <a:p>
            <a:pPr indent="133350" algn="just">
              <a:spcAft>
                <a:spcPts val="0"/>
              </a:spcAft>
            </a:pPr>
            <a:endParaRPr lang="ja-JP" altLang="en-US" sz="2000" kern="100" dirty="0">
              <a:latin typeface="Century" panose="02040604050505020304" pitchFamily="18" charset="0"/>
              <a:ea typeface="ＭＳ 明朝" panose="02020609040205080304" pitchFamily="17" charset="-128"/>
              <a:cs typeface="Times New Roman" panose="02020603050405020304" pitchFamily="18" charset="0"/>
            </a:endParaRPr>
          </a:p>
          <a:p>
            <a:pPr indent="133350" algn="just">
              <a:spcAft>
                <a:spcPts val="0"/>
              </a:spcAft>
            </a:pPr>
            <a:r>
              <a:rPr lang="ja-JP" altLang="en-US" sz="2000" kern="100" dirty="0" smtClean="0">
                <a:latin typeface="Century" panose="02040604050505020304" pitchFamily="18" charset="0"/>
                <a:ea typeface="ＭＳ 明朝" panose="02020609040205080304" pitchFamily="17" charset="-128"/>
                <a:cs typeface="Times New Roman" panose="02020603050405020304" pitchFamily="18" charset="0"/>
              </a:rPr>
              <a:t>　　　　　　</a:t>
            </a:r>
          </a:p>
          <a:p>
            <a:pPr indent="133350" algn="just">
              <a:spcAft>
                <a:spcPts val="0"/>
              </a:spcAft>
            </a:pPr>
            <a:r>
              <a:t>Chúng tôi hy vọng năm nay sẽ là một năm bước nhảy vọt cho toàn bộ Nhóm và mang lại giá trị gia tăng mới.</a:t>
            </a:r>
            <a:endParaRPr lang="ja-JP" alt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6" name="図 5"/>
          <p:cNvPicPr>
            <a:picLocks noChangeAspect="1"/>
          </p:cNvPicPr>
          <p:nvPr/>
        </p:nvPicPr>
        <p:blipFill rotWithShape="1">
          <a:blip r:embed="rId2" cstate="print">
            <a:extLst>
              <a:ext uri="{28A0092B-C50C-407E-A947-70E740481C1C}">
                <a14:useLocalDpi xmlns:a14="http://schemas.microsoft.com/office/drawing/2010/main" val="0"/>
              </a:ext>
            </a:extLst>
          </a:blip>
          <a:srcRect l="12699" t="33383" r="18459" b="24341"/>
          <a:stretch/>
        </p:blipFill>
        <p:spPr>
          <a:xfrm rot="10800000">
            <a:off x="5601072" y="1988840"/>
            <a:ext cx="3766616" cy="1734867"/>
          </a:xfrm>
          <a:prstGeom prst="rect">
            <a:avLst/>
          </a:prstGeom>
        </p:spPr>
      </p:pic>
    </p:spTree>
    <p:extLst>
      <p:ext uri="{BB962C8B-B14F-4D97-AF65-F5344CB8AC3E}">
        <p14:creationId xmlns:p14="http://schemas.microsoft.com/office/powerpoint/2010/main" val="3470225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7"/>
          </p:nvPr>
        </p:nvSpPr>
        <p:spPr/>
        <p:txBody>
          <a:bodyPr/>
          <a:lstStyle/>
          <a:p>
            <a:pPr marL="28575">
              <a:lnSpc>
                <a:spcPts val="1046"/>
              </a:lnSpc>
            </a:pPr>
            <a:fld id="{81D60167-4931-47E6-BA6A-407CBD079E47}" type="slidenum">
              <a:rPr lang="en-US" altLang="ja-JP" smtClean="0"/>
              <a:pPr marL="28575">
                <a:lnSpc>
                  <a:spcPts val="1046"/>
                </a:lnSpc>
              </a:pPr>
              <a:t>2</a:t>
            </a:fld>
            <a:endParaRPr lang="en-US" altLang="ja-JP" dirty="0"/>
          </a:p>
        </p:txBody>
      </p:sp>
      <p:sp>
        <p:nvSpPr>
          <p:cNvPr id="3" name="正方形/長方形 2"/>
          <p:cNvSpPr/>
          <p:nvPr/>
        </p:nvSpPr>
        <p:spPr>
          <a:xfrm>
            <a:off x="349391" y="116632"/>
            <a:ext cx="9345488" cy="6432530"/>
          </a:xfrm>
          <a:prstGeom prst="rect">
            <a:avLst/>
          </a:prstGeom>
        </p:spPr>
        <p:txBody>
          <a:bodyPr wrap="square">
            <a:spAutoFit/>
          </a:bodyPr>
          <a:lstStyle/>
          <a:p>
            <a:pPr lvl="0" algn="ctr" fontAlgn="base">
              <a:spcBef>
                <a:spcPct val="0"/>
              </a:spcBef>
            </a:pPr>
            <a:r>
              <a:t>Triết lý kinh doanh</a:t>
            </a:r>
            <a:endParaRPr lang="ja-JP" altLang="ja-JP" sz="3200"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ctr" fontAlgn="base">
              <a:spcBef>
                <a:spcPct val="0"/>
              </a:spcBef>
            </a:pPr>
            <a:endParaRPr lang="ja-JP" altLang="en-US" sz="2400" b="1" kern="100" dirty="0" smtClean="0">
              <a:solidFill>
                <a:srgbClr val="FF0000"/>
              </a:solidFill>
              <a:latin typeface="Century" panose="02040604050505020304" pitchFamily="18" charset="0"/>
              <a:ea typeface="ＭＳ ゴシック" panose="020B0609070205080204" pitchFamily="49" charset="-128"/>
              <a:cs typeface="Times New Roman" panose="02020603050405020304" pitchFamily="18" charset="0"/>
            </a:endParaRPr>
          </a:p>
          <a:p>
            <a:pPr lvl="0" algn="ctr" fontAlgn="base">
              <a:spcBef>
                <a:spcPct val="0"/>
              </a:spcBef>
            </a:pPr>
            <a:r>
              <a:t>"Niềm vui từ việc hữu ích"</a:t>
            </a:r>
            <a:endParaRPr lang="ja-JP" altLang="ja-JP" sz="2400"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ctr" fontAlgn="base">
              <a:spcBef>
                <a:spcPct val="0"/>
              </a:spcBef>
            </a:pPr>
            <a:r>
              <a:t>Chúng tôi sinh ra để có ích cho thế giới.</a:t>
            </a:r>
            <a:endParaRPr lang="ja-JP" altLang="ja-JP" sz="2400"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ctr" fontAlgn="base">
              <a:spcBef>
                <a:spcPct val="0"/>
              </a:spcBef>
            </a:pPr>
            <a:r>
              <a:t>Chúng tôi và công ty cũng muốn có ích cho thế giới, và mục tiêu của chúng tôi là từng nhân viên trở thành một người tỏa sáng trong xã hội.</a:t>
            </a:r>
            <a:endParaRPr lang="ja-JP" altLang="ja-JP" sz="2400"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just" fontAlgn="base">
              <a:spcBef>
                <a:spcPct val="0"/>
              </a:spcBef>
            </a:pPr>
            <a:r>
              <a:rPr lang="en-US" altLang="ja-JP" sz="2400" b="1" kern="100" dirty="0">
                <a:solidFill>
                  <a:prstClr val="black"/>
                </a:solidFill>
                <a:latin typeface="ＭＳ ゴシック" panose="020B0609070205080204" pitchFamily="49" charset="-128"/>
                <a:ea typeface="ＭＳ 明朝" panose="02020609040205080304" pitchFamily="17" charset="-128"/>
                <a:cs typeface="Times New Roman" panose="02020603050405020304" pitchFamily="18" charset="0"/>
              </a:rPr>
              <a:t> </a:t>
            </a:r>
            <a:endParaRPr lang="ja-JP" altLang="ja-JP" sz="2400"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just" fontAlgn="base">
              <a:spcBef>
                <a:spcPct val="0"/>
              </a:spcBef>
            </a:pPr>
            <a:endParaRPr lang="ja-JP" altLang="en-US" b="1" kern="100" dirty="0" smtClean="0">
              <a:solidFill>
                <a:prstClr val="black"/>
              </a:solidFill>
              <a:latin typeface="Century" panose="02040604050505020304" pitchFamily="18" charset="0"/>
              <a:ea typeface="ＭＳ ゴシック" panose="020B0609070205080204" pitchFamily="49" charset="-128"/>
              <a:cs typeface="Times New Roman" panose="02020603050405020304" pitchFamily="18" charset="0"/>
            </a:endParaRPr>
          </a:p>
          <a:p>
            <a:pPr lvl="0" algn="just" fontAlgn="base">
              <a:spcBef>
                <a:spcPct val="0"/>
              </a:spcBef>
            </a:pPr>
            <a:r>
              <a:t>Triết lý kinh doanh là gì</a:t>
            </a:r>
            <a:endParaRPr lang="ja-JP" altLang="ja-JP"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just" fontAlgn="base">
              <a:spcBef>
                <a:spcPct val="0"/>
              </a:spcBef>
            </a:pPr>
            <a:r>
              <a:t>Triết lý kinh doanh là mục tiêu tối cao (khái niệm) của công ty.</a:t>
            </a:r>
            <a:endParaRPr lang="ja-JP" altLang="ja-JP"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just" fontAlgn="base">
              <a:spcBef>
                <a:spcPct val="0"/>
              </a:spcBef>
            </a:pPr>
            <a:r>
              <a:rPr lang="en-US" altLang="ja-JP" b="1" kern="100" dirty="0">
                <a:solidFill>
                  <a:prstClr val="black"/>
                </a:solidFill>
                <a:latin typeface="ＭＳ ゴシック" panose="020B0609070205080204" pitchFamily="49" charset="-128"/>
                <a:ea typeface="ＭＳ 明朝" panose="02020609040205080304" pitchFamily="17" charset="-128"/>
                <a:cs typeface="Times New Roman" panose="02020603050405020304" pitchFamily="18" charset="0"/>
              </a:rPr>
              <a:t> </a:t>
            </a:r>
            <a:endParaRPr lang="ja-JP" altLang="ja-JP"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just" fontAlgn="base">
              <a:spcBef>
                <a:spcPct val="0"/>
              </a:spcBef>
            </a:pPr>
            <a:r>
              <a:rPr lang="en-US" altLang="ja-JP" b="1" kern="100" dirty="0">
                <a:solidFill>
                  <a:prstClr val="black"/>
                </a:solidFill>
                <a:latin typeface="ＭＳ ゴシック" panose="020B0609070205080204" pitchFamily="49" charset="-128"/>
                <a:ea typeface="ＭＳ 明朝" panose="02020609040205080304" pitchFamily="17" charset="-128"/>
                <a:cs typeface="Times New Roman" panose="02020603050405020304" pitchFamily="18" charset="0"/>
              </a:rPr>
              <a:t> </a:t>
            </a:r>
            <a:endParaRPr lang="ja-JP" altLang="ja-JP"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just" fontAlgn="base">
              <a:spcBef>
                <a:spcPct val="0"/>
              </a:spcBef>
            </a:pPr>
            <a:r>
              <a:t>Triết lý kinh doanh "Niềm vui từ việc hữu ích" là gì</a:t>
            </a:r>
            <a:endParaRPr lang="ja-JP" altLang="ja-JP"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just" fontAlgn="base">
              <a:spcBef>
                <a:spcPct val="0"/>
              </a:spcBef>
            </a:pPr>
            <a:r>
              <a:t>Chúng tôi sinh ra để có ích cho thế giới.</a:t>
            </a:r>
            <a:endParaRPr lang="ja-JP" altLang="ja-JP"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just" fontAlgn="base">
              <a:spcBef>
                <a:spcPct val="0"/>
              </a:spcBef>
            </a:pPr>
            <a:r>
              <a:t>Chúng tôi và công ty cũng muốn có ích cho thế giới, và mục tiêu của chúng tôi là từng nhân viên trở thành một người tỏa sáng trong xã hội.</a:t>
            </a:r>
            <a:endParaRPr lang="ja-JP" altLang="ja-JP"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just" fontAlgn="base">
              <a:spcBef>
                <a:spcPct val="0"/>
              </a:spcBef>
            </a:pPr>
            <a:r>
              <a:t>Chúng tôi hy vọng trở thành một công ty có ích cho xã hội, trở thành nhân tài có ích và tất cả nhân viên cùng hợp tác và giúp đỡ nhau để thích ứng với sự thay đổi của thế giới, học hỏi, phát triển và tiếp tục thử thách mới, tạo ra một công ty mà mọi người đều có niềm vui và ý nghĩa sống.</a:t>
            </a:r>
            <a:endParaRPr lang="ja-JP" altLang="ja-JP"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indent="1071245" algn="just" fontAlgn="base">
              <a:spcBef>
                <a:spcPct val="0"/>
              </a:spcBef>
            </a:pPr>
            <a:r>
              <a:rPr lang="en-US" altLang="ja-JP" sz="2000" b="1" kern="100" dirty="0">
                <a:solidFill>
                  <a:prstClr val="black"/>
                </a:solidFill>
                <a:latin typeface="ＭＳ ゴシック" panose="020B0609070205080204" pitchFamily="49" charset="-128"/>
                <a:ea typeface="ＭＳ 明朝" panose="02020609040205080304" pitchFamily="17" charset="-128"/>
                <a:cs typeface="Times New Roman" panose="02020603050405020304" pitchFamily="18" charset="0"/>
              </a:rPr>
              <a:t> </a:t>
            </a:r>
            <a:endParaRPr lang="ja-JP" altLang="ja-JP" sz="1400"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28771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7"/>
          </p:nvPr>
        </p:nvSpPr>
        <p:spPr/>
        <p:txBody>
          <a:bodyPr/>
          <a:lstStyle/>
          <a:p>
            <a:pPr marL="28575">
              <a:lnSpc>
                <a:spcPts val="1046"/>
              </a:lnSpc>
            </a:pPr>
            <a:fld id="{81D60167-4931-47E6-BA6A-407CBD079E47}" type="slidenum">
              <a:rPr lang="en-US" altLang="ja-JP" smtClean="0"/>
              <a:pPr marL="28575">
                <a:lnSpc>
                  <a:spcPts val="1046"/>
                </a:lnSpc>
              </a:pPr>
              <a:t>3</a:t>
            </a:fld>
            <a:endParaRPr lang="en-US" altLang="ja-JP" dirty="0"/>
          </a:p>
        </p:txBody>
      </p:sp>
      <p:sp>
        <p:nvSpPr>
          <p:cNvPr id="3" name="正方形/長方形 2"/>
          <p:cNvSpPr/>
          <p:nvPr/>
        </p:nvSpPr>
        <p:spPr>
          <a:xfrm>
            <a:off x="560512" y="1196752"/>
            <a:ext cx="7632848" cy="4431983"/>
          </a:xfrm>
          <a:prstGeom prst="rect">
            <a:avLst/>
          </a:prstGeom>
        </p:spPr>
        <p:txBody>
          <a:bodyPr wrap="square">
            <a:spAutoFit/>
          </a:bodyPr>
          <a:lstStyle/>
          <a:p>
            <a:pPr algn="just">
              <a:spcAft>
                <a:spcPts val="0"/>
              </a:spcAft>
            </a:pPr>
            <a:r>
              <a:rPr lang="ja-JP" altLang="ja-JP" sz="1050" kern="100" dirty="0">
                <a:latin typeface="Century" panose="02040604050505020304" pitchFamily="18" charset="0"/>
                <a:ea typeface="ＭＳ 明朝" panose="02020609040205080304" pitchFamily="17" charset="-128"/>
                <a:cs typeface="Times New Roman" panose="02020603050405020304" pitchFamily="18" charset="0"/>
              </a:rPr>
              <a:t>　</a:t>
            </a:r>
            <a:r>
              <a:rPr lang="en-US" altLang="ja-JP" sz="1050" kern="100" dirty="0">
                <a:latin typeface="Century" panose="02040604050505020304" pitchFamily="18" charset="0"/>
                <a:ea typeface="ＭＳ 明朝" panose="02020609040205080304" pitchFamily="17" charset="-128"/>
                <a:cs typeface="Times New Roman" panose="02020603050405020304" pitchFamily="18" charset="0"/>
              </a:rPr>
              <a:t> </a:t>
            </a:r>
            <a:endParaRPr lang="ja-JP" altLang="ja-JP" sz="1050" kern="100" dirty="0">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spcAft>
                <a:spcPts val="0"/>
              </a:spcAft>
              <a:buFont typeface="+mj-lt"/>
              <a:buAutoNum type="arabicPeriod"/>
            </a:pPr>
            <a:r>
              <a:t>Xây dựng công ty có thể cạnh tranh trong xã hội số</a:t>
            </a:r>
            <a:endParaRPr lang="en-US" altLang="ja-JP" sz="2000" kern="100" dirty="0" smtClean="0">
              <a:solidFill>
                <a:srgbClr val="FF0000"/>
              </a:solidFill>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altLang="ja-JP" sz="1050" kern="100" dirty="0" smtClean="0">
                <a:latin typeface="Century" panose="02040604050505020304" pitchFamily="18" charset="0"/>
                <a:ea typeface="ＭＳ 明朝" panose="02020609040205080304" pitchFamily="17" charset="-128"/>
                <a:cs typeface="Times New Roman" panose="02020603050405020304" pitchFamily="18" charset="0"/>
              </a:rPr>
              <a:t> </a:t>
            </a:r>
            <a:r>
              <a:rPr lang="ja-JP" altLang="ja-JP" sz="1050" kern="100" dirty="0">
                <a:latin typeface="Century" panose="02040604050505020304" pitchFamily="18" charset="0"/>
                <a:ea typeface="ＭＳ 明朝" panose="02020609040205080304" pitchFamily="17" charset="-128"/>
                <a:cs typeface="Times New Roman" panose="02020603050405020304" pitchFamily="18" charset="0"/>
              </a:rPr>
              <a:t>　</a:t>
            </a:r>
            <a:r>
              <a:rPr lang="en-US" altLang="ja-JP" sz="1050" kern="100" dirty="0" smtClean="0">
                <a:latin typeface="Century" panose="02040604050505020304" pitchFamily="18" charset="0"/>
                <a:ea typeface="ＭＳ 明朝" panose="02020609040205080304" pitchFamily="17" charset="-128"/>
                <a:cs typeface="Times New Roman" panose="02020603050405020304" pitchFamily="18" charset="0"/>
              </a:rPr>
              <a:t>  </a:t>
            </a:r>
            <a:r>
              <a:rPr lang="ja-JP" altLang="en-US" sz="1050" kern="100" dirty="0" smtClean="0">
                <a:latin typeface="Century" panose="02040604050505020304" pitchFamily="18" charset="0"/>
                <a:ea typeface="ＭＳ 明朝" panose="02020609040205080304" pitchFamily="17" charset="-128"/>
                <a:cs typeface="Times New Roman" panose="02020603050405020304" pitchFamily="18" charset="0"/>
              </a:rPr>
              <a:t>　　</a:t>
            </a:r>
            <a:endParaRPr lang="en-US" altLang="ja-JP" sz="1050" kern="100" dirty="0" smtClean="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Xây dựng doanh nghiệp có giá trị gia tăng cao (tự động hóa, phát triển thiết bị)</a:t>
            </a:r>
            <a:endParaRPr lang="ja-JP" altLang="ja-JP" sz="1200" kern="100" dirty="0">
              <a:solidFill>
                <a:srgbClr val="002060"/>
              </a:solidFill>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Xây dựng sức mạnh để vượt qua trên nền tảng sản xuất</a:t>
            </a:r>
          </a:p>
          <a:p>
            <a:pPr indent="200025" algn="just">
              <a:spcAft>
                <a:spcPts val="0"/>
              </a:spcAft>
            </a:pPr>
            <a:r>
              <a:t>Đảm bảo sự tin tưởng từ khách hàng thông qua việc nâng cao năng lực cạnh tranh như chất lượng, chi phí, năng suất sản xuất, khả năng phát triển, sở hữu trí tuệ, kinh doanh và dịch vụ</a:t>
            </a:r>
            <a:endParaRPr lang="ja-JP" altLang="en-US" sz="1200" kern="100" dirty="0" smtClean="0">
              <a:solidFill>
                <a:srgbClr val="002060"/>
              </a:solidFill>
              <a:latin typeface="Century" panose="02040604050505020304" pitchFamily="18" charset="0"/>
              <a:ea typeface="ＭＳ 明朝" panose="02020609040205080304" pitchFamily="17" charset="-128"/>
              <a:cs typeface="Times New Roman" panose="02020603050405020304" pitchFamily="18" charset="0"/>
            </a:endParaRPr>
          </a:p>
          <a:p>
            <a:pPr indent="200025" algn="just">
              <a:spcAft>
                <a:spcPts val="0"/>
              </a:spcAft>
            </a:pPr>
            <a:r>
              <a:t>2. Xây dựng doanh nghiệp tôn trọng con người</a:t>
            </a:r>
            <a:endParaRPr lang="en-US" altLang="ja-JP" sz="1200" kern="100" dirty="0" smtClean="0">
              <a:solidFill>
                <a:srgbClr val="002060"/>
              </a:solidFill>
              <a:latin typeface="Century" panose="02040604050505020304" pitchFamily="18" charset="0"/>
              <a:ea typeface="ＭＳ 明朝" panose="02020609040205080304" pitchFamily="17" charset="-128"/>
              <a:cs typeface="Times New Roman" panose="02020603050405020304" pitchFamily="18" charset="0"/>
            </a:endParaRPr>
          </a:p>
          <a:p>
            <a:pPr indent="200025" algn="just">
              <a:spcAft>
                <a:spcPts val="0"/>
              </a:spcAft>
            </a:pPr>
            <a:endParaRPr lang="ja-JP" altLang="ja-JP" sz="1200" kern="100" dirty="0">
              <a:solidFill>
                <a:srgbClr val="002060"/>
              </a:solidFill>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altLang="ja-JP" sz="1200" kern="100" dirty="0">
                <a:solidFill>
                  <a:srgbClr val="002060"/>
                </a:solidFill>
                <a:latin typeface="Century" panose="02040604050505020304" pitchFamily="18" charset="0"/>
                <a:ea typeface="ＭＳ 明朝" panose="02020609040205080304" pitchFamily="17" charset="-128"/>
                <a:cs typeface="Times New Roman" panose="02020603050405020304" pitchFamily="18" charset="0"/>
              </a:rPr>
              <a:t> </a:t>
            </a:r>
            <a:endParaRPr lang="ja-JP" altLang="ja-JP" sz="1200" kern="100" dirty="0">
              <a:solidFill>
                <a:srgbClr val="002060"/>
              </a:solidFill>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Xây dựng môi trường làm việc thoải mái</a:t>
            </a:r>
          </a:p>
          <a:p>
            <a:pPr indent="200025" algn="just">
              <a:spcAft>
                <a:spcPts val="0"/>
              </a:spcAft>
            </a:pPr>
            <a:endParaRPr lang="ja-JP" altLang="en-US" sz="1050" kern="100" dirty="0" smtClean="0">
              <a:solidFill>
                <a:srgbClr val="FF0000"/>
              </a:solidFill>
              <a:latin typeface="Century" panose="02040604050505020304" pitchFamily="18" charset="0"/>
              <a:ea typeface="ＭＳ 明朝" panose="02020609040205080304" pitchFamily="17" charset="-128"/>
              <a:cs typeface="Times New Roman" panose="02020603050405020304" pitchFamily="18" charset="0"/>
            </a:endParaRPr>
          </a:p>
          <a:p>
            <a:pPr indent="200025" algn="just">
              <a:spcAft>
                <a:spcPts val="0"/>
              </a:spcAft>
            </a:pPr>
            <a:r>
              <a:t>Xây dựng công ty mà mọi người có niềm vui trong công việc</a:t>
            </a:r>
            <a:endParaRPr lang="ja-JP" altLang="ja-JP" sz="1200" kern="100" dirty="0">
              <a:solidFill>
                <a:srgbClr val="002060"/>
              </a:solidFill>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Xây dựng văn hóa doanh nghiệp thúc đẩy sự thử thách và phát triển</a:t>
            </a:r>
          </a:p>
          <a:p>
            <a:pPr algn="just">
              <a:spcAft>
                <a:spcPts val="0"/>
              </a:spcAft>
            </a:pPr>
            <a:r>
              <a:t>Thúc đẩy đa dạng hóa nhân tài và đảm bảo nguồn nhân lực đa dạng</a:t>
            </a:r>
          </a:p>
          <a:p>
            <a:pPr algn="just">
              <a:spcAft>
                <a:spcPts val="0"/>
              </a:spcAft>
            </a:pPr>
            <a:r>
              <a:t>3. Hướng đến sự ổn định tài chính</a:t>
            </a:r>
            <a:endParaRPr lang="en-US" altLang="ja-JP" sz="1200" kern="100" dirty="0" smtClean="0">
              <a:solidFill>
                <a:srgbClr val="002060"/>
              </a:solidFill>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endParaRPr lang="ja-JP" altLang="ja-JP" sz="1200" kern="100" dirty="0">
              <a:solidFill>
                <a:srgbClr val="002060"/>
              </a:solidFill>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altLang="ja-JP" sz="1200" kern="100" dirty="0">
                <a:solidFill>
                  <a:srgbClr val="002060"/>
                </a:solidFill>
                <a:latin typeface="Century" panose="02040604050505020304" pitchFamily="18" charset="0"/>
                <a:ea typeface="ＭＳ 明朝" panose="02020609040205080304" pitchFamily="17" charset="-128"/>
                <a:cs typeface="Times New Roman" panose="02020603050405020304" pitchFamily="18" charset="0"/>
              </a:rPr>
              <a:t> </a:t>
            </a:r>
            <a:endParaRPr lang="ja-JP" altLang="ja-JP" sz="1200" kern="100" dirty="0">
              <a:solidFill>
                <a:srgbClr val="002060"/>
              </a:solidFill>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Xây dựng một cơ cấu quản lý vững chắc cho Nhóm NODA</a:t>
            </a:r>
            <a:endParaRPr lang="ja-JP" altLang="ja-JP" sz="2000"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endParaRPr>
          </a:p>
          <a:p>
            <a:pPr indent="533400" algn="just">
              <a:spcAft>
                <a:spcPts val="0"/>
              </a:spcAft>
            </a:pPr>
            <a:endParaRPr lang="ja-JP" altLang="en-US" sz="1050" kern="100" dirty="0" smtClean="0">
              <a:latin typeface="Century" panose="02040604050505020304" pitchFamily="18" charset="0"/>
              <a:ea typeface="ＭＳ 明朝" panose="02020609040205080304" pitchFamily="17" charset="-128"/>
              <a:cs typeface="Times New Roman" panose="02020603050405020304" pitchFamily="18" charset="0"/>
            </a:endParaRPr>
          </a:p>
          <a:p>
            <a:pPr indent="533400" algn="just">
              <a:spcAft>
                <a:spcPts val="0"/>
              </a:spcAft>
            </a:pPr>
            <a:r>
              <a:t>Thúc đẩy việc thu gọn tài sản tồn kho và tăng cường thanh toán tiền mặt</a:t>
            </a:r>
          </a:p>
          <a:p>
            <a:pPr indent="266700" algn="just">
              <a:spcAft>
                <a:spcPts val="0"/>
              </a:spcAft>
            </a:pPr>
            <a:r>
              <a:t>Thúc đẩy cải cách cấu trúc để nâng cao hiệu suất kinh doanh thông qua việc hiển thị số liệu</a:t>
            </a:r>
          </a:p>
          <a:p>
            <a:pPr indent="266700" algn="just">
              <a:spcAft>
                <a:spcPts val="0"/>
              </a:spcAft>
            </a:pPr>
            <a:r>
              <a:t>Tầm nhìn năm 2023</a:t>
            </a:r>
            <a:endParaRPr lang="ja-JP" altLang="ja-JP" sz="1200" kern="100" dirty="0">
              <a:solidFill>
                <a:srgbClr val="002060"/>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6" name="正方形/長方形 5"/>
          <p:cNvSpPr/>
          <p:nvPr/>
        </p:nvSpPr>
        <p:spPr>
          <a:xfrm>
            <a:off x="1598930" y="214313"/>
            <a:ext cx="3709670" cy="523220"/>
          </a:xfrm>
          <a:prstGeom prst="rect">
            <a:avLst/>
          </a:prstGeom>
        </p:spPr>
        <p:txBody>
          <a:bodyPr wrap="none">
            <a:spAutoFit/>
          </a:bodyPr>
          <a:lstStyle/>
          <a:p>
            <a:pPr algn="just">
              <a:spcAft>
                <a:spcPts val="0"/>
              </a:spcAft>
            </a:pPr>
            <a:r>
              <a:t>(Hình ảnh của Nhóm sau 3 năm, 5 năm)</a:t>
            </a:r>
            <a:endParaRPr lang="ja-JP" altLang="ja-JP" sz="2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7" name="正方形/長方形 6"/>
          <p:cNvSpPr/>
          <p:nvPr/>
        </p:nvSpPr>
        <p:spPr>
          <a:xfrm>
            <a:off x="6249144" y="404664"/>
            <a:ext cx="3245036" cy="276999"/>
          </a:xfrm>
          <a:prstGeom prst="rect">
            <a:avLst/>
          </a:prstGeom>
        </p:spPr>
        <p:txBody>
          <a:bodyPr wrap="square">
            <a:spAutoFit/>
          </a:bodyPr>
          <a:lstStyle/>
          <a:p>
            <a:r>
              <a:t>Từ tháng 10 năm 2023 đến tháng 9 năm 2024</a:t>
            </a:r>
            <a:endParaRPr lang="ja-JP" altLang="en-US" dirty="0"/>
          </a:p>
        </p:txBody>
      </p:sp>
    </p:spTree>
    <p:extLst>
      <p:ext uri="{BB962C8B-B14F-4D97-AF65-F5344CB8AC3E}">
        <p14:creationId xmlns:p14="http://schemas.microsoft.com/office/powerpoint/2010/main" val="3582585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7"/>
          </p:nvPr>
        </p:nvSpPr>
        <p:spPr/>
        <p:txBody>
          <a:bodyPr/>
          <a:lstStyle/>
          <a:p>
            <a:pPr marL="28575">
              <a:lnSpc>
                <a:spcPts val="1046"/>
              </a:lnSpc>
            </a:pPr>
            <a:fld id="{81D60167-4931-47E6-BA6A-407CBD079E47}" type="slidenum">
              <a:rPr lang="en-US" altLang="ja-JP" smtClean="0"/>
              <a:pPr marL="28575">
                <a:lnSpc>
                  <a:spcPts val="1046"/>
                </a:lnSpc>
              </a:pPr>
              <a:t>4</a:t>
            </a:fld>
            <a:endParaRPr lang="en-US" altLang="ja-JP" dirty="0"/>
          </a:p>
        </p:txBody>
      </p:sp>
      <p:graphicFrame>
        <p:nvGraphicFramePr>
          <p:cNvPr id="3" name="表 2"/>
          <p:cNvGraphicFramePr>
            <a:graphicFrameLocks noGrp="1"/>
          </p:cNvGraphicFramePr>
          <p:nvPr>
            <p:extLst>
              <p:ext uri="{D42A27DB-BD31-4B8C-83A1-F6EECF244321}">
                <p14:modId xmlns:p14="http://schemas.microsoft.com/office/powerpoint/2010/main" val="803661550"/>
              </p:ext>
            </p:extLst>
          </p:nvPr>
        </p:nvGraphicFramePr>
        <p:xfrm>
          <a:off x="117816" y="1052736"/>
          <a:ext cx="9731727" cy="5184577"/>
        </p:xfrm>
        <a:graphic>
          <a:graphicData uri="http://schemas.openxmlformats.org/drawingml/2006/table">
            <a:tbl>
              <a:tblPr/>
              <a:tblGrid>
                <a:gridCol w="478917"/>
                <a:gridCol w="2124019"/>
                <a:gridCol w="2160240"/>
                <a:gridCol w="2232248"/>
                <a:gridCol w="2736303"/>
              </a:tblGrid>
              <a:tr h="280976">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47" marR="7647" marT="7647" marB="0" anchor="ctr">
                    <a:lnL>
                      <a:noFill/>
                    </a:lnL>
                    <a:lnR>
                      <a:noFill/>
                    </a:lnR>
                    <a:lnT>
                      <a:noFill/>
                    </a:lnT>
                    <a:lnB>
                      <a:noFill/>
                    </a:lnB>
                  </a:tcPr>
                </a:tc>
                <a:tc>
                  <a:txBody>
                    <a:bodyPr/>
                    <a:lstStyle/>
                    <a:p>
                      <a:pPr algn="l" fontAlgn="ctr"/>
                      <a:r>
                        <a:rPr lang="ja-JP" altLang="en-US" sz="14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7647" marR="7647" marT="7647"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47" marR="7647" marT="7647"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47" marR="7647" marT="7647" marB="0" anchor="ctr">
                    <a:lnL>
                      <a:noFill/>
                    </a:lnL>
                    <a:lnR>
                      <a:noFill/>
                    </a:lnR>
                    <a:lnT>
                      <a:noFill/>
                    </a:lnT>
                    <a:lnB>
                      <a:noFill/>
                    </a:lnB>
                  </a:tcPr>
                </a:tc>
                <a:tc>
                  <a:txBody>
                    <a:bodyPr/>
                    <a:lstStyle/>
                    <a:p>
                      <a:r>
                        <a:t>Chính sách</a:t>
                      </a:r>
                    </a:p>
                  </a:txBody>
                  <a:tcPr marL="7647" marR="7647" marT="7647" marB="0" anchor="ctr">
                    <a:lnL>
                      <a:noFill/>
                    </a:lnL>
                    <a:lnR>
                      <a:noFill/>
                    </a:lnR>
                    <a:lnT>
                      <a:noFill/>
                    </a:lnT>
                    <a:lnB>
                      <a:noFill/>
                    </a:lnB>
                  </a:tcPr>
                </a:tc>
              </a:tr>
              <a:tr h="178553">
                <a:tc>
                  <a:txBody>
                    <a:bodyPr/>
                    <a:lstStyle/>
                    <a:p>
                      <a:pPr algn="l" fontAlgn="ct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47" marR="7647" marT="764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47" marR="7647" marT="764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47" marR="7647" marT="764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47" marR="7647" marT="764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47" marR="7647" marT="7647" marB="0" anchor="ctr">
                    <a:lnL>
                      <a:noFill/>
                    </a:lnL>
                    <a:lnR>
                      <a:noFill/>
                    </a:lnR>
                    <a:lnT>
                      <a:noFill/>
                    </a:lnT>
                    <a:lnB w="6350" cap="flat" cmpd="sng" algn="ctr">
                      <a:solidFill>
                        <a:srgbClr val="000000"/>
                      </a:solidFill>
                      <a:prstDash val="solid"/>
                      <a:round/>
                      <a:headEnd type="none" w="med" len="med"/>
                      <a:tailEnd type="none" w="med" len="med"/>
                    </a:lnB>
                  </a:tcPr>
                </a:tc>
              </a:tr>
              <a:tr h="353892">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Giải thích</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Mục tiêu</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Hành động trong kỳ này</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今期の行動</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7052">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Thử thách vào dự án mới</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Khám phá nhu cầu của khách hàng và phát triển sản phẩm có giá trị gia tăng</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Khám phá nhu cầu tự động hóa và tiết kiệm sức lao động, phát triển thương hiệu của công ty, nghiên cứu và phát triển dự án mới</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Đạt doanh thu 10 tỷ yên, xây dựng môi trường doanh nghiệp không sợ thất bại và tiếp tục thử thách, thiết lập dự án phát triển thông qua việc khai thác khách hàng mới và tận dụng NTC và các công ty trong nhóm sau đại dịch Covid-19</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7052">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Nâng cao năng lực kỹ thuật</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Phát triển nhân tài cần thiết</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Đặt ra và thực hiện mục tiêu số liệu sau: cải thiện QCD, nâng cao công nghệ 3D CAD, nắm vững công nghệ điều khiển điện tử và PLC, thực hiện đào tạo giáo dục, cải thiện 5S</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Tăng cường nỗ lực về chất lượng, tạo sự khác biệt với các công ty khác thông qua việc cải thiện QCD, thực hiện đào tạo kỹ năng, thực hiện đào tạo ngoài và trong công ty, thúc đẩy hoạt động của các ủy ban</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7052">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Theo đuổi mục tiêu trở thành một công ty hấp dẫn</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Quản lý tôn trọng con người</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Tự chủ của nhân viên thông qua việc theo đuổi chỉ đạo kinh doanh, cải thiện tình hình tài chính</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Theo đuổi chỉ đạo kinh doanh, đạt được kế hoạch dựa trên mục tiêu</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4" name="正方形/長方形 3"/>
          <p:cNvSpPr/>
          <p:nvPr/>
        </p:nvSpPr>
        <p:spPr>
          <a:xfrm>
            <a:off x="3080792" y="260648"/>
            <a:ext cx="2872902" cy="523220"/>
          </a:xfrm>
          <a:prstGeom prst="rect">
            <a:avLst/>
          </a:prstGeom>
        </p:spPr>
        <p:txBody>
          <a:bodyPr wrap="none">
            <a:spAutoFit/>
          </a:bodyPr>
          <a:lstStyle/>
          <a:p>
            <a:r>
              <a:t>Chính sách của Nhóm Noda.</a:t>
            </a:r>
            <a:endParaRPr lang="ja-JP" altLang="en-US" sz="2800" dirty="0">
              <a:solidFill>
                <a:srgbClr val="FF0000"/>
              </a:solidFill>
            </a:endParaRPr>
          </a:p>
        </p:txBody>
      </p:sp>
    </p:spTree>
    <p:extLst>
      <p:ext uri="{BB962C8B-B14F-4D97-AF65-F5344CB8AC3E}">
        <p14:creationId xmlns:p14="http://schemas.microsoft.com/office/powerpoint/2010/main" val="2865008036"/>
      </p:ext>
    </p:extLst>
  </p:cSld>
  <p:clrMapOvr>
    <a:masterClrMapping/>
  </p:clrMapOvr>
</p:sld>
</file>

<file path=ppt/theme/theme1.xml><?xml version="1.0" encoding="utf-8"?>
<a:theme xmlns:a="http://schemas.openxmlformats.org/drawingml/2006/main" name="Default Theme">
  <a:themeElements>
    <a:clrScheme name="Main Nomura Global Color">
      <a:dk1>
        <a:srgbClr val="000000"/>
      </a:dk1>
      <a:lt1>
        <a:srgbClr val="FFFFFF"/>
      </a:lt1>
      <a:dk2>
        <a:srgbClr val="000000"/>
      </a:dk2>
      <a:lt2>
        <a:srgbClr val="FFFFFF"/>
      </a:lt2>
      <a:accent1>
        <a:srgbClr val="CB2420"/>
      </a:accent1>
      <a:accent2>
        <a:srgbClr val="737374"/>
      </a:accent2>
      <a:accent3>
        <a:srgbClr val="80A9AE"/>
      </a:accent3>
      <a:accent4>
        <a:srgbClr val="00305C"/>
      </a:accent4>
      <a:accent5>
        <a:srgbClr val="80003F"/>
      </a:accent5>
      <a:accent6>
        <a:srgbClr val="CC8D19"/>
      </a:accent6>
      <a:hlink>
        <a:srgbClr val="B1B1B0"/>
      </a:hlink>
      <a:folHlink>
        <a:srgbClr val="B1B1B0"/>
      </a:folHlink>
    </a:clrScheme>
    <a:fontScheme name="Nomur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lumMod val="40000"/>
            <a:lumOff val="60000"/>
          </a:schemeClr>
        </a:solidFill>
        <a:ln w="12700" cap="flat" cmpd="sng" algn="ctr">
          <a:solidFill>
            <a:schemeClr val="accent2"/>
          </a:solidFill>
          <a:prstDash val="solid"/>
          <a:round/>
          <a:headEnd type="none" w="med" len="med"/>
          <a:tailEnd type="none" w="med" len="med"/>
        </a:ln>
        <a:effectLst/>
      </a:spPr>
      <a:bodyPr vert="horz" wrap="square" lIns="36000" tIns="36000" rIns="36000" bIns="36000" numCol="1" rtlCol="0" anchor="ctr" anchorCtr="1"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200" b="1" i="0" u="none" strike="noStrike" cap="none" normalizeH="0" baseline="0" dirty="0" err="1" smtClean="0">
            <a:ln>
              <a:noFill/>
            </a:ln>
            <a:solidFill>
              <a:schemeClr val="tx1"/>
            </a:solidFill>
            <a:effectLst/>
            <a:latin typeface="Arial" charset="0"/>
          </a:defRPr>
        </a:defPPr>
      </a:lstStyle>
    </a:spDef>
    <a:lnDef>
      <a:spPr bwMode="auto">
        <a:solidFill>
          <a:schemeClr val="accent2"/>
        </a:solidFill>
        <a:ln w="9525" cap="flat" cmpd="sng" algn="ctr">
          <a:solidFill>
            <a:schemeClr val="tx1"/>
          </a:solidFill>
          <a:prstDash val="solid"/>
          <a:round/>
          <a:headEnd type="none" w="med" len="med"/>
          <a:tailEnd type="none" w="med" len="med"/>
        </a:ln>
        <a:effectLst/>
      </a:spPr>
      <a:bodyPr/>
      <a:lst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19599</TotalTime>
  <Words>248</Words>
  <Application>Microsoft Office PowerPoint</Application>
  <PresentationFormat>A4 210 x 297 mm</PresentationFormat>
  <Paragraphs>85</Paragraphs>
  <Slides>5</Slides>
  <Notes>0</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5</vt:i4>
      </vt:variant>
    </vt:vector>
  </HeadingPairs>
  <TitlesOfParts>
    <vt:vector size="21" baseType="lpstr">
      <vt:lpstr>Arial Unicode MS</vt:lpstr>
      <vt:lpstr>BIZ UDPゴシック</vt:lpstr>
      <vt:lpstr>HGSｺﾞｼｯｸE</vt:lpstr>
      <vt:lpstr>ＭＳ Ｐゴシック</vt:lpstr>
      <vt:lpstr>ＭＳ Ｐゴシック</vt:lpstr>
      <vt:lpstr>ＭＳ ゴシック</vt:lpstr>
      <vt:lpstr>ＭＳ 明朝</vt:lpstr>
      <vt:lpstr>Yu Gothic</vt:lpstr>
      <vt:lpstr>Yu Gothic</vt:lpstr>
      <vt:lpstr>Arial</vt:lpstr>
      <vt:lpstr>Calibri</vt:lpstr>
      <vt:lpstr>Century</vt:lpstr>
      <vt:lpstr>Symbol</vt:lpstr>
      <vt:lpstr>Times New Roman</vt:lpstr>
      <vt:lpstr>Wingdings</vt:lpstr>
      <vt:lpstr>Default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Nomura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0</dc:title>
  <dc:creator>6011390</dc:creator>
  <cp:lastModifiedBy>竹本 英華</cp:lastModifiedBy>
  <cp:revision>492</cp:revision>
  <cp:lastPrinted>2020-04-16T09:18:18Z</cp:lastPrinted>
  <dcterms:created xsi:type="dcterms:W3CDTF">2012-03-22T07:34:34Z</dcterms:created>
  <dcterms:modified xsi:type="dcterms:W3CDTF">2023-09-01T07:41:40Z</dcterms:modified>
</cp:coreProperties>
</file>