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docProps/app.xml" ContentType="application/vnd.openxmlformats-officedocument.extended-properties+xml"/>
  <Override PartName="/docProps/core.xml" ContentType="application/vnd.openxmlformats-package.core-properties+xml"/>
  <Override PartName="/ppt/charts/chart1.xml" ContentType="application/vnd.openxmlformats-officedocument.drawingml.chart+xml"/>
  <Override PartName="/ppt/charts/chart2.xml" ContentType="application/vnd.openxmlformats-officedocument.drawingml.chart+xml"/>
  <Override PartName="/ppt/charts/colors1.xml" ContentType="application/vnd.ms-office.chartcolorstyle+xml"/>
  <Override PartName="/ppt/charts/colors2.xml" ContentType="application/vnd.ms-office.chartcolorstyle+xml"/>
  <Override PartName="/ppt/charts/style1.xml" ContentType="application/vnd.ms-office.chartstyle+xml"/>
  <Override PartName="/ppt/charts/style2.xml" ContentType="application/vnd.ms-office.chartstyle+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93" r:id="rId1"/>
  </p:sldMasterIdLst>
  <p:notesMasterIdLst>
    <p:notesMasterId r:id="rId9"/>
  </p:notesMasterIdLst>
  <p:sldIdLst>
    <p:sldId id="430" r:id="rId2"/>
    <p:sldId id="431" r:id="rId3"/>
    <p:sldId id="426" r:id="rId4"/>
    <p:sldId id="427" r:id="rId5"/>
    <p:sldId id="433" r:id="rId6"/>
    <p:sldId id="428" r:id="rId7"/>
    <p:sldId id="429" r:id="rId8"/>
  </p:sldIdLst>
  <p:sldSz cx="9906000" cy="6858000" type="A4"/>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野田 裕紀" initials="野田" lastIdx="1" clrIdx="0">
    <p:extLst>
      <p:ext uri="{19B8F6BF-5375-455C-9EA6-DF929625EA0E}">
        <p15:presenceInfo xmlns:p15="http://schemas.microsoft.com/office/powerpoint/2012/main" userId="c1062223858394a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4949"/>
    <a:srgbClr val="F7F8F2"/>
    <a:srgbClr val="C5FFCC"/>
    <a:srgbClr val="EBF9FF"/>
    <a:srgbClr val="EFFED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89" autoAdjust="0"/>
    <p:restoredTop sz="94660"/>
  </p:normalViewPr>
  <p:slideViewPr>
    <p:cSldViewPr>
      <p:cViewPr varScale="1">
        <p:scale>
          <a:sx n="89" d="100"/>
          <a:sy n="89" d="100"/>
        </p:scale>
        <p:origin x="1162" y="67"/>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10" Type="http://schemas.openxmlformats.org/officeDocument/2006/relationships/commentAuthors" Target="commentAuthors.xml"/><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themeOverride" Target="../theme/themeOverride1.xml"/><Relationship Id="rId4" Type="http://schemas.openxmlformats.org/officeDocument/2006/relationships/package" Target="../embeddings/Microsoft_Excel_______1.xlsx"/></Relationships>
</file>

<file path=ppt/charts/_rels/chart2.xml.rels><?xml version='1.0' encoding='UTF-8' standalone='yes'?>
<Relationships xmlns="http://schemas.openxmlformats.org/package/2006/relationships"><Relationship Id="rId1" Type="http://schemas.microsoft.com/office/2011/relationships/chartStyle" Target="style2.xml"/><Relationship Id="rId2" Type="http://schemas.microsoft.com/office/2011/relationships/chartColorStyle" Target="colors2.xml"/><Relationship Id="rId3" Type="http://schemas.openxmlformats.org/officeDocument/2006/relationships/themeOverride" Target="../theme/themeOverride2.xml"/><Relationship Id="rId4" Type="http://schemas.openxmlformats.org/officeDocument/2006/relationships/package" Target="../embeddings/Microsoft_Excel_______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r>
              <a:rPr lang="ja-JP" altLang="en-US" sz="1600" b="1" dirty="0" smtClean="0"/>
              <a:t>陶技研売上ﾁｬｰｼﾞ</a:t>
            </a:r>
            <a:endParaRPr lang="ja-JP" altLang="en-US" sz="1600" b="1" dirty="0"/>
          </a:p>
        </c:rich>
      </c:tx>
      <c:layout>
        <c:manualLayout>
          <c:xMode val="edge"/>
          <c:yMode val="edge"/>
          <c:x val="0.34609685174795307"/>
          <c:y val="2.0994462153777784E-2"/>
        </c:manualLayout>
      </c:layout>
      <c:overlay val="0"/>
      <c:spPr>
        <a:noFill/>
        <a:ln>
          <a:noFill/>
        </a:ln>
        <a:effectLst/>
      </c:spPr>
      <c:txPr>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col"/>
        <c:grouping val="clustered"/>
        <c:varyColors val="0"/>
        <c:ser>
          <c:idx val="0"/>
          <c:order val="0"/>
          <c:tx>
            <c:strRef>
              <c:f>Sheet1!$B$1</c:f>
              <c:strCache>
                <c:ptCount val="1"/>
                <c:pt idx="0">
                  <c:v>売上</c:v>
                </c:pt>
              </c:strCache>
            </c:strRef>
          </c:tx>
          <c:spPr>
            <a:solidFill>
              <a:schemeClr val="accent1"/>
            </a:solidFill>
            <a:ln>
              <a:noFill/>
            </a:ln>
            <a:effectLst/>
          </c:spPr>
          <c:invertIfNegative val="0"/>
          <c:cat>
            <c:strRef>
              <c:f>Sheet1!$A$2:$A$12</c:f>
              <c:strCache>
                <c:ptCount val="11"/>
                <c:pt idx="0">
                  <c:v>10月</c:v>
                </c:pt>
                <c:pt idx="1">
                  <c:v>11月</c:v>
                </c:pt>
                <c:pt idx="2">
                  <c:v>12月</c:v>
                </c:pt>
                <c:pt idx="3">
                  <c:v>1月</c:v>
                </c:pt>
                <c:pt idx="4">
                  <c:v>2月</c:v>
                </c:pt>
                <c:pt idx="5">
                  <c:v>3月</c:v>
                </c:pt>
                <c:pt idx="6">
                  <c:v>4月</c:v>
                </c:pt>
                <c:pt idx="7">
                  <c:v>5月</c:v>
                </c:pt>
                <c:pt idx="8">
                  <c:v>6月</c:v>
                </c:pt>
                <c:pt idx="9">
                  <c:v>7月</c:v>
                </c:pt>
                <c:pt idx="10">
                  <c:v>8月</c:v>
                </c:pt>
              </c:strCache>
            </c:strRef>
          </c:cat>
          <c:val>
            <c:numRef>
              <c:f>Sheet1!$B$2:$B$12</c:f>
              <c:numCache>
                <c:formatCode>General</c:formatCode>
                <c:ptCount val="11"/>
                <c:pt idx="0">
                  <c:v>3289540</c:v>
                </c:pt>
                <c:pt idx="1">
                  <c:v>5411230</c:v>
                </c:pt>
                <c:pt idx="2">
                  <c:v>5090020</c:v>
                </c:pt>
                <c:pt idx="3">
                  <c:v>4324540</c:v>
                </c:pt>
                <c:pt idx="4">
                  <c:v>6076420</c:v>
                </c:pt>
                <c:pt idx="5">
                  <c:v>5960220</c:v>
                </c:pt>
                <c:pt idx="6">
                  <c:v>5268370</c:v>
                </c:pt>
                <c:pt idx="7">
                  <c:v>4321020</c:v>
                </c:pt>
                <c:pt idx="8">
                  <c:v>4705450</c:v>
                </c:pt>
                <c:pt idx="9">
                  <c:v>3942940</c:v>
                </c:pt>
                <c:pt idx="10">
                  <c:v>4972850</c:v>
                </c:pt>
              </c:numCache>
            </c:numRef>
          </c:val>
        </c:ser>
        <c:dLbls>
          <c:showLegendKey val="0"/>
          <c:showVal val="0"/>
          <c:showCatName val="0"/>
          <c:showSerName val="0"/>
          <c:showPercent val="0"/>
          <c:showBubbleSize val="0"/>
        </c:dLbls>
        <c:gapWidth val="219"/>
        <c:overlap val="-27"/>
        <c:axId val="1157069632"/>
        <c:axId val="1157060384"/>
      </c:barChart>
      <c:lineChart>
        <c:grouping val="standard"/>
        <c:varyColors val="0"/>
        <c:ser>
          <c:idx val="1"/>
          <c:order val="1"/>
          <c:tx>
            <c:strRef>
              <c:f>Sheet1!$C$1</c:f>
              <c:strCache>
                <c:ptCount val="1"/>
                <c:pt idx="0">
                  <c:v>ﾁｬｰｼﾞ比率</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Sheet1!$A$2:$A$12</c:f>
              <c:strCache>
                <c:ptCount val="11"/>
                <c:pt idx="0">
                  <c:v>10月</c:v>
                </c:pt>
                <c:pt idx="1">
                  <c:v>11月</c:v>
                </c:pt>
                <c:pt idx="2">
                  <c:v>12月</c:v>
                </c:pt>
                <c:pt idx="3">
                  <c:v>1月</c:v>
                </c:pt>
                <c:pt idx="4">
                  <c:v>2月</c:v>
                </c:pt>
                <c:pt idx="5">
                  <c:v>3月</c:v>
                </c:pt>
                <c:pt idx="6">
                  <c:v>4月</c:v>
                </c:pt>
                <c:pt idx="7">
                  <c:v>5月</c:v>
                </c:pt>
                <c:pt idx="8">
                  <c:v>6月</c:v>
                </c:pt>
                <c:pt idx="9">
                  <c:v>7月</c:v>
                </c:pt>
                <c:pt idx="10">
                  <c:v>8月</c:v>
                </c:pt>
              </c:strCache>
            </c:strRef>
          </c:cat>
          <c:val>
            <c:numRef>
              <c:f>Sheet1!$C$2:$C$12</c:f>
              <c:numCache>
                <c:formatCode>0%</c:formatCode>
                <c:ptCount val="11"/>
                <c:pt idx="0">
                  <c:v>0.6494008488796762</c:v>
                </c:pt>
                <c:pt idx="1">
                  <c:v>1.0826790716286514</c:v>
                </c:pt>
                <c:pt idx="2">
                  <c:v>0.95695055461552925</c:v>
                </c:pt>
                <c:pt idx="3">
                  <c:v>0.91962573099415201</c:v>
                </c:pt>
                <c:pt idx="4">
                  <c:v>1.1897053352912383</c:v>
                </c:pt>
                <c:pt idx="5">
                  <c:v>1.1524013921113689</c:v>
                </c:pt>
                <c:pt idx="6">
                  <c:v>0.99836460109910941</c:v>
                </c:pt>
                <c:pt idx="7">
                  <c:v>1.0692947290274684</c:v>
                </c:pt>
                <c:pt idx="8">
                  <c:v>0.97663968451639693</c:v>
                </c:pt>
                <c:pt idx="9">
                  <c:v>0.71275126536514821</c:v>
                </c:pt>
                <c:pt idx="10">
                  <c:v>0.96145223207807629</c:v>
                </c:pt>
              </c:numCache>
            </c:numRef>
          </c:val>
          <c:smooth val="0"/>
        </c:ser>
        <c:dLbls>
          <c:showLegendKey val="0"/>
          <c:showVal val="0"/>
          <c:showCatName val="0"/>
          <c:showSerName val="0"/>
          <c:showPercent val="0"/>
          <c:showBubbleSize val="0"/>
        </c:dLbls>
        <c:marker val="1"/>
        <c:smooth val="0"/>
        <c:axId val="1157055488"/>
        <c:axId val="1157069088"/>
      </c:lineChart>
      <c:catAx>
        <c:axId val="1157069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57060384"/>
        <c:crosses val="autoZero"/>
        <c:auto val="1"/>
        <c:lblAlgn val="ctr"/>
        <c:lblOffset val="100"/>
        <c:noMultiLvlLbl val="0"/>
      </c:catAx>
      <c:valAx>
        <c:axId val="11570603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57069632"/>
        <c:crosses val="autoZero"/>
        <c:crossBetween val="between"/>
      </c:valAx>
      <c:valAx>
        <c:axId val="1157069088"/>
        <c:scaling>
          <c:orientation val="minMax"/>
        </c:scaling>
        <c:delete val="0"/>
        <c:axPos val="r"/>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57055488"/>
        <c:crosses val="max"/>
        <c:crossBetween val="between"/>
      </c:valAx>
      <c:catAx>
        <c:axId val="1157055488"/>
        <c:scaling>
          <c:orientation val="minMax"/>
        </c:scaling>
        <c:delete val="1"/>
        <c:axPos val="b"/>
        <c:numFmt formatCode="General" sourceLinked="1"/>
        <c:majorTickMark val="out"/>
        <c:minorTickMark val="none"/>
        <c:tickLblPos val="nextTo"/>
        <c:crossAx val="1157069088"/>
        <c:crosses val="autoZero"/>
        <c:auto val="1"/>
        <c:lblAlgn val="ctr"/>
        <c:lblOffset val="100"/>
        <c:noMultiLvlLbl val="0"/>
      </c:catAx>
      <c:spPr>
        <a:noFill/>
        <a:ln>
          <a:noFill/>
        </a:ln>
        <a:effectLst/>
      </c:spPr>
    </c:plotArea>
    <c:legend>
      <c:legendPos val="b"/>
      <c:layout>
        <c:manualLayout>
          <c:xMode val="edge"/>
          <c:yMode val="edge"/>
          <c:x val="0.66410907704801714"/>
          <c:y val="2.2216548588618362E-2"/>
          <c:w val="0.32223151014548196"/>
          <c:h val="7.8125546806649168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ja-JP" sz="1400" dirty="0"/>
              <a:t>9</a:t>
            </a:r>
            <a:r>
              <a:rPr lang="ja-JP" altLang="en-US" sz="1400" dirty="0"/>
              <a:t>月度個人別結果</a:t>
            </a:r>
          </a:p>
        </c:rich>
      </c:tx>
      <c:layout>
        <c:manualLayout>
          <c:xMode val="edge"/>
          <c:yMode val="edge"/>
          <c:x val="0.37362675996679146"/>
          <c:y val="1.8653781656384531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12913670166229221"/>
          <c:y val="0.11845814428973631"/>
          <c:w val="0.76705993000874895"/>
          <c:h val="0.62550200714051241"/>
        </c:manualLayout>
      </c:layout>
      <c:barChart>
        <c:barDir val="col"/>
        <c:grouping val="clustered"/>
        <c:varyColors val="0"/>
        <c:ser>
          <c:idx val="0"/>
          <c:order val="0"/>
          <c:tx>
            <c:strRef>
              <c:f>'2023.9グラフ'!$A$37</c:f>
              <c:strCache>
                <c:ptCount val="1"/>
                <c:pt idx="0">
                  <c:v>金額Ｐ</c:v>
                </c:pt>
              </c:strCache>
            </c:strRef>
          </c:tx>
          <c:spPr>
            <a:solidFill>
              <a:schemeClr val="accent1"/>
            </a:solidFill>
            <a:ln>
              <a:noFill/>
            </a:ln>
            <a:effectLst/>
          </c:spPr>
          <c:invertIfNegative val="0"/>
          <c:cat>
            <c:strRef>
              <c:f>'2023.9グラフ'!$B$36:$K$36</c:f>
              <c:strCache>
                <c:ptCount val="10"/>
                <c:pt idx="0">
                  <c:v>A君</c:v>
                </c:pt>
                <c:pt idx="1">
                  <c:v>B君</c:v>
                </c:pt>
                <c:pt idx="2">
                  <c:v>C君</c:v>
                </c:pt>
                <c:pt idx="3">
                  <c:v>D君</c:v>
                </c:pt>
                <c:pt idx="4">
                  <c:v>F君</c:v>
                </c:pt>
                <c:pt idx="5">
                  <c:v>G君</c:v>
                </c:pt>
                <c:pt idx="6">
                  <c:v>H君</c:v>
                </c:pt>
                <c:pt idx="7">
                  <c:v>I君</c:v>
                </c:pt>
                <c:pt idx="8">
                  <c:v>J君</c:v>
                </c:pt>
                <c:pt idx="9">
                  <c:v>K君</c:v>
                </c:pt>
              </c:strCache>
            </c:strRef>
          </c:cat>
          <c:val>
            <c:numRef>
              <c:f>'2023.9グラフ'!$B$37:$K$37</c:f>
              <c:numCache>
                <c:formatCode>#,##0_ ;[Red]\-#,##0\ </c:formatCode>
                <c:ptCount val="10"/>
                <c:pt idx="0">
                  <c:v>256240</c:v>
                </c:pt>
                <c:pt idx="1">
                  <c:v>595500</c:v>
                </c:pt>
                <c:pt idx="2">
                  <c:v>489872</c:v>
                </c:pt>
                <c:pt idx="3">
                  <c:v>505893</c:v>
                </c:pt>
                <c:pt idx="4">
                  <c:v>196000</c:v>
                </c:pt>
                <c:pt idx="5">
                  <c:v>0</c:v>
                </c:pt>
                <c:pt idx="6">
                  <c:v>322654</c:v>
                </c:pt>
                <c:pt idx="7">
                  <c:v>350460</c:v>
                </c:pt>
                <c:pt idx="8">
                  <c:v>266720</c:v>
                </c:pt>
                <c:pt idx="9">
                  <c:v>156919</c:v>
                </c:pt>
              </c:numCache>
            </c:numRef>
          </c:val>
        </c:ser>
        <c:dLbls>
          <c:showLegendKey val="0"/>
          <c:showVal val="0"/>
          <c:showCatName val="0"/>
          <c:showSerName val="0"/>
          <c:showPercent val="0"/>
          <c:showBubbleSize val="0"/>
        </c:dLbls>
        <c:gapWidth val="219"/>
        <c:overlap val="-27"/>
        <c:axId val="1157068544"/>
        <c:axId val="1157056032"/>
      </c:barChart>
      <c:lineChart>
        <c:grouping val="standard"/>
        <c:varyColors val="0"/>
        <c:ser>
          <c:idx val="1"/>
          <c:order val="1"/>
          <c:tx>
            <c:strRef>
              <c:f>'2023.9グラフ'!$A$38</c:f>
              <c:strCache>
                <c:ptCount val="1"/>
                <c:pt idx="0">
                  <c:v>チャージ</c:v>
                </c:pt>
              </c:strCache>
            </c:strRef>
          </c:tx>
          <c:spPr>
            <a:ln w="28575" cap="rnd">
              <a:solidFill>
                <a:schemeClr val="accent2"/>
              </a:solidFill>
              <a:round/>
            </a:ln>
            <a:effectLst/>
          </c:spPr>
          <c:marker>
            <c:symbol val="none"/>
          </c:marker>
          <c:cat>
            <c:strRef>
              <c:f>'2023.9グラフ'!$B$36:$L$36</c:f>
              <c:strCache>
                <c:ptCount val="10"/>
                <c:pt idx="0">
                  <c:v>A君</c:v>
                </c:pt>
                <c:pt idx="1">
                  <c:v>B君</c:v>
                </c:pt>
                <c:pt idx="2">
                  <c:v>C君</c:v>
                </c:pt>
                <c:pt idx="3">
                  <c:v>D君</c:v>
                </c:pt>
                <c:pt idx="4">
                  <c:v>F君</c:v>
                </c:pt>
                <c:pt idx="5">
                  <c:v>G君</c:v>
                </c:pt>
                <c:pt idx="6">
                  <c:v>H君</c:v>
                </c:pt>
                <c:pt idx="7">
                  <c:v>I君</c:v>
                </c:pt>
                <c:pt idx="8">
                  <c:v>J君</c:v>
                </c:pt>
                <c:pt idx="9">
                  <c:v>K君</c:v>
                </c:pt>
              </c:strCache>
            </c:strRef>
          </c:cat>
          <c:val>
            <c:numRef>
              <c:f>'2023.9グラフ'!$B$38:$L$38</c:f>
              <c:numCache>
                <c:formatCode>0%</c:formatCode>
                <c:ptCount val="11"/>
                <c:pt idx="0">
                  <c:v>0.68066666666666664</c:v>
                </c:pt>
                <c:pt idx="1">
                  <c:v>1.1153333333333333</c:v>
                </c:pt>
                <c:pt idx="2">
                  <c:v>0.88733333333333331</c:v>
                </c:pt>
                <c:pt idx="3">
                  <c:v>0.99199999999999999</c:v>
                </c:pt>
                <c:pt idx="4">
                  <c:v>0.42966666666666664</c:v>
                </c:pt>
                <c:pt idx="5">
                  <c:v>0</c:v>
                </c:pt>
                <c:pt idx="6">
                  <c:v>0.71699999999999997</c:v>
                </c:pt>
                <c:pt idx="7">
                  <c:v>0.66766666666666663</c:v>
                </c:pt>
                <c:pt idx="8">
                  <c:v>0.48333333333333334</c:v>
                </c:pt>
                <c:pt idx="9">
                  <c:v>0.34399999999999997</c:v>
                </c:pt>
              </c:numCache>
            </c:numRef>
          </c:val>
          <c:smooth val="0"/>
        </c:ser>
        <c:dLbls>
          <c:showLegendKey val="0"/>
          <c:showVal val="0"/>
          <c:showCatName val="0"/>
          <c:showSerName val="0"/>
          <c:showPercent val="0"/>
          <c:showBubbleSize val="0"/>
        </c:dLbls>
        <c:marker val="1"/>
        <c:smooth val="0"/>
        <c:axId val="1157059840"/>
        <c:axId val="1157056576"/>
      </c:lineChart>
      <c:catAx>
        <c:axId val="1157068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57056032"/>
        <c:crosses val="autoZero"/>
        <c:auto val="1"/>
        <c:lblAlgn val="ctr"/>
        <c:lblOffset val="100"/>
        <c:noMultiLvlLbl val="0"/>
      </c:catAx>
      <c:valAx>
        <c:axId val="1157056032"/>
        <c:scaling>
          <c:orientation val="minMax"/>
        </c:scaling>
        <c:delete val="0"/>
        <c:axPos val="l"/>
        <c:majorGridlines>
          <c:spPr>
            <a:ln w="9525" cap="flat" cmpd="sng" algn="ctr">
              <a:solidFill>
                <a:schemeClr val="tx1">
                  <a:lumMod val="15000"/>
                  <a:lumOff val="85000"/>
                </a:schemeClr>
              </a:solidFill>
              <a:round/>
            </a:ln>
            <a:effectLst/>
          </c:spPr>
        </c:majorGridlines>
        <c:numFmt formatCode="#,##0_ ;[Red]\-#,##0\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57068544"/>
        <c:crosses val="autoZero"/>
        <c:crossBetween val="between"/>
      </c:valAx>
      <c:valAx>
        <c:axId val="1157056576"/>
        <c:scaling>
          <c:orientation val="minMax"/>
        </c:scaling>
        <c:delete val="0"/>
        <c:axPos val="r"/>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crossAx val="1157059840"/>
        <c:crosses val="max"/>
        <c:crossBetween val="between"/>
      </c:valAx>
      <c:catAx>
        <c:axId val="1157059840"/>
        <c:scaling>
          <c:orientation val="minMax"/>
        </c:scaling>
        <c:delete val="1"/>
        <c:axPos val="b"/>
        <c:numFmt formatCode="General" sourceLinked="1"/>
        <c:majorTickMark val="out"/>
        <c:minorTickMark val="none"/>
        <c:tickLblPos val="nextTo"/>
        <c:crossAx val="1157056576"/>
        <c:crosses val="autoZero"/>
        <c:auto val="1"/>
        <c:lblAlgn val="ctr"/>
        <c:lblOffset val="100"/>
        <c:noMultiLvlLbl val="0"/>
      </c:cat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ja-JP"/>
          </a:p>
        </c:txPr>
      </c:dTable>
      <c:spPr>
        <a:noFill/>
        <a:ln>
          <a:noFill/>
        </a:ln>
        <a:effectLst/>
      </c:spPr>
    </c:plotArea>
    <c:legend>
      <c:legendPos val="b"/>
      <c:layout>
        <c:manualLayout>
          <c:xMode val="edge"/>
          <c:yMode val="edge"/>
          <c:x val="0.69421646532590087"/>
          <c:y val="0.19441481811704436"/>
          <c:w val="0.18178741464902323"/>
          <c:h val="0.11725631692010127"/>
        </c:manualLayout>
      </c:layout>
      <c:overlay val="0"/>
      <c:spPr>
        <a:noFill/>
        <a:ln>
          <a:solidFill>
            <a:srgbClr val="000000"/>
          </a:solid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56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565"/>
          </a:xfrm>
          <a:prstGeom prst="rect">
            <a:avLst/>
          </a:prstGeom>
        </p:spPr>
        <p:txBody>
          <a:bodyPr vert="horz" lIns="91440" tIns="45720" rIns="91440" bIns="45720" rtlCol="0"/>
          <a:lstStyle>
            <a:lvl1pPr algn="r">
              <a:defRPr sz="1200"/>
            </a:lvl1pPr>
          </a:lstStyle>
          <a:p>
            <a:fld id="{DC1CCC5A-8BC4-4010-9678-047187EC1C53}" type="datetimeFigureOut">
              <a:rPr kumimoji="1" lang="ja-JP" altLang="en-US" smtClean="0"/>
              <a:t>2023/9/29</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2708"/>
            <a:ext cx="5445760" cy="3915013"/>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773"/>
            <a:ext cx="2949787" cy="49856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773"/>
            <a:ext cx="2949787" cy="498565"/>
          </a:xfrm>
          <a:prstGeom prst="rect">
            <a:avLst/>
          </a:prstGeom>
        </p:spPr>
        <p:txBody>
          <a:bodyPr vert="horz" lIns="91440" tIns="45720" rIns="91440" bIns="45720" rtlCol="0" anchor="b"/>
          <a:lstStyle>
            <a:lvl1pPr algn="r">
              <a:defRPr sz="1200"/>
            </a:lvl1pPr>
          </a:lstStyle>
          <a:p>
            <a:fld id="{AA649C05-C4C2-421E-BBEF-E452DF73EDC2}" type="slidenum">
              <a:rPr kumimoji="1" lang="ja-JP" altLang="en-US" smtClean="0"/>
              <a:t>‹#›</a:t>
            </a:fld>
            <a:endParaRPr kumimoji="1" lang="ja-JP" altLang="en-US"/>
          </a:p>
        </p:txBody>
      </p:sp>
    </p:spTree>
    <p:extLst>
      <p:ext uri="{BB962C8B-B14F-4D97-AF65-F5344CB8AC3E}">
        <p14:creationId xmlns:p14="http://schemas.microsoft.com/office/powerpoint/2010/main" val="256285041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368800" y="863600"/>
            <a:ext cx="3363913" cy="2328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A649C05-C4C2-421E-BBEF-E452DF73EDC2}" type="slidenum">
              <a:rPr kumimoji="1" lang="ja-JP" altLang="en-US" smtClean="0"/>
              <a:t>1</a:t>
            </a:fld>
            <a:endParaRPr kumimoji="1" lang="ja-JP" altLang="en-US"/>
          </a:p>
        </p:txBody>
      </p:sp>
    </p:spTree>
    <p:extLst>
      <p:ext uri="{BB962C8B-B14F-4D97-AF65-F5344CB8AC3E}">
        <p14:creationId xmlns:p14="http://schemas.microsoft.com/office/powerpoint/2010/main" val="5327975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368800" y="863600"/>
            <a:ext cx="3363913" cy="2328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A649C05-C4C2-421E-BBEF-E452DF73EDC2}" type="slidenum">
              <a:rPr kumimoji="1" lang="ja-JP" altLang="en-US" smtClean="0"/>
              <a:t>2</a:t>
            </a:fld>
            <a:endParaRPr kumimoji="1" lang="ja-JP" altLang="en-US"/>
          </a:p>
        </p:txBody>
      </p:sp>
    </p:spTree>
    <p:extLst>
      <p:ext uri="{BB962C8B-B14F-4D97-AF65-F5344CB8AC3E}">
        <p14:creationId xmlns:p14="http://schemas.microsoft.com/office/powerpoint/2010/main" val="42704390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368800" y="863600"/>
            <a:ext cx="3363913" cy="2328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A649C05-C4C2-421E-BBEF-E452DF73EDC2}" type="slidenum">
              <a:rPr kumimoji="1" lang="ja-JP" altLang="en-US" smtClean="0"/>
              <a:t>3</a:t>
            </a:fld>
            <a:endParaRPr kumimoji="1" lang="ja-JP" altLang="en-US"/>
          </a:p>
        </p:txBody>
      </p:sp>
    </p:spTree>
    <p:extLst>
      <p:ext uri="{BB962C8B-B14F-4D97-AF65-F5344CB8AC3E}">
        <p14:creationId xmlns:p14="http://schemas.microsoft.com/office/powerpoint/2010/main" val="42639930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368800" y="863600"/>
            <a:ext cx="3363913" cy="2328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A649C05-C4C2-421E-BBEF-E452DF73EDC2}" type="slidenum">
              <a:rPr kumimoji="1" lang="ja-JP" altLang="en-US" smtClean="0"/>
              <a:t>4</a:t>
            </a:fld>
            <a:endParaRPr kumimoji="1" lang="ja-JP" altLang="en-US"/>
          </a:p>
        </p:txBody>
      </p:sp>
    </p:spTree>
    <p:extLst>
      <p:ext uri="{BB962C8B-B14F-4D97-AF65-F5344CB8AC3E}">
        <p14:creationId xmlns:p14="http://schemas.microsoft.com/office/powerpoint/2010/main" val="9890259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368800" y="863600"/>
            <a:ext cx="3363913" cy="2328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A649C05-C4C2-421E-BBEF-E452DF73EDC2}" type="slidenum">
              <a:rPr kumimoji="1" lang="ja-JP" altLang="en-US" smtClean="0"/>
              <a:t>5</a:t>
            </a:fld>
            <a:endParaRPr kumimoji="1" lang="ja-JP" altLang="en-US"/>
          </a:p>
        </p:txBody>
      </p:sp>
    </p:spTree>
    <p:extLst>
      <p:ext uri="{BB962C8B-B14F-4D97-AF65-F5344CB8AC3E}">
        <p14:creationId xmlns:p14="http://schemas.microsoft.com/office/powerpoint/2010/main" val="1544928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368800" y="863600"/>
            <a:ext cx="3363913" cy="2328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A649C05-C4C2-421E-BBEF-E452DF73EDC2}" type="slidenum">
              <a:rPr kumimoji="1" lang="ja-JP" altLang="en-US" smtClean="0"/>
              <a:t>6</a:t>
            </a:fld>
            <a:endParaRPr kumimoji="1" lang="ja-JP" altLang="en-US"/>
          </a:p>
        </p:txBody>
      </p:sp>
    </p:spTree>
    <p:extLst>
      <p:ext uri="{BB962C8B-B14F-4D97-AF65-F5344CB8AC3E}">
        <p14:creationId xmlns:p14="http://schemas.microsoft.com/office/powerpoint/2010/main" val="2547536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Nomura Standard Alternative Cover">
    <p:spTree>
      <p:nvGrpSpPr>
        <p:cNvPr id="1" name=""/>
        <p:cNvGrpSpPr/>
        <p:nvPr/>
      </p:nvGrpSpPr>
      <p:grpSpPr>
        <a:xfrm>
          <a:off x="0" y="0"/>
          <a:ext cx="0" cy="0"/>
          <a:chOff x="0" y="0"/>
          <a:chExt cx="0" cy="0"/>
        </a:xfrm>
      </p:grpSpPr>
      <p:sp>
        <p:nvSpPr>
          <p:cNvPr id="18" name="Text Placeholder 17"/>
          <p:cNvSpPr>
            <a:spLocks noGrp="1"/>
          </p:cNvSpPr>
          <p:nvPr>
            <p:ph type="body" sz="quarter" idx="10" hasCustomPrompt="1"/>
          </p:nvPr>
        </p:nvSpPr>
        <p:spPr>
          <a:xfrm>
            <a:off x="273050" y="1121200"/>
            <a:ext cx="7200000" cy="507600"/>
          </a:xfrm>
          <a:prstGeom prst="rect">
            <a:avLst/>
          </a:prstGeom>
        </p:spPr>
        <p:txBody>
          <a:bodyPr lIns="0" tIns="72000" rIns="0" bIns="0" anchor="b" anchorCtr="0"/>
          <a:lstStyle>
            <a:lvl1pPr>
              <a:lnSpc>
                <a:spcPct val="120000"/>
              </a:lnSpc>
              <a:spcBef>
                <a:spcPts val="0"/>
              </a:spcBef>
              <a:spcAft>
                <a:spcPts val="0"/>
              </a:spcAft>
              <a:defRPr sz="1800" b="1" baseline="0">
                <a:ea typeface="MS PGothic" pitchFamily="34" charset="-128"/>
              </a:defRPr>
            </a:lvl1pPr>
          </a:lstStyle>
          <a:p>
            <a:pPr lvl="0"/>
            <a:r>
              <a:rPr lang="en-US" dirty="0"/>
              <a:t>Enter your subtitle here</a:t>
            </a:r>
            <a:endParaRPr lang="en-GB" dirty="0"/>
          </a:p>
        </p:txBody>
      </p:sp>
      <p:grpSp>
        <p:nvGrpSpPr>
          <p:cNvPr id="2" name="Group 52"/>
          <p:cNvGrpSpPr>
            <a:grpSpLocks/>
          </p:cNvGrpSpPr>
          <p:nvPr userDrawn="1"/>
        </p:nvGrpSpPr>
        <p:grpSpPr bwMode="auto">
          <a:xfrm>
            <a:off x="0" y="1872952"/>
            <a:ext cx="9906000" cy="115888"/>
            <a:chOff x="0" y="1474"/>
            <a:chExt cx="5760" cy="73"/>
          </a:xfrm>
        </p:grpSpPr>
        <p:sp>
          <p:nvSpPr>
            <p:cNvPr id="28" name="Rectangle 53"/>
            <p:cNvSpPr>
              <a:spLocks noChangeArrowheads="1"/>
            </p:cNvSpPr>
            <p:nvPr userDrawn="1"/>
          </p:nvSpPr>
          <p:spPr bwMode="auto">
            <a:xfrm>
              <a:off x="0" y="1474"/>
              <a:ext cx="4704" cy="73"/>
            </a:xfrm>
            <a:prstGeom prst="rect">
              <a:avLst/>
            </a:prstGeom>
            <a:solidFill>
              <a:srgbClr val="92D050"/>
            </a:solidFill>
            <a:ln w="12700">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ysClr val="windowText" lastClr="000000"/>
                </a:solidFill>
                <a:effectLst/>
                <a:uLnTx/>
                <a:uFillTx/>
              </a:endParaRPr>
            </a:p>
          </p:txBody>
        </p:sp>
        <p:sp>
          <p:nvSpPr>
            <p:cNvPr id="29" name="Rectangle 54"/>
            <p:cNvSpPr>
              <a:spLocks noChangeArrowheads="1"/>
            </p:cNvSpPr>
            <p:nvPr userDrawn="1"/>
          </p:nvSpPr>
          <p:spPr bwMode="auto">
            <a:xfrm>
              <a:off x="4704" y="1474"/>
              <a:ext cx="1056" cy="73"/>
            </a:xfrm>
            <a:prstGeom prst="rect">
              <a:avLst/>
            </a:prstGeom>
            <a:solidFill>
              <a:srgbClr val="002060"/>
            </a:solidFill>
            <a:ln w="12700">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ysClr val="windowText" lastClr="000000"/>
                </a:solidFill>
                <a:effectLst/>
                <a:uLnTx/>
                <a:uFillTx/>
              </a:endParaRPr>
            </a:p>
          </p:txBody>
        </p:sp>
      </p:grpSp>
      <p:sp>
        <p:nvSpPr>
          <p:cNvPr id="16" name="Title 15"/>
          <p:cNvSpPr>
            <a:spLocks noGrp="1"/>
          </p:cNvSpPr>
          <p:nvPr>
            <p:ph type="title" hasCustomPrompt="1"/>
          </p:nvPr>
        </p:nvSpPr>
        <p:spPr>
          <a:xfrm>
            <a:off x="273050" y="260648"/>
            <a:ext cx="7200000" cy="858952"/>
          </a:xfrm>
          <a:prstGeom prst="rect">
            <a:avLst/>
          </a:prstGeom>
        </p:spPr>
        <p:txBody>
          <a:bodyPr lIns="0" tIns="0" rIns="0" bIns="0" anchor="b" anchorCtr="0"/>
          <a:lstStyle>
            <a:lvl1pPr>
              <a:lnSpc>
                <a:spcPct val="120000"/>
              </a:lnSpc>
              <a:defRPr sz="2400" baseline="0">
                <a:ea typeface="MS PGothic" pitchFamily="34" charset="-128"/>
              </a:defRPr>
            </a:lvl1pPr>
          </a:lstStyle>
          <a:p>
            <a:r>
              <a:rPr lang="en-US" dirty="0"/>
              <a:t>Enter your title here</a:t>
            </a:r>
            <a:endParaRPr lang="en-GB" dirty="0"/>
          </a:p>
        </p:txBody>
      </p:sp>
      <p:sp>
        <p:nvSpPr>
          <p:cNvPr id="15" name="Text Placeholder 17"/>
          <p:cNvSpPr>
            <a:spLocks noGrp="1"/>
          </p:cNvSpPr>
          <p:nvPr>
            <p:ph type="body" sz="quarter" idx="13" hasCustomPrompt="1"/>
          </p:nvPr>
        </p:nvSpPr>
        <p:spPr>
          <a:xfrm>
            <a:off x="272480" y="6453336"/>
            <a:ext cx="3960440" cy="239907"/>
          </a:xfrm>
          <a:prstGeom prst="rect">
            <a:avLst/>
          </a:prstGeom>
        </p:spPr>
        <p:txBody>
          <a:bodyPr lIns="0" tIns="0" rIns="0" bIns="0" anchor="t" anchorCtr="0"/>
          <a:lstStyle>
            <a:lvl1pPr algn="l">
              <a:lnSpc>
                <a:spcPct val="120000"/>
              </a:lnSpc>
              <a:spcBef>
                <a:spcPts val="0"/>
              </a:spcBef>
              <a:spcAft>
                <a:spcPts val="0"/>
              </a:spcAft>
              <a:defRPr sz="1400" b="0" baseline="0">
                <a:ea typeface="MS PGothic" pitchFamily="34" charset="-128"/>
              </a:defRPr>
            </a:lvl1pPr>
          </a:lstStyle>
          <a:p>
            <a:pPr lvl="0"/>
            <a:r>
              <a:rPr lang="en-US" dirty="0"/>
              <a:t>Enter date here</a:t>
            </a:r>
            <a:endParaRPr lang="en-GB" dirty="0"/>
          </a:p>
        </p:txBody>
      </p:sp>
      <p:sp>
        <p:nvSpPr>
          <p:cNvPr id="20" name="Text Placeholder 18"/>
          <p:cNvSpPr>
            <a:spLocks noGrp="1"/>
          </p:cNvSpPr>
          <p:nvPr>
            <p:ph type="body" sz="quarter" idx="14"/>
          </p:nvPr>
        </p:nvSpPr>
        <p:spPr>
          <a:xfrm>
            <a:off x="7269673" y="5069879"/>
            <a:ext cx="2448272" cy="1223417"/>
          </a:xfrm>
          <a:prstGeom prst="rect">
            <a:avLst/>
          </a:prstGeom>
        </p:spPr>
        <p:txBody>
          <a:bodyPr anchor="ctr" anchorCtr="0"/>
          <a:lstStyle>
            <a:lvl1pPr algn="r">
              <a:defRPr sz="1200" baseline="0"/>
            </a:lvl1pPr>
          </a:lstStyle>
          <a:p>
            <a:pPr lvl="0"/>
            <a:endParaRPr lang="en-GB" dirty="0"/>
          </a:p>
        </p:txBody>
      </p:sp>
      <p:sp>
        <p:nvSpPr>
          <p:cNvPr id="21" name="Text Box 11"/>
          <p:cNvSpPr txBox="1">
            <a:spLocks noChangeArrowheads="1"/>
          </p:cNvSpPr>
          <p:nvPr userDrawn="1"/>
        </p:nvSpPr>
        <p:spPr bwMode="ltGray">
          <a:xfrm>
            <a:off x="7374881" y="6314836"/>
            <a:ext cx="2237857" cy="276999"/>
          </a:xfrm>
          <a:prstGeom prst="rect">
            <a:avLst/>
          </a:prstGeom>
          <a:noFill/>
          <a:ln w="9525" algn="ctr">
            <a:noFill/>
            <a:miter lim="800000"/>
            <a:headEnd/>
            <a:tailEnd/>
          </a:ln>
          <a:effectLst/>
        </p:spPr>
        <p:txBody>
          <a:bodyPr wrap="none" lIns="0" tIns="0" rIns="0" bIns="0" anchor="b">
            <a:spAutoFit/>
          </a:bodyPr>
          <a:lstStyle/>
          <a:p>
            <a:pPr algn="r">
              <a:defRPr/>
            </a:pPr>
            <a:r>
              <a:rPr kumimoji="0" lang="en-GB" altLang="ja-JP" sz="900" baseline="0" dirty="0">
                <a:ea typeface="ＭＳ Ｐゴシック" pitchFamily="50" charset="-128"/>
                <a:cs typeface="Arial" charset="0"/>
              </a:rPr>
              <a:t>STRICTLY PRIVATE AND </a:t>
            </a:r>
            <a:r>
              <a:rPr kumimoji="0" lang="en-GB" altLang="ja-JP" sz="900" baseline="0" dirty="0" smtClean="0">
                <a:ea typeface="ＭＳ Ｐゴシック" pitchFamily="50" charset="-128"/>
                <a:cs typeface="Arial" charset="0"/>
              </a:rPr>
              <a:t>CONFIDENTIAL</a:t>
            </a:r>
          </a:p>
          <a:p>
            <a:pPr algn="r">
              <a:defRPr/>
            </a:pPr>
            <a:r>
              <a:rPr kumimoji="0" lang="en-US" altLang="ja-JP" sz="900" baseline="0" dirty="0" smtClean="0">
                <a:ea typeface="ＭＳ Ｐゴシック" pitchFamily="50" charset="-128"/>
                <a:cs typeface="Arial" charset="0"/>
              </a:rPr>
              <a:t>NODAGROP</a:t>
            </a:r>
            <a:endParaRPr kumimoji="0" lang="en-GB" altLang="ja-JP" sz="900" baseline="0" dirty="0">
              <a:ea typeface="ＭＳ Ｐゴシック" pitchFamily="50" charset="-128"/>
              <a:cs typeface="Arial" charset="0"/>
            </a:endParaRPr>
          </a:p>
        </p:txBody>
      </p:sp>
      <p:sp>
        <p:nvSpPr>
          <p:cNvPr id="22" name="Text Placeholder 31"/>
          <p:cNvSpPr>
            <a:spLocks noGrp="1"/>
          </p:cNvSpPr>
          <p:nvPr>
            <p:ph type="body" sz="quarter" idx="16" hasCustomPrompt="1"/>
          </p:nvPr>
        </p:nvSpPr>
        <p:spPr>
          <a:xfrm>
            <a:off x="272480" y="4869160"/>
            <a:ext cx="3960440" cy="792088"/>
          </a:xfrm>
          <a:prstGeom prst="rect">
            <a:avLst/>
          </a:prstGeom>
        </p:spPr>
        <p:txBody>
          <a:bodyPr lIns="0" tIns="0" rIns="0" bIns="0"/>
          <a:lstStyle>
            <a:lvl1pPr>
              <a:lnSpc>
                <a:spcPct val="120000"/>
              </a:lnSpc>
              <a:spcBef>
                <a:spcPts val="0"/>
              </a:spcBef>
              <a:spcAft>
                <a:spcPts val="0"/>
              </a:spcAft>
              <a:defRPr sz="1400" baseline="0">
                <a:ea typeface="MS PGothic" pitchFamily="34" charset="-128"/>
              </a:defRPr>
            </a:lvl1pPr>
            <a:lvl2pPr>
              <a:defRPr sz="1400"/>
            </a:lvl2pPr>
            <a:lvl3pPr>
              <a:defRPr sz="1400"/>
            </a:lvl3pPr>
            <a:lvl4pPr>
              <a:defRPr sz="1400"/>
            </a:lvl4pPr>
            <a:lvl5pPr>
              <a:defRPr sz="1400"/>
            </a:lvl5pPr>
          </a:lstStyle>
          <a:p>
            <a:pPr lvl="0"/>
            <a:r>
              <a:rPr lang="en-US" dirty="0"/>
              <a:t>Business Division</a:t>
            </a:r>
            <a:br>
              <a:rPr lang="en-US" dirty="0"/>
            </a:br>
            <a:r>
              <a:rPr lang="en-US" dirty="0"/>
              <a:t>Business Subdivision</a:t>
            </a:r>
            <a:br>
              <a:rPr lang="en-US" dirty="0"/>
            </a:br>
            <a:r>
              <a:rPr lang="en-US" dirty="0"/>
              <a:t>Region Label</a:t>
            </a:r>
            <a:endParaRPr lang="en-GB" dirty="0"/>
          </a:p>
        </p:txBody>
      </p:sp>
      <p:sp>
        <p:nvSpPr>
          <p:cNvPr id="23" name="Text Placeholder 31"/>
          <p:cNvSpPr>
            <a:spLocks noGrp="1"/>
          </p:cNvSpPr>
          <p:nvPr>
            <p:ph type="body" sz="quarter" idx="17" hasCustomPrompt="1"/>
          </p:nvPr>
        </p:nvSpPr>
        <p:spPr>
          <a:xfrm>
            <a:off x="272480" y="5821288"/>
            <a:ext cx="3960440" cy="472008"/>
          </a:xfrm>
          <a:prstGeom prst="rect">
            <a:avLst/>
          </a:prstGeom>
        </p:spPr>
        <p:txBody>
          <a:bodyPr lIns="0" tIns="0" rIns="0" bIns="0"/>
          <a:lstStyle>
            <a:lvl1pPr>
              <a:lnSpc>
                <a:spcPct val="120000"/>
              </a:lnSpc>
              <a:spcBef>
                <a:spcPts val="0"/>
              </a:spcBef>
              <a:spcAft>
                <a:spcPts val="0"/>
              </a:spcAft>
              <a:defRPr sz="1400" baseline="0">
                <a:ea typeface="MS PGothic" pitchFamily="34" charset="-128"/>
              </a:defRPr>
            </a:lvl1pPr>
            <a:lvl2pPr>
              <a:defRPr sz="1400"/>
            </a:lvl2pPr>
            <a:lvl3pPr>
              <a:defRPr sz="1400"/>
            </a:lvl3pPr>
            <a:lvl4pPr>
              <a:defRPr sz="1400"/>
            </a:lvl4pPr>
            <a:lvl5pPr>
              <a:defRPr sz="1400"/>
            </a:lvl5pPr>
          </a:lstStyle>
          <a:p>
            <a:pPr lvl="0"/>
            <a:r>
              <a:rPr lang="en-US" dirty="0"/>
              <a:t>Author / Presenter name</a:t>
            </a:r>
            <a:br>
              <a:rPr lang="en-US" dirty="0"/>
            </a:br>
            <a:r>
              <a:rPr lang="en-US" dirty="0"/>
              <a:t>Author / Presenter name</a:t>
            </a:r>
            <a:endParaRPr lang="en-GB" dirty="0"/>
          </a:p>
        </p:txBody>
      </p:sp>
      <p:sp>
        <p:nvSpPr>
          <p:cNvPr id="14" name="Slide Number Placeholder"/>
          <p:cNvSpPr>
            <a:spLocks noGrp="1"/>
          </p:cNvSpPr>
          <p:nvPr>
            <p:ph type="ftr" sz="quarter" idx="3"/>
          </p:nvPr>
        </p:nvSpPr>
        <p:spPr>
          <a:xfrm>
            <a:off x="8834400" y="6523049"/>
            <a:ext cx="795760" cy="230400"/>
          </a:xfrm>
          <a:prstGeom prst="rect">
            <a:avLst/>
          </a:prstGeom>
        </p:spPr>
        <p:txBody>
          <a:bodyPr lIns="0" tIns="0" rIns="18000" bIns="18000" anchor="ctr"/>
          <a:lstStyle>
            <a:lvl1pPr algn="ctr">
              <a:defRPr sz="1000">
                <a:solidFill>
                  <a:schemeClr val="accent2"/>
                </a:solidFill>
              </a:defRPr>
            </a:lvl1pPr>
          </a:lstStyle>
          <a:p>
            <a:pPr algn="r"/>
            <a:fld id="{B1F92669-E9AC-495A-9485-4D654D029480}" type="slidenum">
              <a:rPr lang="en-GB" smtClean="0"/>
              <a:pPr algn="r"/>
              <a:t>‹#›</a:t>
            </a:fld>
            <a:endParaRPr lang="en-GB" dirty="0"/>
          </a:p>
        </p:txBody>
      </p:sp>
      <p:grpSp>
        <p:nvGrpSpPr>
          <p:cNvPr id="19" name="グループ化 18"/>
          <p:cNvGrpSpPr/>
          <p:nvPr userDrawn="1"/>
        </p:nvGrpSpPr>
        <p:grpSpPr>
          <a:xfrm>
            <a:off x="8162131" y="1398076"/>
            <a:ext cx="1671638" cy="360000"/>
            <a:chOff x="5257800" y="6925058"/>
            <a:chExt cx="2057400" cy="360000"/>
          </a:xfrm>
        </p:grpSpPr>
        <p:pic>
          <p:nvPicPr>
            <p:cNvPr id="24" name="図 23"/>
            <p:cNvPicPr>
              <a:picLocks noChangeAspect="1"/>
            </p:cNvPicPr>
            <p:nvPr userDrawn="1"/>
          </p:nvPicPr>
          <p:blipFill>
            <a:blip r:embed="rId2"/>
            <a:stretch>
              <a:fillRect/>
            </a:stretch>
          </p:blipFill>
          <p:spPr>
            <a:xfrm>
              <a:off x="5257800" y="6925058"/>
              <a:ext cx="958899" cy="360000"/>
            </a:xfrm>
            <a:prstGeom prst="rect">
              <a:avLst/>
            </a:prstGeom>
          </p:spPr>
        </p:pic>
        <p:sp>
          <p:nvSpPr>
            <p:cNvPr id="25" name="テキスト ボックス 24"/>
            <p:cNvSpPr txBox="1"/>
            <p:nvPr userDrawn="1"/>
          </p:nvSpPr>
          <p:spPr>
            <a:xfrm>
              <a:off x="6248400" y="6989642"/>
              <a:ext cx="1066800" cy="196208"/>
            </a:xfrm>
            <a:prstGeom prst="rect">
              <a:avLst/>
            </a:prstGeom>
            <a:noFill/>
          </p:spPr>
          <p:txBody>
            <a:bodyPr wrap="square" rtlCol="0">
              <a:spAutoFit/>
            </a:bodyPr>
            <a:lstStyle/>
            <a:p>
              <a:pPr algn="dist"/>
              <a:r>
                <a:rPr kumimoji="1" lang="en-US" altLang="ja-JP" sz="675" b="1" dirty="0" smtClean="0">
                  <a:latin typeface="游ゴシック" panose="020B0400000000000000" pitchFamily="50" charset="-128"/>
                  <a:ea typeface="游ゴシック" panose="020B0400000000000000" pitchFamily="50" charset="-128"/>
                </a:rPr>
                <a:t>GROUP</a:t>
              </a:r>
              <a:endParaRPr kumimoji="1" lang="ja-JP" altLang="en-US" sz="675" b="1" dirty="0">
                <a:latin typeface="游ゴシック" panose="020B0400000000000000" pitchFamily="50" charset="-128"/>
                <a:ea typeface="游ゴシック" panose="020B0400000000000000" pitchFamily="50" charset="-128"/>
              </a:endParaRPr>
            </a:p>
          </p:txBody>
        </p:sp>
      </p:gr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6">
    <p:spTree>
      <p:nvGrpSpPr>
        <p:cNvPr id="1" name=""/>
        <p:cNvGrpSpPr/>
        <p:nvPr/>
      </p:nvGrpSpPr>
      <p:grpSpPr>
        <a:xfrm>
          <a:off x="0" y="0"/>
          <a:ext cx="0" cy="0"/>
          <a:chOff x="0" y="0"/>
          <a:chExt cx="0" cy="0"/>
        </a:xfrm>
      </p:grpSpPr>
      <p:sp>
        <p:nvSpPr>
          <p:cNvPr id="24" name="Slide Header Placeholder"/>
          <p:cNvSpPr>
            <a:spLocks noGrp="1"/>
          </p:cNvSpPr>
          <p:nvPr>
            <p:ph type="title" hasCustomPrompt="1"/>
          </p:nvPr>
        </p:nvSpPr>
        <p:spPr>
          <a:xfrm>
            <a:off x="266400" y="57600"/>
            <a:ext cx="7200000" cy="748800"/>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6" name="Subheader Placeholder"/>
          <p:cNvSpPr>
            <a:spLocks noGrp="1"/>
          </p:cNvSpPr>
          <p:nvPr>
            <p:ph type="body" sz="quarter" idx="14" hasCustomPrompt="1"/>
          </p:nvPr>
        </p:nvSpPr>
        <p:spPr>
          <a:xfrm>
            <a:off x="266400" y="6525344"/>
            <a:ext cx="8568000" cy="230400"/>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7" name="Content Placeholder 3"/>
          <p:cNvSpPr>
            <a:spLocks noGrp="1"/>
          </p:cNvSpPr>
          <p:nvPr>
            <p:ph sz="half" idx="2" hasCustomPrompt="1"/>
          </p:nvPr>
        </p:nvSpPr>
        <p:spPr>
          <a:xfrm>
            <a:off x="266400" y="1900800"/>
            <a:ext cx="4611600" cy="13824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5" name="Content Placeholder 3"/>
          <p:cNvSpPr>
            <a:spLocks noGrp="1"/>
          </p:cNvSpPr>
          <p:nvPr>
            <p:ph sz="half" idx="19" hasCustomPrompt="1"/>
          </p:nvPr>
        </p:nvSpPr>
        <p:spPr>
          <a:xfrm>
            <a:off x="5025600" y="1900800"/>
            <a:ext cx="4611600" cy="13824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8" name="Content Placeholder 3"/>
          <p:cNvSpPr>
            <a:spLocks noGrp="1"/>
          </p:cNvSpPr>
          <p:nvPr>
            <p:ph sz="half" idx="43" hasCustomPrompt="1"/>
          </p:nvPr>
        </p:nvSpPr>
        <p:spPr>
          <a:xfrm>
            <a:off x="266400" y="3525717"/>
            <a:ext cx="4611600" cy="13824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9" name="Content Placeholder 3"/>
          <p:cNvSpPr>
            <a:spLocks noGrp="1"/>
          </p:cNvSpPr>
          <p:nvPr>
            <p:ph sz="half" idx="44" hasCustomPrompt="1"/>
          </p:nvPr>
        </p:nvSpPr>
        <p:spPr>
          <a:xfrm>
            <a:off x="5025600" y="3525717"/>
            <a:ext cx="4611600" cy="13824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6" name="Content Placeholder 3"/>
          <p:cNvSpPr>
            <a:spLocks noGrp="1"/>
          </p:cNvSpPr>
          <p:nvPr>
            <p:ph sz="half" idx="47" hasCustomPrompt="1"/>
          </p:nvPr>
        </p:nvSpPr>
        <p:spPr>
          <a:xfrm>
            <a:off x="266400" y="5153961"/>
            <a:ext cx="4611600" cy="13824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7" name="Content Placeholder 3"/>
          <p:cNvSpPr>
            <a:spLocks noGrp="1"/>
          </p:cNvSpPr>
          <p:nvPr>
            <p:ph sz="half" idx="48" hasCustomPrompt="1"/>
          </p:nvPr>
        </p:nvSpPr>
        <p:spPr>
          <a:xfrm>
            <a:off x="5025600" y="5153961"/>
            <a:ext cx="4611600" cy="13824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9"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1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0"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2" name="Text Placeholder 2"/>
          <p:cNvSpPr>
            <a:spLocks noGrp="1"/>
          </p:cNvSpPr>
          <p:nvPr>
            <p:ph type="body" idx="49" hasCustomPrompt="1"/>
          </p:nvPr>
        </p:nvSpPr>
        <p:spPr>
          <a:xfrm>
            <a:off x="266400" y="3311676"/>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1" name="Text Placeholder 2"/>
          <p:cNvSpPr>
            <a:spLocks noGrp="1"/>
          </p:cNvSpPr>
          <p:nvPr>
            <p:ph type="body" idx="50" hasCustomPrompt="1"/>
          </p:nvPr>
        </p:nvSpPr>
        <p:spPr>
          <a:xfrm>
            <a:off x="266400" y="4943500"/>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2" name="Text Placeholder 2"/>
          <p:cNvSpPr>
            <a:spLocks noGrp="1"/>
          </p:cNvSpPr>
          <p:nvPr>
            <p:ph type="body" idx="51" hasCustomPrompt="1"/>
          </p:nvPr>
        </p:nvSpPr>
        <p:spPr>
          <a:xfrm>
            <a:off x="5026176"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3" name="Text Placeholder 2"/>
          <p:cNvSpPr>
            <a:spLocks noGrp="1"/>
          </p:cNvSpPr>
          <p:nvPr>
            <p:ph type="body" idx="52" hasCustomPrompt="1"/>
          </p:nvPr>
        </p:nvSpPr>
        <p:spPr>
          <a:xfrm>
            <a:off x="5026176" y="3311676"/>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4" name="Text Placeholder 2"/>
          <p:cNvSpPr>
            <a:spLocks noGrp="1"/>
          </p:cNvSpPr>
          <p:nvPr>
            <p:ph type="body" idx="53" hasCustomPrompt="1"/>
          </p:nvPr>
        </p:nvSpPr>
        <p:spPr>
          <a:xfrm>
            <a:off x="5026176" y="4943500"/>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7">
    <p:spTree>
      <p:nvGrpSpPr>
        <p:cNvPr id="1" name=""/>
        <p:cNvGrpSpPr/>
        <p:nvPr/>
      </p:nvGrpSpPr>
      <p:grpSpPr>
        <a:xfrm>
          <a:off x="0" y="0"/>
          <a:ext cx="0" cy="0"/>
          <a:chOff x="0" y="0"/>
          <a:chExt cx="0" cy="0"/>
        </a:xfrm>
      </p:grpSpPr>
      <p:sp>
        <p:nvSpPr>
          <p:cNvPr id="14" name="Content Placeholder 3"/>
          <p:cNvSpPr>
            <a:spLocks noGrp="1"/>
          </p:cNvSpPr>
          <p:nvPr>
            <p:ph sz="half" idx="36" hasCustomPrompt="1"/>
          </p:nvPr>
        </p:nvSpPr>
        <p:spPr>
          <a:xfrm>
            <a:off x="266400" y="1900799"/>
            <a:ext cx="30240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0" name="Content Placeholder 3"/>
          <p:cNvSpPr>
            <a:spLocks noGrp="1"/>
          </p:cNvSpPr>
          <p:nvPr>
            <p:ph sz="half" idx="37" hasCustomPrompt="1"/>
          </p:nvPr>
        </p:nvSpPr>
        <p:spPr>
          <a:xfrm>
            <a:off x="6606000" y="1900800"/>
            <a:ext cx="30240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3" name="Content Placeholder 3"/>
          <p:cNvSpPr>
            <a:spLocks noGrp="1"/>
          </p:cNvSpPr>
          <p:nvPr>
            <p:ph sz="half" idx="38" hasCustomPrompt="1"/>
          </p:nvPr>
        </p:nvSpPr>
        <p:spPr>
          <a:xfrm>
            <a:off x="3439800" y="1900799"/>
            <a:ext cx="30240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Slide Header Placeholder"/>
          <p:cNvSpPr>
            <a:spLocks noGrp="1"/>
          </p:cNvSpPr>
          <p:nvPr>
            <p:ph type="title" hasCustomPrompt="1"/>
          </p:nvPr>
        </p:nvSpPr>
        <p:spPr>
          <a:xfrm>
            <a:off x="266400" y="57600"/>
            <a:ext cx="7200000" cy="748800"/>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4"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2"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13"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5" name="Text Placeholder 2"/>
          <p:cNvSpPr>
            <a:spLocks noGrp="1"/>
          </p:cNvSpPr>
          <p:nvPr>
            <p:ph type="body" idx="1" hasCustomPrompt="1"/>
          </p:nvPr>
        </p:nvSpPr>
        <p:spPr>
          <a:xfrm>
            <a:off x="266400"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6" name="Text Placeholder 2"/>
          <p:cNvSpPr>
            <a:spLocks noGrp="1"/>
          </p:cNvSpPr>
          <p:nvPr>
            <p:ph type="body" idx="39" hasCustomPrompt="1"/>
          </p:nvPr>
        </p:nvSpPr>
        <p:spPr>
          <a:xfrm>
            <a:off x="3440856"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9" name="Text Placeholder 2"/>
          <p:cNvSpPr>
            <a:spLocks noGrp="1"/>
          </p:cNvSpPr>
          <p:nvPr>
            <p:ph type="body" idx="40" hasCustomPrompt="1"/>
          </p:nvPr>
        </p:nvSpPr>
        <p:spPr>
          <a:xfrm>
            <a:off x="6605440"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8">
    <p:spTree>
      <p:nvGrpSpPr>
        <p:cNvPr id="1" name=""/>
        <p:cNvGrpSpPr/>
        <p:nvPr/>
      </p:nvGrpSpPr>
      <p:grpSpPr>
        <a:xfrm>
          <a:off x="0" y="0"/>
          <a:ext cx="0" cy="0"/>
          <a:chOff x="0" y="0"/>
          <a:chExt cx="0" cy="0"/>
        </a:xfrm>
      </p:grpSpPr>
      <p:sp>
        <p:nvSpPr>
          <p:cNvPr id="2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5"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9" name="Content Placeholder 3"/>
          <p:cNvSpPr>
            <a:spLocks noGrp="1"/>
          </p:cNvSpPr>
          <p:nvPr>
            <p:ph sz="half" idx="36" hasCustomPrompt="1"/>
          </p:nvPr>
        </p:nvSpPr>
        <p:spPr>
          <a:xfrm>
            <a:off x="266400" y="1900799"/>
            <a:ext cx="3024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0" name="Content Placeholder 3"/>
          <p:cNvSpPr>
            <a:spLocks noGrp="1"/>
          </p:cNvSpPr>
          <p:nvPr>
            <p:ph sz="half" idx="37" hasCustomPrompt="1"/>
          </p:nvPr>
        </p:nvSpPr>
        <p:spPr>
          <a:xfrm>
            <a:off x="6606000" y="1900799"/>
            <a:ext cx="3024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7" name="Content Placeholder 3"/>
          <p:cNvSpPr>
            <a:spLocks noGrp="1"/>
          </p:cNvSpPr>
          <p:nvPr>
            <p:ph sz="half" idx="38" hasCustomPrompt="1"/>
          </p:nvPr>
        </p:nvSpPr>
        <p:spPr>
          <a:xfrm>
            <a:off x="3439800" y="1900799"/>
            <a:ext cx="3024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1" name="Content Placeholder 3"/>
          <p:cNvSpPr>
            <a:spLocks noGrp="1"/>
          </p:cNvSpPr>
          <p:nvPr>
            <p:ph sz="half" idx="39" hasCustomPrompt="1"/>
          </p:nvPr>
        </p:nvSpPr>
        <p:spPr>
          <a:xfrm>
            <a:off x="266400" y="4324854"/>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2" name="Content Placeholder 3"/>
          <p:cNvSpPr>
            <a:spLocks noGrp="1"/>
          </p:cNvSpPr>
          <p:nvPr>
            <p:ph sz="half" idx="40" hasCustomPrompt="1"/>
          </p:nvPr>
        </p:nvSpPr>
        <p:spPr>
          <a:xfrm>
            <a:off x="6606000" y="4324854"/>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3" name="Content Placeholder 3"/>
          <p:cNvSpPr>
            <a:spLocks noGrp="1"/>
          </p:cNvSpPr>
          <p:nvPr>
            <p:ph sz="half" idx="41" hasCustomPrompt="1"/>
          </p:nvPr>
        </p:nvSpPr>
        <p:spPr>
          <a:xfrm>
            <a:off x="3439800" y="4324854"/>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8"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21"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6" name="Text Placeholder 2"/>
          <p:cNvSpPr>
            <a:spLocks noGrp="1"/>
          </p:cNvSpPr>
          <p:nvPr>
            <p:ph type="body" idx="1" hasCustomPrompt="1"/>
          </p:nvPr>
        </p:nvSpPr>
        <p:spPr>
          <a:xfrm>
            <a:off x="266400"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8" name="Text Placeholder 2"/>
          <p:cNvSpPr>
            <a:spLocks noGrp="1"/>
          </p:cNvSpPr>
          <p:nvPr>
            <p:ph type="body" idx="42" hasCustomPrompt="1"/>
          </p:nvPr>
        </p:nvSpPr>
        <p:spPr>
          <a:xfrm>
            <a:off x="3440856"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9" name="Text Placeholder 2"/>
          <p:cNvSpPr>
            <a:spLocks noGrp="1"/>
          </p:cNvSpPr>
          <p:nvPr>
            <p:ph type="body" idx="43" hasCustomPrompt="1"/>
          </p:nvPr>
        </p:nvSpPr>
        <p:spPr>
          <a:xfrm>
            <a:off x="6605440"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0" name="Text Placeholder 2"/>
          <p:cNvSpPr>
            <a:spLocks noGrp="1"/>
          </p:cNvSpPr>
          <p:nvPr>
            <p:ph type="body" idx="44" hasCustomPrompt="1"/>
          </p:nvPr>
        </p:nvSpPr>
        <p:spPr>
          <a:xfrm>
            <a:off x="266400" y="411634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4" name="Text Placeholder 2"/>
          <p:cNvSpPr>
            <a:spLocks noGrp="1"/>
          </p:cNvSpPr>
          <p:nvPr>
            <p:ph type="body" idx="45" hasCustomPrompt="1"/>
          </p:nvPr>
        </p:nvSpPr>
        <p:spPr>
          <a:xfrm>
            <a:off x="3440856" y="411634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5" name="Text Placeholder 2"/>
          <p:cNvSpPr>
            <a:spLocks noGrp="1"/>
          </p:cNvSpPr>
          <p:nvPr>
            <p:ph type="body" idx="46" hasCustomPrompt="1"/>
          </p:nvPr>
        </p:nvSpPr>
        <p:spPr>
          <a:xfrm>
            <a:off x="6605440" y="411634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9">
    <p:spTree>
      <p:nvGrpSpPr>
        <p:cNvPr id="1" name=""/>
        <p:cNvGrpSpPr/>
        <p:nvPr/>
      </p:nvGrpSpPr>
      <p:grpSpPr>
        <a:xfrm>
          <a:off x="0" y="0"/>
          <a:ext cx="0" cy="0"/>
          <a:chOff x="0" y="0"/>
          <a:chExt cx="0" cy="0"/>
        </a:xfrm>
      </p:grpSpPr>
      <p:sp>
        <p:nvSpPr>
          <p:cNvPr id="2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4" name="Content Placeholder 3"/>
          <p:cNvSpPr>
            <a:spLocks noGrp="1"/>
          </p:cNvSpPr>
          <p:nvPr>
            <p:ph sz="half" idx="2" hasCustomPrompt="1"/>
          </p:nvPr>
        </p:nvSpPr>
        <p:spPr>
          <a:xfrm>
            <a:off x="266400" y="1900800"/>
            <a:ext cx="46116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5" name="Content Placeholder 3"/>
          <p:cNvSpPr>
            <a:spLocks noGrp="1"/>
          </p:cNvSpPr>
          <p:nvPr>
            <p:ph sz="half" idx="19" hasCustomPrompt="1"/>
          </p:nvPr>
        </p:nvSpPr>
        <p:spPr>
          <a:xfrm>
            <a:off x="5018400" y="1900800"/>
            <a:ext cx="46116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20" hasCustomPrompt="1"/>
          </p:nvPr>
        </p:nvSpPr>
        <p:spPr>
          <a:xfrm>
            <a:off x="266400" y="4322070"/>
            <a:ext cx="46116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1" name="Content Placeholder 3"/>
          <p:cNvSpPr>
            <a:spLocks noGrp="1"/>
          </p:cNvSpPr>
          <p:nvPr>
            <p:ph sz="half" idx="21" hasCustomPrompt="1"/>
          </p:nvPr>
        </p:nvSpPr>
        <p:spPr>
          <a:xfrm>
            <a:off x="5018400" y="4322070"/>
            <a:ext cx="46116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7"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9"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0" name="Text Placeholder 2"/>
          <p:cNvSpPr>
            <a:spLocks noGrp="1"/>
          </p:cNvSpPr>
          <p:nvPr>
            <p:ph type="body" idx="22" hasCustomPrompt="1"/>
          </p:nvPr>
        </p:nvSpPr>
        <p:spPr>
          <a:xfrm>
            <a:off x="5017088"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2" name="Text Placeholder 2"/>
          <p:cNvSpPr>
            <a:spLocks noGrp="1"/>
          </p:cNvSpPr>
          <p:nvPr>
            <p:ph type="body" idx="23" hasCustomPrompt="1"/>
          </p:nvPr>
        </p:nvSpPr>
        <p:spPr>
          <a:xfrm>
            <a:off x="266400" y="4111214"/>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3" name="Text Placeholder 2"/>
          <p:cNvSpPr>
            <a:spLocks noGrp="1"/>
          </p:cNvSpPr>
          <p:nvPr>
            <p:ph type="body" idx="24" hasCustomPrompt="1"/>
          </p:nvPr>
        </p:nvSpPr>
        <p:spPr>
          <a:xfrm>
            <a:off x="5017088" y="4111214"/>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10">
    <p:spTree>
      <p:nvGrpSpPr>
        <p:cNvPr id="1" name=""/>
        <p:cNvGrpSpPr/>
        <p:nvPr/>
      </p:nvGrpSpPr>
      <p:grpSpPr>
        <a:xfrm>
          <a:off x="0" y="0"/>
          <a:ext cx="0" cy="0"/>
          <a:chOff x="0" y="0"/>
          <a:chExt cx="0" cy="0"/>
        </a:xfrm>
      </p:grpSpPr>
      <p:sp>
        <p:nvSpPr>
          <p:cNvPr id="16"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19"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3" name="Content Placeholder 3"/>
          <p:cNvSpPr>
            <a:spLocks noGrp="1"/>
          </p:cNvSpPr>
          <p:nvPr>
            <p:ph sz="half" idx="36" hasCustomPrompt="1"/>
          </p:nvPr>
        </p:nvSpPr>
        <p:spPr>
          <a:xfrm>
            <a:off x="266400" y="1900799"/>
            <a:ext cx="6198768"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4" name="Content Placeholder 3"/>
          <p:cNvSpPr>
            <a:spLocks noGrp="1"/>
          </p:cNvSpPr>
          <p:nvPr>
            <p:ph sz="half" idx="37" hasCustomPrompt="1"/>
          </p:nvPr>
        </p:nvSpPr>
        <p:spPr>
          <a:xfrm>
            <a:off x="6609600" y="1900799"/>
            <a:ext cx="30240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0"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3"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4" name="Text Placeholder 2"/>
          <p:cNvSpPr>
            <a:spLocks noGrp="1"/>
          </p:cNvSpPr>
          <p:nvPr>
            <p:ph type="body" idx="1" hasCustomPrompt="1"/>
          </p:nvPr>
        </p:nvSpPr>
        <p:spPr>
          <a:xfrm>
            <a:off x="266400" y="1684068"/>
            <a:ext cx="61992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5" name="Text Placeholder 2"/>
          <p:cNvSpPr>
            <a:spLocks noGrp="1"/>
          </p:cNvSpPr>
          <p:nvPr>
            <p:ph type="body" idx="38" hasCustomPrompt="1"/>
          </p:nvPr>
        </p:nvSpPr>
        <p:spPr>
          <a:xfrm>
            <a:off x="6609184"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11">
    <p:spTree>
      <p:nvGrpSpPr>
        <p:cNvPr id="1" name=""/>
        <p:cNvGrpSpPr/>
        <p:nvPr/>
      </p:nvGrpSpPr>
      <p:grpSpPr>
        <a:xfrm>
          <a:off x="0" y="0"/>
          <a:ext cx="0" cy="0"/>
          <a:chOff x="0" y="0"/>
          <a:chExt cx="0" cy="0"/>
        </a:xfrm>
      </p:grpSpPr>
      <p:sp>
        <p:nvSpPr>
          <p:cNvPr id="19"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1"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0" name="Content Placeholder 3"/>
          <p:cNvSpPr>
            <a:spLocks noGrp="1"/>
          </p:cNvSpPr>
          <p:nvPr>
            <p:ph sz="half" idx="36" hasCustomPrompt="1"/>
          </p:nvPr>
        </p:nvSpPr>
        <p:spPr>
          <a:xfrm>
            <a:off x="3441600" y="1900799"/>
            <a:ext cx="6198768"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2" name="Content Placeholder 3"/>
          <p:cNvSpPr>
            <a:spLocks noGrp="1"/>
          </p:cNvSpPr>
          <p:nvPr>
            <p:ph sz="half" idx="37" hasCustomPrompt="1"/>
          </p:nvPr>
        </p:nvSpPr>
        <p:spPr>
          <a:xfrm>
            <a:off x="266400" y="1900799"/>
            <a:ext cx="30240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1"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5"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4" name="Text Placeholder 2"/>
          <p:cNvSpPr>
            <a:spLocks noGrp="1"/>
          </p:cNvSpPr>
          <p:nvPr>
            <p:ph type="body" idx="1" hasCustomPrompt="1"/>
          </p:nvPr>
        </p:nvSpPr>
        <p:spPr>
          <a:xfrm>
            <a:off x="266400"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7" name="Text Placeholder 2"/>
          <p:cNvSpPr>
            <a:spLocks noGrp="1"/>
          </p:cNvSpPr>
          <p:nvPr>
            <p:ph type="body" idx="38" hasCustomPrompt="1"/>
          </p:nvPr>
        </p:nvSpPr>
        <p:spPr>
          <a:xfrm>
            <a:off x="3440832" y="1684068"/>
            <a:ext cx="61992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12">
    <p:spTree>
      <p:nvGrpSpPr>
        <p:cNvPr id="1" name=""/>
        <p:cNvGrpSpPr/>
        <p:nvPr/>
      </p:nvGrpSpPr>
      <p:grpSpPr>
        <a:xfrm>
          <a:off x="0" y="0"/>
          <a:ext cx="0" cy="0"/>
          <a:chOff x="0" y="0"/>
          <a:chExt cx="0" cy="0"/>
        </a:xfrm>
      </p:grpSpPr>
      <p:sp>
        <p:nvSpPr>
          <p:cNvPr id="22"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7"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4" name="Content Placeholder 3"/>
          <p:cNvSpPr>
            <a:spLocks noGrp="1"/>
          </p:cNvSpPr>
          <p:nvPr>
            <p:ph sz="half" idx="36" hasCustomPrompt="1"/>
          </p:nvPr>
        </p:nvSpPr>
        <p:spPr>
          <a:xfrm>
            <a:off x="3441600" y="1900799"/>
            <a:ext cx="6198768"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Content Placeholder 3"/>
          <p:cNvSpPr>
            <a:spLocks noGrp="1"/>
          </p:cNvSpPr>
          <p:nvPr>
            <p:ph sz="half" idx="37" hasCustomPrompt="1"/>
          </p:nvPr>
        </p:nvSpPr>
        <p:spPr>
          <a:xfrm>
            <a:off x="266400" y="1900799"/>
            <a:ext cx="3024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3" name="Content Placeholder 3"/>
          <p:cNvSpPr>
            <a:spLocks noGrp="1"/>
          </p:cNvSpPr>
          <p:nvPr>
            <p:ph sz="half" idx="38" hasCustomPrompt="1"/>
          </p:nvPr>
        </p:nvSpPr>
        <p:spPr>
          <a:xfrm>
            <a:off x="3441600" y="4310016"/>
            <a:ext cx="6198768"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9" name="Content Placeholder 3"/>
          <p:cNvSpPr>
            <a:spLocks noGrp="1"/>
          </p:cNvSpPr>
          <p:nvPr>
            <p:ph sz="half" idx="39" hasCustomPrompt="1"/>
          </p:nvPr>
        </p:nvSpPr>
        <p:spPr>
          <a:xfrm>
            <a:off x="266400" y="4310016"/>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5"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7"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0" name="Text Placeholder 2"/>
          <p:cNvSpPr>
            <a:spLocks noGrp="1"/>
          </p:cNvSpPr>
          <p:nvPr>
            <p:ph type="body" idx="1" hasCustomPrompt="1"/>
          </p:nvPr>
        </p:nvSpPr>
        <p:spPr>
          <a:xfrm>
            <a:off x="266400"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1" name="Text Placeholder 2"/>
          <p:cNvSpPr>
            <a:spLocks noGrp="1"/>
          </p:cNvSpPr>
          <p:nvPr>
            <p:ph type="body" idx="40" hasCustomPrompt="1"/>
          </p:nvPr>
        </p:nvSpPr>
        <p:spPr>
          <a:xfrm>
            <a:off x="3440832" y="1684068"/>
            <a:ext cx="61992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2" name="Text Placeholder 2"/>
          <p:cNvSpPr>
            <a:spLocks noGrp="1"/>
          </p:cNvSpPr>
          <p:nvPr>
            <p:ph type="body" idx="41" hasCustomPrompt="1"/>
          </p:nvPr>
        </p:nvSpPr>
        <p:spPr>
          <a:xfrm>
            <a:off x="266400" y="4117492"/>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3" name="Text Placeholder 2"/>
          <p:cNvSpPr>
            <a:spLocks noGrp="1"/>
          </p:cNvSpPr>
          <p:nvPr>
            <p:ph type="body" idx="42" hasCustomPrompt="1"/>
          </p:nvPr>
        </p:nvSpPr>
        <p:spPr>
          <a:xfrm>
            <a:off x="3440832" y="4117492"/>
            <a:ext cx="61992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13">
    <p:spTree>
      <p:nvGrpSpPr>
        <p:cNvPr id="1" name=""/>
        <p:cNvGrpSpPr/>
        <p:nvPr/>
      </p:nvGrpSpPr>
      <p:grpSpPr>
        <a:xfrm>
          <a:off x="0" y="0"/>
          <a:ext cx="0" cy="0"/>
          <a:chOff x="0" y="0"/>
          <a:chExt cx="0" cy="0"/>
        </a:xfrm>
      </p:grpSpPr>
      <p:sp>
        <p:nvSpPr>
          <p:cNvPr id="2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4" name="Content Placeholder 3"/>
          <p:cNvSpPr>
            <a:spLocks noGrp="1"/>
          </p:cNvSpPr>
          <p:nvPr>
            <p:ph sz="half" idx="36" hasCustomPrompt="1"/>
          </p:nvPr>
        </p:nvSpPr>
        <p:spPr>
          <a:xfrm>
            <a:off x="273600" y="1900799"/>
            <a:ext cx="6198768"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5" name="Content Placeholder 3"/>
          <p:cNvSpPr>
            <a:spLocks noGrp="1"/>
          </p:cNvSpPr>
          <p:nvPr>
            <p:ph sz="half" idx="37" hasCustomPrompt="1"/>
          </p:nvPr>
        </p:nvSpPr>
        <p:spPr>
          <a:xfrm>
            <a:off x="6609600" y="1900799"/>
            <a:ext cx="3024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38" hasCustomPrompt="1"/>
          </p:nvPr>
        </p:nvSpPr>
        <p:spPr>
          <a:xfrm>
            <a:off x="273600" y="4338891"/>
            <a:ext cx="6198768"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9" name="Content Placeholder 3"/>
          <p:cNvSpPr>
            <a:spLocks noGrp="1"/>
          </p:cNvSpPr>
          <p:nvPr>
            <p:ph sz="half" idx="39" hasCustomPrompt="1"/>
          </p:nvPr>
        </p:nvSpPr>
        <p:spPr>
          <a:xfrm>
            <a:off x="6609600" y="4338891"/>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7"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1" name="Text Placeholder 2"/>
          <p:cNvSpPr>
            <a:spLocks noGrp="1"/>
          </p:cNvSpPr>
          <p:nvPr>
            <p:ph type="body" idx="40" hasCustomPrompt="1"/>
          </p:nvPr>
        </p:nvSpPr>
        <p:spPr>
          <a:xfrm>
            <a:off x="272480" y="1684068"/>
            <a:ext cx="61992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2" name="Text Placeholder 2"/>
          <p:cNvSpPr>
            <a:spLocks noGrp="1"/>
          </p:cNvSpPr>
          <p:nvPr>
            <p:ph type="body" idx="1" hasCustomPrompt="1"/>
          </p:nvPr>
        </p:nvSpPr>
        <p:spPr>
          <a:xfrm>
            <a:off x="6609184"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2" name="Text Placeholder 2"/>
          <p:cNvSpPr>
            <a:spLocks noGrp="1"/>
          </p:cNvSpPr>
          <p:nvPr>
            <p:ph type="body" idx="41" hasCustomPrompt="1"/>
          </p:nvPr>
        </p:nvSpPr>
        <p:spPr>
          <a:xfrm>
            <a:off x="272480" y="4112498"/>
            <a:ext cx="61992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3" name="Text Placeholder 2"/>
          <p:cNvSpPr>
            <a:spLocks noGrp="1"/>
          </p:cNvSpPr>
          <p:nvPr>
            <p:ph type="body" idx="42" hasCustomPrompt="1"/>
          </p:nvPr>
        </p:nvSpPr>
        <p:spPr>
          <a:xfrm>
            <a:off x="6609184" y="411249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14">
    <p:spTree>
      <p:nvGrpSpPr>
        <p:cNvPr id="1" name=""/>
        <p:cNvGrpSpPr/>
        <p:nvPr/>
      </p:nvGrpSpPr>
      <p:grpSpPr>
        <a:xfrm>
          <a:off x="0" y="0"/>
          <a:ext cx="0" cy="0"/>
          <a:chOff x="0" y="0"/>
          <a:chExt cx="0" cy="0"/>
        </a:xfrm>
      </p:grpSpPr>
      <p:sp>
        <p:nvSpPr>
          <p:cNvPr id="20" name="Content Placeholder 3"/>
          <p:cNvSpPr>
            <a:spLocks noGrp="1"/>
          </p:cNvSpPr>
          <p:nvPr>
            <p:ph sz="half" idx="49" hasCustomPrompt="1"/>
          </p:nvPr>
        </p:nvSpPr>
        <p:spPr>
          <a:xfrm>
            <a:off x="266400" y="1900799"/>
            <a:ext cx="2232000" cy="458572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50" hasCustomPrompt="1"/>
          </p:nvPr>
        </p:nvSpPr>
        <p:spPr>
          <a:xfrm>
            <a:off x="2642400" y="1900799"/>
            <a:ext cx="2232000" cy="458572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5" name="Content Placeholder 3"/>
          <p:cNvSpPr>
            <a:spLocks noGrp="1"/>
          </p:cNvSpPr>
          <p:nvPr>
            <p:ph sz="half" idx="51" hasCustomPrompt="1"/>
          </p:nvPr>
        </p:nvSpPr>
        <p:spPr>
          <a:xfrm>
            <a:off x="5025600" y="1900799"/>
            <a:ext cx="2232000" cy="458572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6" name="Content Placeholder 3"/>
          <p:cNvSpPr>
            <a:spLocks noGrp="1"/>
          </p:cNvSpPr>
          <p:nvPr>
            <p:ph sz="half" idx="52" hasCustomPrompt="1"/>
          </p:nvPr>
        </p:nvSpPr>
        <p:spPr>
          <a:xfrm>
            <a:off x="7401600" y="1900799"/>
            <a:ext cx="2232000" cy="458572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7"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4"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5"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8" name="Text Placeholder 2"/>
          <p:cNvSpPr>
            <a:spLocks noGrp="1"/>
          </p:cNvSpPr>
          <p:nvPr>
            <p:ph type="body" idx="1" hasCustomPrompt="1"/>
          </p:nvPr>
        </p:nvSpPr>
        <p:spPr>
          <a:xfrm>
            <a:off x="266400"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9" name="Text Placeholder 2"/>
          <p:cNvSpPr>
            <a:spLocks noGrp="1"/>
          </p:cNvSpPr>
          <p:nvPr>
            <p:ph type="body" idx="53" hasCustomPrompt="1"/>
          </p:nvPr>
        </p:nvSpPr>
        <p:spPr>
          <a:xfrm>
            <a:off x="2641512"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0" name="Text Placeholder 2"/>
          <p:cNvSpPr>
            <a:spLocks noGrp="1"/>
          </p:cNvSpPr>
          <p:nvPr>
            <p:ph type="body" idx="54" hasCustomPrompt="1"/>
          </p:nvPr>
        </p:nvSpPr>
        <p:spPr>
          <a:xfrm>
            <a:off x="5025600"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1" name="Text Placeholder 2"/>
          <p:cNvSpPr>
            <a:spLocks noGrp="1"/>
          </p:cNvSpPr>
          <p:nvPr>
            <p:ph type="body" idx="55" hasCustomPrompt="1"/>
          </p:nvPr>
        </p:nvSpPr>
        <p:spPr>
          <a:xfrm>
            <a:off x="7401600"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15">
    <p:spTree>
      <p:nvGrpSpPr>
        <p:cNvPr id="1" name=""/>
        <p:cNvGrpSpPr/>
        <p:nvPr/>
      </p:nvGrpSpPr>
      <p:grpSpPr>
        <a:xfrm>
          <a:off x="0" y="0"/>
          <a:ext cx="0" cy="0"/>
          <a:chOff x="0" y="0"/>
          <a:chExt cx="0" cy="0"/>
        </a:xfrm>
      </p:grpSpPr>
      <p:sp>
        <p:nvSpPr>
          <p:cNvPr id="3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35"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2" name="Content Placeholder 3"/>
          <p:cNvSpPr>
            <a:spLocks noGrp="1"/>
          </p:cNvSpPr>
          <p:nvPr>
            <p:ph sz="half" idx="49" hasCustomPrompt="1"/>
          </p:nvPr>
        </p:nvSpPr>
        <p:spPr>
          <a:xfrm>
            <a:off x="266400" y="1900799"/>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3" name="Content Placeholder 3"/>
          <p:cNvSpPr>
            <a:spLocks noGrp="1"/>
          </p:cNvSpPr>
          <p:nvPr>
            <p:ph sz="half" idx="50" hasCustomPrompt="1"/>
          </p:nvPr>
        </p:nvSpPr>
        <p:spPr>
          <a:xfrm>
            <a:off x="2642400" y="1900799"/>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2" name="Content Placeholder 3"/>
          <p:cNvSpPr>
            <a:spLocks noGrp="1"/>
          </p:cNvSpPr>
          <p:nvPr>
            <p:ph sz="half" idx="51" hasCustomPrompt="1"/>
          </p:nvPr>
        </p:nvSpPr>
        <p:spPr>
          <a:xfrm>
            <a:off x="5025600" y="1900799"/>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7" name="Content Placeholder 3"/>
          <p:cNvSpPr>
            <a:spLocks noGrp="1"/>
          </p:cNvSpPr>
          <p:nvPr>
            <p:ph sz="half" idx="52" hasCustomPrompt="1"/>
          </p:nvPr>
        </p:nvSpPr>
        <p:spPr>
          <a:xfrm>
            <a:off x="7401600" y="1900799"/>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2" name="Content Placeholder 3"/>
          <p:cNvSpPr>
            <a:spLocks noGrp="1"/>
          </p:cNvSpPr>
          <p:nvPr>
            <p:ph sz="half" idx="53" hasCustomPrompt="1"/>
          </p:nvPr>
        </p:nvSpPr>
        <p:spPr>
          <a:xfrm>
            <a:off x="2664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3" name="Content Placeholder 3"/>
          <p:cNvSpPr>
            <a:spLocks noGrp="1"/>
          </p:cNvSpPr>
          <p:nvPr>
            <p:ph sz="half" idx="54" hasCustomPrompt="1"/>
          </p:nvPr>
        </p:nvSpPr>
        <p:spPr>
          <a:xfrm>
            <a:off x="26424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4" name="Content Placeholder 3"/>
          <p:cNvSpPr>
            <a:spLocks noGrp="1"/>
          </p:cNvSpPr>
          <p:nvPr>
            <p:ph sz="half" idx="55" hasCustomPrompt="1"/>
          </p:nvPr>
        </p:nvSpPr>
        <p:spPr>
          <a:xfrm>
            <a:off x="50256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5" name="Content Placeholder 3"/>
          <p:cNvSpPr>
            <a:spLocks noGrp="1"/>
          </p:cNvSpPr>
          <p:nvPr>
            <p:ph sz="half" idx="56" hasCustomPrompt="1"/>
          </p:nvPr>
        </p:nvSpPr>
        <p:spPr>
          <a:xfrm>
            <a:off x="74016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4"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3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50" name="Text Placeholder 2"/>
          <p:cNvSpPr>
            <a:spLocks noGrp="1"/>
          </p:cNvSpPr>
          <p:nvPr>
            <p:ph type="body" idx="1" hasCustomPrompt="1"/>
          </p:nvPr>
        </p:nvSpPr>
        <p:spPr>
          <a:xfrm>
            <a:off x="266400"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51" name="Text Placeholder 2"/>
          <p:cNvSpPr>
            <a:spLocks noGrp="1"/>
          </p:cNvSpPr>
          <p:nvPr>
            <p:ph type="body" idx="57" hasCustomPrompt="1"/>
          </p:nvPr>
        </p:nvSpPr>
        <p:spPr>
          <a:xfrm>
            <a:off x="2641512"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52" name="Text Placeholder 2"/>
          <p:cNvSpPr>
            <a:spLocks noGrp="1"/>
          </p:cNvSpPr>
          <p:nvPr>
            <p:ph type="body" idx="58" hasCustomPrompt="1"/>
          </p:nvPr>
        </p:nvSpPr>
        <p:spPr>
          <a:xfrm>
            <a:off x="5025600"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53" name="Text Placeholder 2"/>
          <p:cNvSpPr>
            <a:spLocks noGrp="1"/>
          </p:cNvSpPr>
          <p:nvPr>
            <p:ph type="body" idx="59" hasCustomPrompt="1"/>
          </p:nvPr>
        </p:nvSpPr>
        <p:spPr>
          <a:xfrm>
            <a:off x="7401600"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54" name="Text Placeholder 2"/>
          <p:cNvSpPr>
            <a:spLocks noGrp="1"/>
          </p:cNvSpPr>
          <p:nvPr>
            <p:ph type="body" idx="60" hasCustomPrompt="1"/>
          </p:nvPr>
        </p:nvSpPr>
        <p:spPr>
          <a:xfrm>
            <a:off x="266400"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55" name="Text Placeholder 2"/>
          <p:cNvSpPr>
            <a:spLocks noGrp="1"/>
          </p:cNvSpPr>
          <p:nvPr>
            <p:ph type="body" idx="61" hasCustomPrompt="1"/>
          </p:nvPr>
        </p:nvSpPr>
        <p:spPr>
          <a:xfrm>
            <a:off x="2641512"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56" name="Text Placeholder 2"/>
          <p:cNvSpPr>
            <a:spLocks noGrp="1"/>
          </p:cNvSpPr>
          <p:nvPr>
            <p:ph type="body" idx="62" hasCustomPrompt="1"/>
          </p:nvPr>
        </p:nvSpPr>
        <p:spPr>
          <a:xfrm>
            <a:off x="5025600"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57" name="Text Placeholder 2"/>
          <p:cNvSpPr>
            <a:spLocks noGrp="1"/>
          </p:cNvSpPr>
          <p:nvPr>
            <p:ph type="body" idx="63" hasCustomPrompt="1"/>
          </p:nvPr>
        </p:nvSpPr>
        <p:spPr>
          <a:xfrm>
            <a:off x="7401600"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ab">
    <p:spTree>
      <p:nvGrpSpPr>
        <p:cNvPr id="1" name=""/>
        <p:cNvGrpSpPr/>
        <p:nvPr/>
      </p:nvGrpSpPr>
      <p:grpSpPr>
        <a:xfrm>
          <a:off x="0" y="0"/>
          <a:ext cx="0" cy="0"/>
          <a:chOff x="0" y="0"/>
          <a:chExt cx="0" cy="0"/>
        </a:xfrm>
      </p:grpSpPr>
      <p:sp>
        <p:nvSpPr>
          <p:cNvPr id="7" name="Text Placeholder 17"/>
          <p:cNvSpPr>
            <a:spLocks noGrp="1"/>
          </p:cNvSpPr>
          <p:nvPr>
            <p:ph type="body" sz="quarter" idx="10" hasCustomPrompt="1"/>
          </p:nvPr>
        </p:nvSpPr>
        <p:spPr>
          <a:xfrm>
            <a:off x="273050" y="3645024"/>
            <a:ext cx="7821613" cy="860400"/>
          </a:xfrm>
          <a:prstGeom prst="rect">
            <a:avLst/>
          </a:prstGeom>
        </p:spPr>
        <p:txBody>
          <a:bodyPr lIns="0" tIns="0" rIns="0" bIns="0" anchor="b" anchorCtr="0"/>
          <a:lstStyle>
            <a:lvl1pPr>
              <a:lnSpc>
                <a:spcPct val="120000"/>
              </a:lnSpc>
              <a:spcBef>
                <a:spcPts val="1000"/>
              </a:spcBef>
              <a:spcAft>
                <a:spcPts val="1000"/>
              </a:spcAft>
              <a:defRPr kumimoji="0" lang="en-GB" sz="2400" b="1" i="0" u="none" strike="noStrike" kern="0" cap="none" spc="0" normalizeH="0" baseline="0" noProof="0" dirty="0">
                <a:ln>
                  <a:noFill/>
                </a:ln>
                <a:solidFill>
                  <a:schemeClr val="tx1"/>
                </a:solidFill>
                <a:effectLst/>
                <a:uLnTx/>
                <a:uFillTx/>
                <a:latin typeface="+mj-lt"/>
                <a:ea typeface="MS PGothic" pitchFamily="34" charset="-128"/>
                <a:cs typeface="Arial Unicode MS" pitchFamily="34" charset="-128"/>
              </a:defRPr>
            </a:lvl1pPr>
          </a:lstStyle>
          <a:p>
            <a:pPr marL="0" marR="0" lvl="0" indent="0" algn="l" defTabSz="957263" rtl="0" eaLnBrk="1" fontAlgn="base" latinLnBrk="0" hangingPunct="1">
              <a:lnSpc>
                <a:spcPct val="100000"/>
              </a:lnSpc>
              <a:spcBef>
                <a:spcPct val="0"/>
              </a:spcBef>
              <a:spcAft>
                <a:spcPct val="0"/>
              </a:spcAft>
              <a:buClrTx/>
              <a:buSzTx/>
              <a:buFontTx/>
              <a:buNone/>
              <a:tabLst/>
              <a:defRPr/>
            </a:pPr>
            <a:r>
              <a:rPr lang="en-US" dirty="0"/>
              <a:t>Enter your title here</a:t>
            </a:r>
            <a:endParaRPr lang="en-GB" dirty="0"/>
          </a:p>
        </p:txBody>
      </p:sp>
      <p:grpSp>
        <p:nvGrpSpPr>
          <p:cNvPr id="12" name="Group 52"/>
          <p:cNvGrpSpPr>
            <a:grpSpLocks/>
          </p:cNvGrpSpPr>
          <p:nvPr userDrawn="1"/>
        </p:nvGrpSpPr>
        <p:grpSpPr bwMode="auto">
          <a:xfrm>
            <a:off x="0" y="3313112"/>
            <a:ext cx="9906000" cy="115888"/>
            <a:chOff x="0" y="1474"/>
            <a:chExt cx="5760" cy="73"/>
          </a:xfrm>
        </p:grpSpPr>
        <p:sp>
          <p:nvSpPr>
            <p:cNvPr id="13" name="Rectangle 53"/>
            <p:cNvSpPr>
              <a:spLocks noChangeArrowheads="1"/>
            </p:cNvSpPr>
            <p:nvPr userDrawn="1"/>
          </p:nvSpPr>
          <p:spPr bwMode="auto">
            <a:xfrm>
              <a:off x="0" y="1474"/>
              <a:ext cx="4704" cy="73"/>
            </a:xfrm>
            <a:prstGeom prst="rect">
              <a:avLst/>
            </a:prstGeom>
            <a:solidFill>
              <a:srgbClr val="92D050"/>
            </a:solidFill>
            <a:ln w="12700">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ysClr val="windowText" lastClr="000000"/>
                </a:solidFill>
                <a:effectLst/>
                <a:uLnTx/>
                <a:uFillTx/>
              </a:endParaRPr>
            </a:p>
          </p:txBody>
        </p:sp>
        <p:sp>
          <p:nvSpPr>
            <p:cNvPr id="14" name="Rectangle 54"/>
            <p:cNvSpPr>
              <a:spLocks noChangeArrowheads="1"/>
            </p:cNvSpPr>
            <p:nvPr userDrawn="1"/>
          </p:nvSpPr>
          <p:spPr bwMode="auto">
            <a:xfrm>
              <a:off x="4704" y="1474"/>
              <a:ext cx="1056" cy="73"/>
            </a:xfrm>
            <a:prstGeom prst="rect">
              <a:avLst/>
            </a:prstGeom>
            <a:solidFill>
              <a:srgbClr val="002060"/>
            </a:solidFill>
            <a:ln w="12700">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ysClr val="windowText" lastClr="000000"/>
                </a:solidFill>
                <a:effectLst/>
                <a:uLnTx/>
                <a:uFillTx/>
              </a:endParaRPr>
            </a:p>
          </p:txBody>
        </p:sp>
      </p:grpSp>
      <p:sp>
        <p:nvSpPr>
          <p:cNvPr id="16" name="Title 15"/>
          <p:cNvSpPr>
            <a:spLocks noGrp="1"/>
          </p:cNvSpPr>
          <p:nvPr>
            <p:ph type="title" hasCustomPrompt="1"/>
          </p:nvPr>
        </p:nvSpPr>
        <p:spPr>
          <a:xfrm>
            <a:off x="273050" y="4577584"/>
            <a:ext cx="7821613" cy="507600"/>
          </a:xfrm>
          <a:prstGeom prst="rect">
            <a:avLst/>
          </a:prstGeom>
        </p:spPr>
        <p:txBody>
          <a:bodyPr lIns="0" tIns="72000" rIns="0" bIns="0"/>
          <a:lstStyle>
            <a:lvl1pPr>
              <a:lnSpc>
                <a:spcPct val="120000"/>
              </a:lnSpc>
              <a:spcBef>
                <a:spcPts val="0"/>
              </a:spcBef>
              <a:spcAft>
                <a:spcPts val="0"/>
              </a:spcAft>
              <a:defRPr lang="en-GB" sz="1800" b="1" baseline="0" dirty="0">
                <a:solidFill>
                  <a:schemeClr val="tx1"/>
                </a:solidFill>
                <a:latin typeface="+mn-lt"/>
                <a:ea typeface="MS PGothic" pitchFamily="34" charset="-128"/>
                <a:cs typeface="Arial Unicode MS" pitchFamily="34" charset="-128"/>
              </a:defRPr>
            </a:lvl1pPr>
          </a:lstStyle>
          <a:p>
            <a:pPr lvl="0" algn="l" defTabSz="957263" rtl="0" eaLnBrk="1" fontAlgn="base" hangingPunct="1">
              <a:spcBef>
                <a:spcPts val="1000"/>
              </a:spcBef>
              <a:spcAft>
                <a:spcPts val="1000"/>
              </a:spcAft>
              <a:buClr>
                <a:srgbClr val="CC3300"/>
              </a:buClr>
            </a:pPr>
            <a:r>
              <a:rPr lang="en-US" dirty="0"/>
              <a:t>Enter your subtitle here</a:t>
            </a:r>
            <a:endParaRPr lang="en-GB" dirty="0"/>
          </a:p>
        </p:txBody>
      </p:sp>
      <p:sp>
        <p:nvSpPr>
          <p:cNvPr id="8" name="Slide Number Placeholder"/>
          <p:cNvSpPr>
            <a:spLocks noGrp="1"/>
          </p:cNvSpPr>
          <p:nvPr>
            <p:ph type="ftr" sz="quarter" idx="3"/>
          </p:nvPr>
        </p:nvSpPr>
        <p:spPr>
          <a:xfrm>
            <a:off x="8834400" y="6523049"/>
            <a:ext cx="795760" cy="230400"/>
          </a:xfrm>
          <a:prstGeom prst="rect">
            <a:avLst/>
          </a:prstGeom>
        </p:spPr>
        <p:txBody>
          <a:bodyPr lIns="0" tIns="0" rIns="18000" bIns="18000" anchor="ctr"/>
          <a:lstStyle>
            <a:lvl1pPr algn="ctr">
              <a:defRPr sz="1000">
                <a:solidFill>
                  <a:schemeClr val="accent2"/>
                </a:solidFill>
              </a:defRPr>
            </a:lvl1pPr>
          </a:lstStyle>
          <a:p>
            <a:pPr algn="r"/>
            <a:fld id="{B1F92669-E9AC-495A-9485-4D654D029480}" type="slidenum">
              <a:rPr lang="en-GB" smtClean="0"/>
              <a:pPr algn="r"/>
              <a:t>‹#›</a:t>
            </a:fld>
            <a:endParaRPr lang="en-GB" dirty="0"/>
          </a:p>
        </p:txBody>
      </p:sp>
      <p:grpSp>
        <p:nvGrpSpPr>
          <p:cNvPr id="10" name="グループ化 9"/>
          <p:cNvGrpSpPr/>
          <p:nvPr userDrawn="1"/>
        </p:nvGrpSpPr>
        <p:grpSpPr>
          <a:xfrm>
            <a:off x="8162131" y="2748853"/>
            <a:ext cx="1671638" cy="360000"/>
            <a:chOff x="5257800" y="6925058"/>
            <a:chExt cx="2057400" cy="360000"/>
          </a:xfrm>
        </p:grpSpPr>
        <p:pic>
          <p:nvPicPr>
            <p:cNvPr id="11" name="図 10"/>
            <p:cNvPicPr>
              <a:picLocks noChangeAspect="1"/>
            </p:cNvPicPr>
            <p:nvPr userDrawn="1"/>
          </p:nvPicPr>
          <p:blipFill>
            <a:blip r:embed="rId2"/>
            <a:stretch>
              <a:fillRect/>
            </a:stretch>
          </p:blipFill>
          <p:spPr>
            <a:xfrm>
              <a:off x="5257800" y="6925058"/>
              <a:ext cx="958899" cy="360000"/>
            </a:xfrm>
            <a:prstGeom prst="rect">
              <a:avLst/>
            </a:prstGeom>
          </p:spPr>
        </p:pic>
        <p:sp>
          <p:nvSpPr>
            <p:cNvPr id="15" name="テキスト ボックス 14"/>
            <p:cNvSpPr txBox="1"/>
            <p:nvPr userDrawn="1"/>
          </p:nvSpPr>
          <p:spPr>
            <a:xfrm>
              <a:off x="6248400" y="6989642"/>
              <a:ext cx="1066800" cy="196208"/>
            </a:xfrm>
            <a:prstGeom prst="rect">
              <a:avLst/>
            </a:prstGeom>
            <a:noFill/>
          </p:spPr>
          <p:txBody>
            <a:bodyPr wrap="square" rtlCol="0">
              <a:spAutoFit/>
            </a:bodyPr>
            <a:lstStyle/>
            <a:p>
              <a:pPr algn="dist"/>
              <a:r>
                <a:rPr kumimoji="1" lang="en-US" altLang="ja-JP" sz="675" b="1" dirty="0" smtClean="0">
                  <a:latin typeface="游ゴシック" panose="020B0400000000000000" pitchFamily="50" charset="-128"/>
                  <a:ea typeface="游ゴシック" panose="020B0400000000000000" pitchFamily="50" charset="-128"/>
                </a:rPr>
                <a:t>GROUP</a:t>
              </a:r>
              <a:endParaRPr kumimoji="1" lang="ja-JP" altLang="en-US" sz="675" b="1" dirty="0">
                <a:latin typeface="游ゴシック" panose="020B0400000000000000" pitchFamily="50" charset="-128"/>
                <a:ea typeface="游ゴシック" panose="020B0400000000000000" pitchFamily="50" charset="-128"/>
              </a:endParaRPr>
            </a:p>
          </p:txBody>
        </p:sp>
      </p:gr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16">
    <p:spTree>
      <p:nvGrpSpPr>
        <p:cNvPr id="1" name=""/>
        <p:cNvGrpSpPr/>
        <p:nvPr/>
      </p:nvGrpSpPr>
      <p:grpSpPr>
        <a:xfrm>
          <a:off x="0" y="0"/>
          <a:ext cx="0" cy="0"/>
          <a:chOff x="0" y="0"/>
          <a:chExt cx="0" cy="0"/>
        </a:xfrm>
      </p:grpSpPr>
      <p:sp>
        <p:nvSpPr>
          <p:cNvPr id="1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1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8" name="Content Placeholder 3"/>
          <p:cNvSpPr>
            <a:spLocks noGrp="1"/>
          </p:cNvSpPr>
          <p:nvPr>
            <p:ph sz="half" idx="19" hasCustomPrompt="1"/>
          </p:nvPr>
        </p:nvSpPr>
        <p:spPr>
          <a:xfrm>
            <a:off x="5025600" y="1900800"/>
            <a:ext cx="46116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0" name="Content Placeholder 3"/>
          <p:cNvSpPr>
            <a:spLocks noGrp="1"/>
          </p:cNvSpPr>
          <p:nvPr>
            <p:ph sz="half" idx="21" hasCustomPrompt="1"/>
          </p:nvPr>
        </p:nvSpPr>
        <p:spPr>
          <a:xfrm>
            <a:off x="5025600" y="4302820"/>
            <a:ext cx="46116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2" hasCustomPrompt="1"/>
          </p:nvPr>
        </p:nvSpPr>
        <p:spPr>
          <a:xfrm>
            <a:off x="266400" y="1900800"/>
            <a:ext cx="46116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2"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9"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5"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6" name="Text Placeholder 2"/>
          <p:cNvSpPr>
            <a:spLocks noGrp="1"/>
          </p:cNvSpPr>
          <p:nvPr>
            <p:ph type="body" idx="22" hasCustomPrompt="1"/>
          </p:nvPr>
        </p:nvSpPr>
        <p:spPr>
          <a:xfrm>
            <a:off x="50256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7" name="Text Placeholder 2"/>
          <p:cNvSpPr>
            <a:spLocks noGrp="1"/>
          </p:cNvSpPr>
          <p:nvPr>
            <p:ph type="body" idx="23" hasCustomPrompt="1"/>
          </p:nvPr>
        </p:nvSpPr>
        <p:spPr>
          <a:xfrm>
            <a:off x="5025600" y="4091964"/>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17">
    <p:spTree>
      <p:nvGrpSpPr>
        <p:cNvPr id="1" name=""/>
        <p:cNvGrpSpPr/>
        <p:nvPr/>
      </p:nvGrpSpPr>
      <p:grpSpPr>
        <a:xfrm>
          <a:off x="0" y="0"/>
          <a:ext cx="0" cy="0"/>
          <a:chOff x="0" y="0"/>
          <a:chExt cx="0" cy="0"/>
        </a:xfrm>
      </p:grpSpPr>
      <p:sp>
        <p:nvSpPr>
          <p:cNvPr id="21"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4"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2" name="Content Placeholder 3"/>
          <p:cNvSpPr>
            <a:spLocks noGrp="1"/>
          </p:cNvSpPr>
          <p:nvPr>
            <p:ph sz="half" idx="2" hasCustomPrompt="1"/>
          </p:nvPr>
        </p:nvSpPr>
        <p:spPr>
          <a:xfrm>
            <a:off x="266400" y="1900800"/>
            <a:ext cx="46116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20" hasCustomPrompt="1"/>
          </p:nvPr>
        </p:nvSpPr>
        <p:spPr>
          <a:xfrm>
            <a:off x="266400" y="4302820"/>
            <a:ext cx="46116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6" name="Content Placeholder 3"/>
          <p:cNvSpPr>
            <a:spLocks noGrp="1"/>
          </p:cNvSpPr>
          <p:nvPr>
            <p:ph sz="half" idx="19" hasCustomPrompt="1"/>
          </p:nvPr>
        </p:nvSpPr>
        <p:spPr>
          <a:xfrm>
            <a:off x="5025600" y="1900800"/>
            <a:ext cx="46116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3"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7"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3"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5" name="Text Placeholder 2"/>
          <p:cNvSpPr>
            <a:spLocks noGrp="1"/>
          </p:cNvSpPr>
          <p:nvPr>
            <p:ph type="body" idx="22" hasCustomPrompt="1"/>
          </p:nvPr>
        </p:nvSpPr>
        <p:spPr>
          <a:xfrm>
            <a:off x="5017088"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7" name="Text Placeholder 2"/>
          <p:cNvSpPr>
            <a:spLocks noGrp="1"/>
          </p:cNvSpPr>
          <p:nvPr>
            <p:ph type="body" idx="23" hasCustomPrompt="1"/>
          </p:nvPr>
        </p:nvSpPr>
        <p:spPr>
          <a:xfrm>
            <a:off x="266400" y="409310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18">
    <p:spTree>
      <p:nvGrpSpPr>
        <p:cNvPr id="1" name=""/>
        <p:cNvGrpSpPr/>
        <p:nvPr/>
      </p:nvGrpSpPr>
      <p:grpSpPr>
        <a:xfrm>
          <a:off x="0" y="0"/>
          <a:ext cx="0" cy="0"/>
          <a:chOff x="0" y="0"/>
          <a:chExt cx="0" cy="0"/>
        </a:xfrm>
      </p:grpSpPr>
      <p:sp>
        <p:nvSpPr>
          <p:cNvPr id="1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1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lnSpc>
                <a:spcPct val="120000"/>
              </a:lnSpc>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lvl="0"/>
            <a:r>
              <a:rPr lang="en-GB" dirty="0"/>
              <a:t>Source / Disclaimer / Annotations: </a:t>
            </a:r>
          </a:p>
        </p:txBody>
      </p:sp>
      <p:sp>
        <p:nvSpPr>
          <p:cNvPr id="12" name="Content Placeholder 3"/>
          <p:cNvSpPr>
            <a:spLocks noGrp="1"/>
          </p:cNvSpPr>
          <p:nvPr>
            <p:ph sz="half" idx="20" hasCustomPrompt="1"/>
          </p:nvPr>
        </p:nvSpPr>
        <p:spPr>
          <a:xfrm>
            <a:off x="266400" y="4302820"/>
            <a:ext cx="46116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3" name="Content Placeholder 3"/>
          <p:cNvSpPr>
            <a:spLocks noGrp="1"/>
          </p:cNvSpPr>
          <p:nvPr>
            <p:ph sz="half" idx="21" hasCustomPrompt="1"/>
          </p:nvPr>
        </p:nvSpPr>
        <p:spPr>
          <a:xfrm>
            <a:off x="5018400" y="4302820"/>
            <a:ext cx="46116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3" name="Content Placeholder 3"/>
          <p:cNvSpPr>
            <a:spLocks noGrp="1"/>
          </p:cNvSpPr>
          <p:nvPr>
            <p:ph sz="half" idx="26" hasCustomPrompt="1"/>
          </p:nvPr>
        </p:nvSpPr>
        <p:spPr>
          <a:xfrm>
            <a:off x="266400" y="1900800"/>
            <a:ext cx="93708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9"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5"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6" name="Text Placeholder 2"/>
          <p:cNvSpPr>
            <a:spLocks noGrp="1"/>
          </p:cNvSpPr>
          <p:nvPr>
            <p:ph type="body" idx="27" hasCustomPrompt="1"/>
          </p:nvPr>
        </p:nvSpPr>
        <p:spPr>
          <a:xfrm>
            <a:off x="266400" y="4091964"/>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7" name="Text Placeholder 2"/>
          <p:cNvSpPr>
            <a:spLocks noGrp="1"/>
          </p:cNvSpPr>
          <p:nvPr>
            <p:ph type="body" idx="28" hasCustomPrompt="1"/>
          </p:nvPr>
        </p:nvSpPr>
        <p:spPr>
          <a:xfrm>
            <a:off x="5017088" y="4091964"/>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19">
    <p:spTree>
      <p:nvGrpSpPr>
        <p:cNvPr id="1" name=""/>
        <p:cNvGrpSpPr/>
        <p:nvPr/>
      </p:nvGrpSpPr>
      <p:grpSpPr>
        <a:xfrm>
          <a:off x="0" y="0"/>
          <a:ext cx="0" cy="0"/>
          <a:chOff x="0" y="0"/>
          <a:chExt cx="0" cy="0"/>
        </a:xfrm>
      </p:grpSpPr>
      <p:sp>
        <p:nvSpPr>
          <p:cNvPr id="21"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4"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2" name="Content Placeholder 3"/>
          <p:cNvSpPr>
            <a:spLocks noGrp="1"/>
          </p:cNvSpPr>
          <p:nvPr>
            <p:ph sz="half" idx="2" hasCustomPrompt="1"/>
          </p:nvPr>
        </p:nvSpPr>
        <p:spPr>
          <a:xfrm>
            <a:off x="266400" y="1900800"/>
            <a:ext cx="46116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9" name="Content Placeholder 3"/>
          <p:cNvSpPr>
            <a:spLocks noGrp="1"/>
          </p:cNvSpPr>
          <p:nvPr>
            <p:ph sz="half" idx="19" hasCustomPrompt="1"/>
          </p:nvPr>
        </p:nvSpPr>
        <p:spPr>
          <a:xfrm>
            <a:off x="5025600" y="1900800"/>
            <a:ext cx="46116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6" name="Content Placeholder 3"/>
          <p:cNvSpPr>
            <a:spLocks noGrp="1"/>
          </p:cNvSpPr>
          <p:nvPr>
            <p:ph sz="half" idx="27" hasCustomPrompt="1"/>
          </p:nvPr>
        </p:nvSpPr>
        <p:spPr>
          <a:xfrm>
            <a:off x="266400" y="4317474"/>
            <a:ext cx="9370800" cy="21783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3"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4"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5"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7" name="Text Placeholder 2"/>
          <p:cNvSpPr>
            <a:spLocks noGrp="1"/>
          </p:cNvSpPr>
          <p:nvPr>
            <p:ph type="body" idx="28" hasCustomPrompt="1"/>
          </p:nvPr>
        </p:nvSpPr>
        <p:spPr>
          <a:xfrm>
            <a:off x="266400" y="4104156"/>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8" name="Text Placeholder 2"/>
          <p:cNvSpPr>
            <a:spLocks noGrp="1"/>
          </p:cNvSpPr>
          <p:nvPr>
            <p:ph type="body" idx="29" hasCustomPrompt="1"/>
          </p:nvPr>
        </p:nvSpPr>
        <p:spPr>
          <a:xfrm>
            <a:off x="5024312"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20">
    <p:spTree>
      <p:nvGrpSpPr>
        <p:cNvPr id="1" name=""/>
        <p:cNvGrpSpPr/>
        <p:nvPr/>
      </p:nvGrpSpPr>
      <p:grpSpPr>
        <a:xfrm>
          <a:off x="0" y="0"/>
          <a:ext cx="0" cy="0"/>
          <a:chOff x="0" y="0"/>
          <a:chExt cx="0" cy="0"/>
        </a:xfrm>
      </p:grpSpPr>
      <p:sp>
        <p:nvSpPr>
          <p:cNvPr id="17"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18"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4" name="Content Placeholder 3"/>
          <p:cNvSpPr>
            <a:spLocks noGrp="1"/>
          </p:cNvSpPr>
          <p:nvPr>
            <p:ph sz="half" idx="26" hasCustomPrompt="1"/>
          </p:nvPr>
        </p:nvSpPr>
        <p:spPr>
          <a:xfrm>
            <a:off x="266400" y="1900800"/>
            <a:ext cx="93708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39" hasCustomPrompt="1"/>
          </p:nvPr>
        </p:nvSpPr>
        <p:spPr>
          <a:xfrm>
            <a:off x="266400" y="4313837"/>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3" name="Content Placeholder 3"/>
          <p:cNvSpPr>
            <a:spLocks noGrp="1"/>
          </p:cNvSpPr>
          <p:nvPr>
            <p:ph sz="half" idx="40" hasCustomPrompt="1"/>
          </p:nvPr>
        </p:nvSpPr>
        <p:spPr>
          <a:xfrm>
            <a:off x="6609600" y="4313837"/>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0" name="Content Placeholder 3"/>
          <p:cNvSpPr>
            <a:spLocks noGrp="1"/>
          </p:cNvSpPr>
          <p:nvPr>
            <p:ph sz="half" idx="41" hasCustomPrompt="1"/>
          </p:nvPr>
        </p:nvSpPr>
        <p:spPr>
          <a:xfrm>
            <a:off x="3439800" y="4313837"/>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9"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5"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9"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1" name="Text Placeholder 2"/>
          <p:cNvSpPr>
            <a:spLocks noGrp="1"/>
          </p:cNvSpPr>
          <p:nvPr>
            <p:ph type="body" idx="42" hasCustomPrompt="1"/>
          </p:nvPr>
        </p:nvSpPr>
        <p:spPr>
          <a:xfrm>
            <a:off x="266400" y="4104156"/>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2" name="Text Placeholder 2"/>
          <p:cNvSpPr>
            <a:spLocks noGrp="1"/>
          </p:cNvSpPr>
          <p:nvPr>
            <p:ph type="body" idx="43" hasCustomPrompt="1"/>
          </p:nvPr>
        </p:nvSpPr>
        <p:spPr>
          <a:xfrm>
            <a:off x="3441600" y="4104156"/>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3" name="Text Placeholder 2"/>
          <p:cNvSpPr>
            <a:spLocks noGrp="1"/>
          </p:cNvSpPr>
          <p:nvPr>
            <p:ph type="body" idx="44" hasCustomPrompt="1"/>
          </p:nvPr>
        </p:nvSpPr>
        <p:spPr>
          <a:xfrm>
            <a:off x="6610048" y="4104156"/>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ntent 21">
    <p:spTree>
      <p:nvGrpSpPr>
        <p:cNvPr id="1" name=""/>
        <p:cNvGrpSpPr/>
        <p:nvPr/>
      </p:nvGrpSpPr>
      <p:grpSpPr>
        <a:xfrm>
          <a:off x="0" y="0"/>
          <a:ext cx="0" cy="0"/>
          <a:chOff x="0" y="0"/>
          <a:chExt cx="0" cy="0"/>
        </a:xfrm>
      </p:grpSpPr>
      <p:sp>
        <p:nvSpPr>
          <p:cNvPr id="2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1" name="Content Placeholder 3"/>
          <p:cNvSpPr>
            <a:spLocks noGrp="1"/>
          </p:cNvSpPr>
          <p:nvPr>
            <p:ph sz="half" idx="26" hasCustomPrompt="1"/>
          </p:nvPr>
        </p:nvSpPr>
        <p:spPr>
          <a:xfrm>
            <a:off x="266400" y="1900800"/>
            <a:ext cx="93708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3" name="Content Placeholder 3"/>
          <p:cNvSpPr>
            <a:spLocks noGrp="1"/>
          </p:cNvSpPr>
          <p:nvPr>
            <p:ph sz="half" idx="53" hasCustomPrompt="1"/>
          </p:nvPr>
        </p:nvSpPr>
        <p:spPr>
          <a:xfrm>
            <a:off x="2664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8" name="Content Placeholder 3"/>
          <p:cNvSpPr>
            <a:spLocks noGrp="1"/>
          </p:cNvSpPr>
          <p:nvPr>
            <p:ph sz="half" idx="54" hasCustomPrompt="1"/>
          </p:nvPr>
        </p:nvSpPr>
        <p:spPr>
          <a:xfrm>
            <a:off x="26496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3" name="Content Placeholder 3"/>
          <p:cNvSpPr>
            <a:spLocks noGrp="1"/>
          </p:cNvSpPr>
          <p:nvPr>
            <p:ph sz="half" idx="55" hasCustomPrompt="1"/>
          </p:nvPr>
        </p:nvSpPr>
        <p:spPr>
          <a:xfrm>
            <a:off x="50256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4" name="Content Placeholder 3"/>
          <p:cNvSpPr>
            <a:spLocks noGrp="1"/>
          </p:cNvSpPr>
          <p:nvPr>
            <p:ph sz="half" idx="56" hasCustomPrompt="1"/>
          </p:nvPr>
        </p:nvSpPr>
        <p:spPr>
          <a:xfrm>
            <a:off x="74016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5"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6" name="Text Placeholder 2"/>
          <p:cNvSpPr>
            <a:spLocks noGrp="1"/>
          </p:cNvSpPr>
          <p:nvPr>
            <p:ph type="body" idx="57" hasCustomPrompt="1"/>
          </p:nvPr>
        </p:nvSpPr>
        <p:spPr>
          <a:xfrm>
            <a:off x="266400"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7" name="Text Placeholder 2"/>
          <p:cNvSpPr>
            <a:spLocks noGrp="1"/>
          </p:cNvSpPr>
          <p:nvPr>
            <p:ph type="body" idx="58" hasCustomPrompt="1"/>
          </p:nvPr>
        </p:nvSpPr>
        <p:spPr>
          <a:xfrm>
            <a:off x="2649600"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8" name="Text Placeholder 2"/>
          <p:cNvSpPr>
            <a:spLocks noGrp="1"/>
          </p:cNvSpPr>
          <p:nvPr>
            <p:ph type="body" idx="59" hasCustomPrompt="1"/>
          </p:nvPr>
        </p:nvSpPr>
        <p:spPr>
          <a:xfrm>
            <a:off x="5023912"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9" name="Text Placeholder 2"/>
          <p:cNvSpPr>
            <a:spLocks noGrp="1"/>
          </p:cNvSpPr>
          <p:nvPr>
            <p:ph type="body" idx="60" hasCustomPrompt="1"/>
          </p:nvPr>
        </p:nvSpPr>
        <p:spPr>
          <a:xfrm>
            <a:off x="7401600"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22">
    <p:spTree>
      <p:nvGrpSpPr>
        <p:cNvPr id="1" name=""/>
        <p:cNvGrpSpPr/>
        <p:nvPr/>
      </p:nvGrpSpPr>
      <p:grpSpPr>
        <a:xfrm>
          <a:off x="0" y="0"/>
          <a:ext cx="0" cy="0"/>
          <a:chOff x="0" y="0"/>
          <a:chExt cx="0" cy="0"/>
        </a:xfrm>
      </p:grpSpPr>
      <p:sp>
        <p:nvSpPr>
          <p:cNvPr id="2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1" name="Content Placeholder 3"/>
          <p:cNvSpPr>
            <a:spLocks noGrp="1"/>
          </p:cNvSpPr>
          <p:nvPr>
            <p:ph sz="half" idx="26" hasCustomPrompt="1"/>
          </p:nvPr>
        </p:nvSpPr>
        <p:spPr>
          <a:xfrm>
            <a:off x="266400" y="1900800"/>
            <a:ext cx="4611600" cy="4624544"/>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5"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7" name="Content Placeholder 3"/>
          <p:cNvSpPr>
            <a:spLocks noGrp="1"/>
          </p:cNvSpPr>
          <p:nvPr>
            <p:ph sz="half" idx="27" hasCustomPrompt="1"/>
          </p:nvPr>
        </p:nvSpPr>
        <p:spPr>
          <a:xfrm>
            <a:off x="5020296" y="1900800"/>
            <a:ext cx="4611600" cy="131217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9" name="Text Placeholder 2"/>
          <p:cNvSpPr>
            <a:spLocks noGrp="1"/>
          </p:cNvSpPr>
          <p:nvPr>
            <p:ph type="body" idx="28" hasCustomPrompt="1"/>
          </p:nvPr>
        </p:nvSpPr>
        <p:spPr>
          <a:xfrm>
            <a:off x="5020296"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0" name="Content Placeholder 3"/>
          <p:cNvSpPr>
            <a:spLocks noGrp="1"/>
          </p:cNvSpPr>
          <p:nvPr>
            <p:ph sz="half" idx="29" hasCustomPrompt="1"/>
          </p:nvPr>
        </p:nvSpPr>
        <p:spPr>
          <a:xfrm>
            <a:off x="5020296" y="3556984"/>
            <a:ext cx="4611600" cy="131217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Text Placeholder 2"/>
          <p:cNvSpPr>
            <a:spLocks noGrp="1"/>
          </p:cNvSpPr>
          <p:nvPr>
            <p:ph type="body" idx="30" hasCustomPrompt="1"/>
          </p:nvPr>
        </p:nvSpPr>
        <p:spPr>
          <a:xfrm>
            <a:off x="5020296" y="3340252"/>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4" name="Content Placeholder 3"/>
          <p:cNvSpPr>
            <a:spLocks noGrp="1"/>
          </p:cNvSpPr>
          <p:nvPr>
            <p:ph sz="half" idx="31" hasCustomPrompt="1"/>
          </p:nvPr>
        </p:nvSpPr>
        <p:spPr>
          <a:xfrm>
            <a:off x="5020296" y="5213168"/>
            <a:ext cx="4611600" cy="131217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7" name="Text Placeholder 2"/>
          <p:cNvSpPr>
            <a:spLocks noGrp="1"/>
          </p:cNvSpPr>
          <p:nvPr>
            <p:ph type="body" idx="32" hasCustomPrompt="1"/>
          </p:nvPr>
        </p:nvSpPr>
        <p:spPr>
          <a:xfrm>
            <a:off x="5020296" y="4996436"/>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23">
    <p:spTree>
      <p:nvGrpSpPr>
        <p:cNvPr id="1" name=""/>
        <p:cNvGrpSpPr/>
        <p:nvPr/>
      </p:nvGrpSpPr>
      <p:grpSpPr>
        <a:xfrm>
          <a:off x="0" y="0"/>
          <a:ext cx="0" cy="0"/>
          <a:chOff x="0" y="0"/>
          <a:chExt cx="0" cy="0"/>
        </a:xfrm>
      </p:grpSpPr>
      <p:sp>
        <p:nvSpPr>
          <p:cNvPr id="2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7" name="Content Placeholder 3"/>
          <p:cNvSpPr>
            <a:spLocks noGrp="1"/>
          </p:cNvSpPr>
          <p:nvPr>
            <p:ph sz="half" idx="27" hasCustomPrompt="1"/>
          </p:nvPr>
        </p:nvSpPr>
        <p:spPr>
          <a:xfrm>
            <a:off x="272480" y="1900800"/>
            <a:ext cx="4611600" cy="131217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9" name="Text Placeholder 2"/>
          <p:cNvSpPr>
            <a:spLocks noGrp="1"/>
          </p:cNvSpPr>
          <p:nvPr>
            <p:ph type="body" idx="28" hasCustomPrompt="1"/>
          </p:nvPr>
        </p:nvSpPr>
        <p:spPr>
          <a:xfrm>
            <a:off x="27248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0" name="Content Placeholder 3"/>
          <p:cNvSpPr>
            <a:spLocks noGrp="1"/>
          </p:cNvSpPr>
          <p:nvPr>
            <p:ph sz="half" idx="29" hasCustomPrompt="1"/>
          </p:nvPr>
        </p:nvSpPr>
        <p:spPr>
          <a:xfrm>
            <a:off x="272480" y="3556984"/>
            <a:ext cx="4611600" cy="131217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Text Placeholder 2"/>
          <p:cNvSpPr>
            <a:spLocks noGrp="1"/>
          </p:cNvSpPr>
          <p:nvPr>
            <p:ph type="body" idx="30" hasCustomPrompt="1"/>
          </p:nvPr>
        </p:nvSpPr>
        <p:spPr>
          <a:xfrm>
            <a:off x="272480" y="3340252"/>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4" name="Content Placeholder 3"/>
          <p:cNvSpPr>
            <a:spLocks noGrp="1"/>
          </p:cNvSpPr>
          <p:nvPr>
            <p:ph sz="half" idx="31" hasCustomPrompt="1"/>
          </p:nvPr>
        </p:nvSpPr>
        <p:spPr>
          <a:xfrm>
            <a:off x="272480" y="5213168"/>
            <a:ext cx="4611600" cy="131217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7" name="Text Placeholder 2"/>
          <p:cNvSpPr>
            <a:spLocks noGrp="1"/>
          </p:cNvSpPr>
          <p:nvPr>
            <p:ph type="body" idx="32" hasCustomPrompt="1"/>
          </p:nvPr>
        </p:nvSpPr>
        <p:spPr>
          <a:xfrm>
            <a:off x="272480" y="4996436"/>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4" name="Content Placeholder 3"/>
          <p:cNvSpPr>
            <a:spLocks noGrp="1"/>
          </p:cNvSpPr>
          <p:nvPr>
            <p:ph sz="half" idx="26" hasCustomPrompt="1"/>
          </p:nvPr>
        </p:nvSpPr>
        <p:spPr>
          <a:xfrm>
            <a:off x="5025008" y="1900800"/>
            <a:ext cx="4611600" cy="4624544"/>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5" name="Text Placeholder 2"/>
          <p:cNvSpPr>
            <a:spLocks noGrp="1"/>
          </p:cNvSpPr>
          <p:nvPr>
            <p:ph type="body" idx="1" hasCustomPrompt="1"/>
          </p:nvPr>
        </p:nvSpPr>
        <p:spPr>
          <a:xfrm>
            <a:off x="5025008"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24">
    <p:spTree>
      <p:nvGrpSpPr>
        <p:cNvPr id="1" name=""/>
        <p:cNvGrpSpPr/>
        <p:nvPr/>
      </p:nvGrpSpPr>
      <p:grpSpPr>
        <a:xfrm>
          <a:off x="0" y="0"/>
          <a:ext cx="0" cy="0"/>
          <a:chOff x="0" y="0"/>
          <a:chExt cx="0" cy="0"/>
        </a:xfrm>
      </p:grpSpPr>
      <p:sp>
        <p:nvSpPr>
          <p:cNvPr id="2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5"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9" name="Content Placeholder 3"/>
          <p:cNvSpPr>
            <a:spLocks noGrp="1"/>
          </p:cNvSpPr>
          <p:nvPr>
            <p:ph sz="half" idx="36" hasCustomPrompt="1"/>
          </p:nvPr>
        </p:nvSpPr>
        <p:spPr>
          <a:xfrm>
            <a:off x="266400" y="1900799"/>
            <a:ext cx="93708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1" name="Content Placeholder 3"/>
          <p:cNvSpPr>
            <a:spLocks noGrp="1"/>
          </p:cNvSpPr>
          <p:nvPr>
            <p:ph sz="half" idx="39" hasCustomPrompt="1"/>
          </p:nvPr>
        </p:nvSpPr>
        <p:spPr>
          <a:xfrm>
            <a:off x="266400" y="4324854"/>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2" name="Content Placeholder 3"/>
          <p:cNvSpPr>
            <a:spLocks noGrp="1"/>
          </p:cNvSpPr>
          <p:nvPr>
            <p:ph sz="half" idx="40" hasCustomPrompt="1"/>
          </p:nvPr>
        </p:nvSpPr>
        <p:spPr>
          <a:xfrm>
            <a:off x="6609600" y="4324854"/>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3" name="Content Placeholder 3"/>
          <p:cNvSpPr>
            <a:spLocks noGrp="1"/>
          </p:cNvSpPr>
          <p:nvPr>
            <p:ph sz="half" idx="41" hasCustomPrompt="1"/>
          </p:nvPr>
        </p:nvSpPr>
        <p:spPr>
          <a:xfrm>
            <a:off x="3439800" y="4324854"/>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8"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21"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6"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0" name="Text Placeholder 2"/>
          <p:cNvSpPr>
            <a:spLocks noGrp="1"/>
          </p:cNvSpPr>
          <p:nvPr>
            <p:ph type="body" idx="44" hasCustomPrompt="1"/>
          </p:nvPr>
        </p:nvSpPr>
        <p:spPr>
          <a:xfrm>
            <a:off x="266400" y="411634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4" name="Text Placeholder 2"/>
          <p:cNvSpPr>
            <a:spLocks noGrp="1"/>
          </p:cNvSpPr>
          <p:nvPr>
            <p:ph type="body" idx="45" hasCustomPrompt="1"/>
          </p:nvPr>
        </p:nvSpPr>
        <p:spPr>
          <a:xfrm>
            <a:off x="3440856" y="411634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5" name="Text Placeholder 2"/>
          <p:cNvSpPr>
            <a:spLocks noGrp="1"/>
          </p:cNvSpPr>
          <p:nvPr>
            <p:ph type="body" idx="46" hasCustomPrompt="1"/>
          </p:nvPr>
        </p:nvSpPr>
        <p:spPr>
          <a:xfrm>
            <a:off x="6609600" y="411634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25">
    <p:spTree>
      <p:nvGrpSpPr>
        <p:cNvPr id="1" name=""/>
        <p:cNvGrpSpPr/>
        <p:nvPr/>
      </p:nvGrpSpPr>
      <p:grpSpPr>
        <a:xfrm>
          <a:off x="0" y="0"/>
          <a:ext cx="0" cy="0"/>
          <a:chOff x="0" y="0"/>
          <a:chExt cx="0" cy="0"/>
        </a:xfrm>
      </p:grpSpPr>
      <p:sp>
        <p:nvSpPr>
          <p:cNvPr id="2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5"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41" name="Content Placeholder 3"/>
          <p:cNvSpPr>
            <a:spLocks noGrp="1"/>
          </p:cNvSpPr>
          <p:nvPr>
            <p:ph sz="half" idx="39" hasCustomPrompt="1"/>
          </p:nvPr>
        </p:nvSpPr>
        <p:spPr>
          <a:xfrm>
            <a:off x="266400" y="1899072"/>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2" name="Content Placeholder 3"/>
          <p:cNvSpPr>
            <a:spLocks noGrp="1"/>
          </p:cNvSpPr>
          <p:nvPr>
            <p:ph sz="half" idx="40" hasCustomPrompt="1"/>
          </p:nvPr>
        </p:nvSpPr>
        <p:spPr>
          <a:xfrm>
            <a:off x="6609600" y="1899072"/>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3" name="Content Placeholder 3"/>
          <p:cNvSpPr>
            <a:spLocks noGrp="1"/>
          </p:cNvSpPr>
          <p:nvPr>
            <p:ph sz="half" idx="41" hasCustomPrompt="1"/>
          </p:nvPr>
        </p:nvSpPr>
        <p:spPr>
          <a:xfrm>
            <a:off x="3439800" y="1899072"/>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8"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21"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40" name="Text Placeholder 2"/>
          <p:cNvSpPr>
            <a:spLocks noGrp="1"/>
          </p:cNvSpPr>
          <p:nvPr>
            <p:ph type="body" idx="44" hasCustomPrompt="1"/>
          </p:nvPr>
        </p:nvSpPr>
        <p:spPr>
          <a:xfrm>
            <a:off x="266400" y="1684800"/>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4" name="Text Placeholder 2"/>
          <p:cNvSpPr>
            <a:spLocks noGrp="1"/>
          </p:cNvSpPr>
          <p:nvPr>
            <p:ph type="body" idx="45" hasCustomPrompt="1"/>
          </p:nvPr>
        </p:nvSpPr>
        <p:spPr>
          <a:xfrm>
            <a:off x="3440856" y="1684800"/>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5" name="Text Placeholder 2"/>
          <p:cNvSpPr>
            <a:spLocks noGrp="1"/>
          </p:cNvSpPr>
          <p:nvPr>
            <p:ph type="body" idx="46" hasCustomPrompt="1"/>
          </p:nvPr>
        </p:nvSpPr>
        <p:spPr>
          <a:xfrm>
            <a:off x="6609600" y="1684800"/>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4" name="Content Placeholder 3"/>
          <p:cNvSpPr>
            <a:spLocks noGrp="1"/>
          </p:cNvSpPr>
          <p:nvPr>
            <p:ph sz="half" idx="36" hasCustomPrompt="1"/>
          </p:nvPr>
        </p:nvSpPr>
        <p:spPr>
          <a:xfrm>
            <a:off x="266400" y="4351553"/>
            <a:ext cx="93708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5" name="Text Placeholder 2"/>
          <p:cNvSpPr>
            <a:spLocks noGrp="1"/>
          </p:cNvSpPr>
          <p:nvPr>
            <p:ph type="body" idx="1" hasCustomPrompt="1"/>
          </p:nvPr>
        </p:nvSpPr>
        <p:spPr>
          <a:xfrm>
            <a:off x="266400" y="4134822"/>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Appendix">
    <p:spTree>
      <p:nvGrpSpPr>
        <p:cNvPr id="1" name=""/>
        <p:cNvGrpSpPr/>
        <p:nvPr/>
      </p:nvGrpSpPr>
      <p:grpSpPr>
        <a:xfrm>
          <a:off x="0" y="0"/>
          <a:ext cx="0" cy="0"/>
          <a:chOff x="0" y="0"/>
          <a:chExt cx="0" cy="0"/>
        </a:xfrm>
      </p:grpSpPr>
      <p:sp>
        <p:nvSpPr>
          <p:cNvPr id="5" name="Text Placeholder 17"/>
          <p:cNvSpPr>
            <a:spLocks noGrp="1"/>
          </p:cNvSpPr>
          <p:nvPr>
            <p:ph type="body" sz="quarter" idx="10" hasCustomPrompt="1"/>
          </p:nvPr>
        </p:nvSpPr>
        <p:spPr>
          <a:xfrm>
            <a:off x="273050" y="3645024"/>
            <a:ext cx="7821613" cy="860400"/>
          </a:xfrm>
          <a:prstGeom prst="rect">
            <a:avLst/>
          </a:prstGeom>
        </p:spPr>
        <p:txBody>
          <a:bodyPr lIns="0" tIns="0" rIns="0" bIns="0" anchor="b" anchorCtr="0"/>
          <a:lstStyle>
            <a:lvl1pPr>
              <a:lnSpc>
                <a:spcPct val="120000"/>
              </a:lnSpc>
              <a:spcBef>
                <a:spcPts val="1000"/>
              </a:spcBef>
              <a:spcAft>
                <a:spcPts val="1000"/>
              </a:spcAft>
              <a:defRPr kumimoji="0" lang="en-GB" sz="2400" b="1" i="0" u="none" strike="noStrike" kern="0" cap="none" spc="0" normalizeH="0" baseline="0" noProof="0" dirty="0">
                <a:ln>
                  <a:noFill/>
                </a:ln>
                <a:solidFill>
                  <a:schemeClr val="tx1"/>
                </a:solidFill>
                <a:effectLst/>
                <a:uLnTx/>
                <a:uFillTx/>
                <a:latin typeface="+mj-lt"/>
                <a:ea typeface="MS PGothic" pitchFamily="34" charset="-128"/>
                <a:cs typeface="Arial Unicode MS" pitchFamily="34" charset="-128"/>
              </a:defRPr>
            </a:lvl1pPr>
          </a:lstStyle>
          <a:p>
            <a:pPr marL="0" marR="0" lvl="0" indent="0" algn="l" defTabSz="957263" rtl="0" eaLnBrk="1" fontAlgn="base" latinLnBrk="0" hangingPunct="1">
              <a:lnSpc>
                <a:spcPct val="100000"/>
              </a:lnSpc>
              <a:spcBef>
                <a:spcPct val="0"/>
              </a:spcBef>
              <a:spcAft>
                <a:spcPct val="0"/>
              </a:spcAft>
              <a:buClrTx/>
              <a:buSzTx/>
              <a:buFontTx/>
              <a:buNone/>
              <a:tabLst/>
              <a:defRPr/>
            </a:pPr>
            <a:r>
              <a:rPr lang="en-US" dirty="0"/>
              <a:t>Enter your title here</a:t>
            </a:r>
            <a:endParaRPr lang="en-GB" dirty="0"/>
          </a:p>
        </p:txBody>
      </p:sp>
      <p:grpSp>
        <p:nvGrpSpPr>
          <p:cNvPr id="7" name="Group 52"/>
          <p:cNvGrpSpPr>
            <a:grpSpLocks/>
          </p:cNvGrpSpPr>
          <p:nvPr userDrawn="1"/>
        </p:nvGrpSpPr>
        <p:grpSpPr bwMode="auto">
          <a:xfrm>
            <a:off x="0" y="3313112"/>
            <a:ext cx="9906000" cy="115888"/>
            <a:chOff x="0" y="1474"/>
            <a:chExt cx="5760" cy="73"/>
          </a:xfrm>
        </p:grpSpPr>
        <p:sp>
          <p:nvSpPr>
            <p:cNvPr id="8" name="Rectangle 53"/>
            <p:cNvSpPr>
              <a:spLocks noChangeArrowheads="1"/>
            </p:cNvSpPr>
            <p:nvPr userDrawn="1"/>
          </p:nvSpPr>
          <p:spPr bwMode="auto">
            <a:xfrm>
              <a:off x="0" y="1474"/>
              <a:ext cx="4704" cy="73"/>
            </a:xfrm>
            <a:prstGeom prst="rect">
              <a:avLst/>
            </a:prstGeom>
            <a:solidFill>
              <a:srgbClr val="92D050"/>
            </a:solidFill>
            <a:ln w="12700">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ysClr val="windowText" lastClr="000000"/>
                </a:solidFill>
                <a:effectLst/>
                <a:uLnTx/>
                <a:uFillTx/>
              </a:endParaRPr>
            </a:p>
          </p:txBody>
        </p:sp>
        <p:sp>
          <p:nvSpPr>
            <p:cNvPr id="9" name="Rectangle 54"/>
            <p:cNvSpPr>
              <a:spLocks noChangeArrowheads="1"/>
            </p:cNvSpPr>
            <p:nvPr userDrawn="1"/>
          </p:nvSpPr>
          <p:spPr bwMode="auto">
            <a:xfrm>
              <a:off x="4704" y="1474"/>
              <a:ext cx="1056" cy="73"/>
            </a:xfrm>
            <a:prstGeom prst="rect">
              <a:avLst/>
            </a:prstGeom>
            <a:solidFill>
              <a:srgbClr val="002060"/>
            </a:solidFill>
            <a:ln w="12700">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ysClr val="windowText" lastClr="000000"/>
                </a:solidFill>
                <a:effectLst/>
                <a:uLnTx/>
                <a:uFillTx/>
              </a:endParaRPr>
            </a:p>
          </p:txBody>
        </p:sp>
      </p:grpSp>
      <p:sp>
        <p:nvSpPr>
          <p:cNvPr id="11" name="Title 15"/>
          <p:cNvSpPr>
            <a:spLocks noGrp="1"/>
          </p:cNvSpPr>
          <p:nvPr>
            <p:ph type="title" hasCustomPrompt="1"/>
          </p:nvPr>
        </p:nvSpPr>
        <p:spPr>
          <a:xfrm>
            <a:off x="273050" y="4577584"/>
            <a:ext cx="7821613" cy="507600"/>
          </a:xfrm>
          <a:prstGeom prst="rect">
            <a:avLst/>
          </a:prstGeom>
        </p:spPr>
        <p:txBody>
          <a:bodyPr lIns="0" tIns="72000" rIns="0" bIns="0"/>
          <a:lstStyle>
            <a:lvl1pPr>
              <a:lnSpc>
                <a:spcPct val="120000"/>
              </a:lnSpc>
              <a:spcBef>
                <a:spcPts val="0"/>
              </a:spcBef>
              <a:spcAft>
                <a:spcPts val="0"/>
              </a:spcAft>
              <a:defRPr lang="en-GB" sz="1800" b="1" baseline="0" dirty="0">
                <a:solidFill>
                  <a:schemeClr val="tx1"/>
                </a:solidFill>
                <a:latin typeface="+mn-lt"/>
                <a:ea typeface="MS PGothic" pitchFamily="34" charset="-128"/>
                <a:cs typeface="Arial Unicode MS" pitchFamily="34" charset="-128"/>
              </a:defRPr>
            </a:lvl1pPr>
          </a:lstStyle>
          <a:p>
            <a:pPr lvl="0" algn="l" defTabSz="957263" rtl="0" eaLnBrk="1" fontAlgn="base" hangingPunct="1">
              <a:spcBef>
                <a:spcPts val="1000"/>
              </a:spcBef>
              <a:spcAft>
                <a:spcPts val="1000"/>
              </a:spcAft>
              <a:buClr>
                <a:srgbClr val="CC3300"/>
              </a:buClr>
            </a:pPr>
            <a:r>
              <a:rPr lang="en-US" dirty="0"/>
              <a:t>Enter your subtitle here</a:t>
            </a:r>
            <a:endParaRPr lang="en-GB" dirty="0"/>
          </a:p>
        </p:txBody>
      </p:sp>
      <p:sp>
        <p:nvSpPr>
          <p:cNvPr id="10" name="Slide Number Placeholder"/>
          <p:cNvSpPr>
            <a:spLocks noGrp="1"/>
          </p:cNvSpPr>
          <p:nvPr>
            <p:ph type="ftr" sz="quarter" idx="3"/>
          </p:nvPr>
        </p:nvSpPr>
        <p:spPr>
          <a:xfrm>
            <a:off x="8834400" y="6523049"/>
            <a:ext cx="795760" cy="230400"/>
          </a:xfrm>
          <a:prstGeom prst="rect">
            <a:avLst/>
          </a:prstGeom>
        </p:spPr>
        <p:txBody>
          <a:bodyPr lIns="0" tIns="0" rIns="18000" bIns="18000" anchor="ctr"/>
          <a:lstStyle>
            <a:lvl1pPr algn="ctr">
              <a:defRPr sz="1000">
                <a:solidFill>
                  <a:schemeClr val="accent2"/>
                </a:solidFill>
              </a:defRPr>
            </a:lvl1pPr>
          </a:lstStyle>
          <a:p>
            <a:pPr algn="r"/>
            <a:fld id="{B1F92669-E9AC-495A-9485-4D654D029480}" type="slidenum">
              <a:rPr lang="en-GB" smtClean="0"/>
              <a:pPr algn="r"/>
              <a:t>‹#›</a:t>
            </a:fld>
            <a:endParaRPr lang="en-GB" dirty="0"/>
          </a:p>
        </p:txBody>
      </p:sp>
      <p:grpSp>
        <p:nvGrpSpPr>
          <p:cNvPr id="12" name="グループ化 11"/>
          <p:cNvGrpSpPr/>
          <p:nvPr userDrawn="1"/>
        </p:nvGrpSpPr>
        <p:grpSpPr>
          <a:xfrm>
            <a:off x="8162131" y="2748853"/>
            <a:ext cx="1671638" cy="360000"/>
            <a:chOff x="5257800" y="6925058"/>
            <a:chExt cx="2057400" cy="360000"/>
          </a:xfrm>
        </p:grpSpPr>
        <p:pic>
          <p:nvPicPr>
            <p:cNvPr id="13" name="図 12"/>
            <p:cNvPicPr>
              <a:picLocks noChangeAspect="1"/>
            </p:cNvPicPr>
            <p:nvPr userDrawn="1"/>
          </p:nvPicPr>
          <p:blipFill>
            <a:blip r:embed="rId2"/>
            <a:stretch>
              <a:fillRect/>
            </a:stretch>
          </p:blipFill>
          <p:spPr>
            <a:xfrm>
              <a:off x="5257800" y="6925058"/>
              <a:ext cx="958899" cy="360000"/>
            </a:xfrm>
            <a:prstGeom prst="rect">
              <a:avLst/>
            </a:prstGeom>
          </p:spPr>
        </p:pic>
        <p:sp>
          <p:nvSpPr>
            <p:cNvPr id="14" name="テキスト ボックス 13"/>
            <p:cNvSpPr txBox="1"/>
            <p:nvPr userDrawn="1"/>
          </p:nvSpPr>
          <p:spPr>
            <a:xfrm>
              <a:off x="6248400" y="6989642"/>
              <a:ext cx="1066800" cy="196208"/>
            </a:xfrm>
            <a:prstGeom prst="rect">
              <a:avLst/>
            </a:prstGeom>
            <a:noFill/>
          </p:spPr>
          <p:txBody>
            <a:bodyPr wrap="square" rtlCol="0">
              <a:spAutoFit/>
            </a:bodyPr>
            <a:lstStyle/>
            <a:p>
              <a:pPr algn="dist"/>
              <a:r>
                <a:rPr kumimoji="1" lang="en-US" altLang="ja-JP" sz="675" b="1" dirty="0" smtClean="0">
                  <a:latin typeface="游ゴシック" panose="020B0400000000000000" pitchFamily="50" charset="-128"/>
                  <a:ea typeface="游ゴシック" panose="020B0400000000000000" pitchFamily="50" charset="-128"/>
                </a:rPr>
                <a:t>GROUP</a:t>
              </a:r>
              <a:endParaRPr kumimoji="1" lang="ja-JP" altLang="en-US" sz="675" b="1" dirty="0">
                <a:latin typeface="游ゴシック" panose="020B0400000000000000" pitchFamily="50" charset="-128"/>
                <a:ea typeface="游ゴシック" panose="020B0400000000000000" pitchFamily="50" charset="-128"/>
              </a:endParaRPr>
            </a:p>
          </p:txBody>
        </p:sp>
      </p:grpSp>
    </p:spTree>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ntent 26">
    <p:spTree>
      <p:nvGrpSpPr>
        <p:cNvPr id="1" name=""/>
        <p:cNvGrpSpPr/>
        <p:nvPr/>
      </p:nvGrpSpPr>
      <p:grpSpPr>
        <a:xfrm>
          <a:off x="0" y="0"/>
          <a:ext cx="0" cy="0"/>
          <a:chOff x="0" y="0"/>
          <a:chExt cx="0" cy="0"/>
        </a:xfrm>
      </p:grpSpPr>
      <p:sp>
        <p:nvSpPr>
          <p:cNvPr id="23" name="Content Placeholder 3"/>
          <p:cNvSpPr>
            <a:spLocks noGrp="1"/>
          </p:cNvSpPr>
          <p:nvPr>
            <p:ph sz="half" idx="34" hasCustomPrompt="1"/>
          </p:nvPr>
        </p:nvSpPr>
        <p:spPr>
          <a:xfrm>
            <a:off x="272480" y="4624482"/>
            <a:ext cx="4611600" cy="1744224"/>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4" name="Content Placeholder 3"/>
          <p:cNvSpPr>
            <a:spLocks noGrp="1"/>
          </p:cNvSpPr>
          <p:nvPr>
            <p:ph sz="half" idx="35" hasCustomPrompt="1"/>
          </p:nvPr>
        </p:nvSpPr>
        <p:spPr>
          <a:xfrm>
            <a:off x="5016751" y="4624482"/>
            <a:ext cx="4611600" cy="1744224"/>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4" name="Content Placeholder 3"/>
          <p:cNvSpPr>
            <a:spLocks noGrp="1"/>
          </p:cNvSpPr>
          <p:nvPr>
            <p:ph sz="half" idx="26" hasCustomPrompt="1"/>
          </p:nvPr>
        </p:nvSpPr>
        <p:spPr>
          <a:xfrm>
            <a:off x="272480" y="2204864"/>
            <a:ext cx="4611600" cy="1744224"/>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33" hasCustomPrompt="1"/>
          </p:nvPr>
        </p:nvSpPr>
        <p:spPr>
          <a:xfrm>
            <a:off x="5016751" y="2204864"/>
            <a:ext cx="4611600" cy="1744224"/>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8"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1"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0"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15"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3"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6" name="Text Placeholder 2"/>
          <p:cNvSpPr>
            <a:spLocks noGrp="1"/>
          </p:cNvSpPr>
          <p:nvPr>
            <p:ph type="body" idx="28" hasCustomPrompt="1"/>
          </p:nvPr>
        </p:nvSpPr>
        <p:spPr>
          <a:xfrm>
            <a:off x="266400" y="4091964"/>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1" name="Text Placeholder 2"/>
          <p:cNvSpPr>
            <a:spLocks noGrp="1"/>
          </p:cNvSpPr>
          <p:nvPr>
            <p:ph type="body" idx="29" hasCustomPrompt="1"/>
          </p:nvPr>
        </p:nvSpPr>
        <p:spPr>
          <a:xfrm>
            <a:off x="272480" y="1988864"/>
            <a:ext cx="46116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0" fontAlgn="base" hangingPunct="0">
              <a:lnSpc>
                <a:spcPct val="120000"/>
              </a:lnSpc>
              <a:spcBef>
                <a:spcPct val="0"/>
              </a:spcBef>
              <a:spcAft>
                <a:spcPct val="0"/>
              </a:spcAft>
              <a:buClr>
                <a:srgbClr val="CC3300"/>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2" name="Text Placeholder 2"/>
          <p:cNvSpPr>
            <a:spLocks noGrp="1"/>
          </p:cNvSpPr>
          <p:nvPr>
            <p:ph type="body" idx="30" hasCustomPrompt="1"/>
          </p:nvPr>
        </p:nvSpPr>
        <p:spPr>
          <a:xfrm>
            <a:off x="5018400" y="1988864"/>
            <a:ext cx="46116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0" fontAlgn="base" hangingPunct="0">
              <a:lnSpc>
                <a:spcPct val="120000"/>
              </a:lnSpc>
              <a:spcBef>
                <a:spcPct val="0"/>
              </a:spcBef>
              <a:spcAft>
                <a:spcPct val="0"/>
              </a:spcAft>
              <a:buClr>
                <a:srgbClr val="CC3300"/>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7" name="Text Placeholder 2"/>
          <p:cNvSpPr>
            <a:spLocks noGrp="1"/>
          </p:cNvSpPr>
          <p:nvPr>
            <p:ph type="body" idx="31" hasCustomPrompt="1"/>
          </p:nvPr>
        </p:nvSpPr>
        <p:spPr>
          <a:xfrm>
            <a:off x="272480" y="4406522"/>
            <a:ext cx="46116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0" fontAlgn="base" hangingPunct="0">
              <a:lnSpc>
                <a:spcPct val="120000"/>
              </a:lnSpc>
              <a:spcBef>
                <a:spcPct val="0"/>
              </a:spcBef>
              <a:spcAft>
                <a:spcPct val="0"/>
              </a:spcAft>
              <a:buClr>
                <a:srgbClr val="CC3300"/>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9" name="Text Placeholder 2"/>
          <p:cNvSpPr>
            <a:spLocks noGrp="1"/>
          </p:cNvSpPr>
          <p:nvPr>
            <p:ph type="body" idx="32" hasCustomPrompt="1"/>
          </p:nvPr>
        </p:nvSpPr>
        <p:spPr>
          <a:xfrm>
            <a:off x="5018400" y="4406522"/>
            <a:ext cx="46116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0" fontAlgn="base" hangingPunct="0">
              <a:lnSpc>
                <a:spcPct val="120000"/>
              </a:lnSpc>
              <a:spcBef>
                <a:spcPct val="0"/>
              </a:spcBef>
              <a:spcAft>
                <a:spcPct val="0"/>
              </a:spcAft>
              <a:buClr>
                <a:srgbClr val="CC3300"/>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ntent 27">
    <p:spTree>
      <p:nvGrpSpPr>
        <p:cNvPr id="1" name=""/>
        <p:cNvGrpSpPr/>
        <p:nvPr/>
      </p:nvGrpSpPr>
      <p:grpSpPr>
        <a:xfrm>
          <a:off x="0" y="0"/>
          <a:ext cx="0" cy="0"/>
          <a:chOff x="0" y="0"/>
          <a:chExt cx="0" cy="0"/>
        </a:xfrm>
      </p:grpSpPr>
      <p:sp>
        <p:nvSpPr>
          <p:cNvPr id="2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5"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41" name="Content Placeholder 3"/>
          <p:cNvSpPr>
            <a:spLocks noGrp="1"/>
          </p:cNvSpPr>
          <p:nvPr>
            <p:ph sz="half" idx="39" hasCustomPrompt="1"/>
          </p:nvPr>
        </p:nvSpPr>
        <p:spPr>
          <a:xfrm>
            <a:off x="266400" y="2187104"/>
            <a:ext cx="3024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2" name="Content Placeholder 3"/>
          <p:cNvSpPr>
            <a:spLocks noGrp="1"/>
          </p:cNvSpPr>
          <p:nvPr>
            <p:ph sz="half" idx="40" hasCustomPrompt="1"/>
          </p:nvPr>
        </p:nvSpPr>
        <p:spPr>
          <a:xfrm>
            <a:off x="6609600" y="2187104"/>
            <a:ext cx="3024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3" name="Content Placeholder 3"/>
          <p:cNvSpPr>
            <a:spLocks noGrp="1"/>
          </p:cNvSpPr>
          <p:nvPr>
            <p:ph sz="half" idx="41" hasCustomPrompt="1"/>
          </p:nvPr>
        </p:nvSpPr>
        <p:spPr>
          <a:xfrm>
            <a:off x="3439800" y="2187104"/>
            <a:ext cx="3024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8"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21"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6"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0" name="Text Placeholder 2"/>
          <p:cNvSpPr>
            <a:spLocks noGrp="1"/>
          </p:cNvSpPr>
          <p:nvPr>
            <p:ph type="body" idx="44" hasCustomPrompt="1"/>
          </p:nvPr>
        </p:nvSpPr>
        <p:spPr>
          <a:xfrm>
            <a:off x="266400" y="1978598"/>
            <a:ext cx="3024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4" name="Text Placeholder 2"/>
          <p:cNvSpPr>
            <a:spLocks noGrp="1"/>
          </p:cNvSpPr>
          <p:nvPr>
            <p:ph type="body" idx="45" hasCustomPrompt="1"/>
          </p:nvPr>
        </p:nvSpPr>
        <p:spPr>
          <a:xfrm>
            <a:off x="3440856" y="1978598"/>
            <a:ext cx="3024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5" name="Text Placeholder 2"/>
          <p:cNvSpPr>
            <a:spLocks noGrp="1"/>
          </p:cNvSpPr>
          <p:nvPr>
            <p:ph type="body" idx="46" hasCustomPrompt="1"/>
          </p:nvPr>
        </p:nvSpPr>
        <p:spPr>
          <a:xfrm>
            <a:off x="6609600" y="1978598"/>
            <a:ext cx="3024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4" name="Content Placeholder 3"/>
          <p:cNvSpPr>
            <a:spLocks noGrp="1"/>
          </p:cNvSpPr>
          <p:nvPr>
            <p:ph sz="half" idx="47" hasCustomPrompt="1"/>
          </p:nvPr>
        </p:nvSpPr>
        <p:spPr>
          <a:xfrm>
            <a:off x="266400" y="4653336"/>
            <a:ext cx="3024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5" name="Content Placeholder 3"/>
          <p:cNvSpPr>
            <a:spLocks noGrp="1"/>
          </p:cNvSpPr>
          <p:nvPr>
            <p:ph sz="half" idx="48" hasCustomPrompt="1"/>
          </p:nvPr>
        </p:nvSpPr>
        <p:spPr>
          <a:xfrm>
            <a:off x="6609600" y="4653336"/>
            <a:ext cx="3024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Content Placeholder 3"/>
          <p:cNvSpPr>
            <a:spLocks noGrp="1"/>
          </p:cNvSpPr>
          <p:nvPr>
            <p:ph sz="half" idx="49" hasCustomPrompt="1"/>
          </p:nvPr>
        </p:nvSpPr>
        <p:spPr>
          <a:xfrm>
            <a:off x="3439800" y="4653336"/>
            <a:ext cx="3024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7" name="Text Placeholder 2"/>
          <p:cNvSpPr>
            <a:spLocks noGrp="1"/>
          </p:cNvSpPr>
          <p:nvPr>
            <p:ph type="body" idx="50" hasCustomPrompt="1"/>
          </p:nvPr>
        </p:nvSpPr>
        <p:spPr>
          <a:xfrm>
            <a:off x="266400" y="4150300"/>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9" name="Text Placeholder 2"/>
          <p:cNvSpPr>
            <a:spLocks noGrp="1"/>
          </p:cNvSpPr>
          <p:nvPr>
            <p:ph type="body" idx="51" hasCustomPrompt="1"/>
          </p:nvPr>
        </p:nvSpPr>
        <p:spPr>
          <a:xfrm>
            <a:off x="266400" y="4444830"/>
            <a:ext cx="3024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0" name="Text Placeholder 2"/>
          <p:cNvSpPr>
            <a:spLocks noGrp="1"/>
          </p:cNvSpPr>
          <p:nvPr>
            <p:ph type="body" idx="52" hasCustomPrompt="1"/>
          </p:nvPr>
        </p:nvSpPr>
        <p:spPr>
          <a:xfrm>
            <a:off x="3440856" y="4444830"/>
            <a:ext cx="3024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2" name="Text Placeholder 2"/>
          <p:cNvSpPr>
            <a:spLocks noGrp="1"/>
          </p:cNvSpPr>
          <p:nvPr>
            <p:ph type="body" idx="53" hasCustomPrompt="1"/>
          </p:nvPr>
        </p:nvSpPr>
        <p:spPr>
          <a:xfrm>
            <a:off x="6609600" y="4444830"/>
            <a:ext cx="3024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ontent 28">
    <p:spTree>
      <p:nvGrpSpPr>
        <p:cNvPr id="1" name=""/>
        <p:cNvGrpSpPr/>
        <p:nvPr/>
      </p:nvGrpSpPr>
      <p:grpSpPr>
        <a:xfrm>
          <a:off x="0" y="0"/>
          <a:ext cx="0" cy="0"/>
          <a:chOff x="0" y="0"/>
          <a:chExt cx="0" cy="0"/>
        </a:xfrm>
      </p:grpSpPr>
      <p:sp>
        <p:nvSpPr>
          <p:cNvPr id="2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3" name="Content Placeholder 3"/>
          <p:cNvSpPr>
            <a:spLocks noGrp="1"/>
          </p:cNvSpPr>
          <p:nvPr>
            <p:ph sz="half" idx="53" hasCustomPrompt="1"/>
          </p:nvPr>
        </p:nvSpPr>
        <p:spPr>
          <a:xfrm>
            <a:off x="266400" y="2185814"/>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8" name="Content Placeholder 3"/>
          <p:cNvSpPr>
            <a:spLocks noGrp="1"/>
          </p:cNvSpPr>
          <p:nvPr>
            <p:ph sz="half" idx="54" hasCustomPrompt="1"/>
          </p:nvPr>
        </p:nvSpPr>
        <p:spPr>
          <a:xfrm>
            <a:off x="2649600" y="2185814"/>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3" name="Content Placeholder 3"/>
          <p:cNvSpPr>
            <a:spLocks noGrp="1"/>
          </p:cNvSpPr>
          <p:nvPr>
            <p:ph sz="half" idx="55" hasCustomPrompt="1"/>
          </p:nvPr>
        </p:nvSpPr>
        <p:spPr>
          <a:xfrm>
            <a:off x="5025600" y="2185814"/>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4" name="Content Placeholder 3"/>
          <p:cNvSpPr>
            <a:spLocks noGrp="1"/>
          </p:cNvSpPr>
          <p:nvPr>
            <p:ph sz="half" idx="56" hasCustomPrompt="1"/>
          </p:nvPr>
        </p:nvSpPr>
        <p:spPr>
          <a:xfrm>
            <a:off x="7401600" y="2185814"/>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5"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6" name="Text Placeholder 2"/>
          <p:cNvSpPr>
            <a:spLocks noGrp="1"/>
          </p:cNvSpPr>
          <p:nvPr>
            <p:ph type="body" idx="57" hasCustomPrompt="1"/>
          </p:nvPr>
        </p:nvSpPr>
        <p:spPr>
          <a:xfrm>
            <a:off x="266400" y="1979954"/>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7" name="Text Placeholder 2"/>
          <p:cNvSpPr>
            <a:spLocks noGrp="1"/>
          </p:cNvSpPr>
          <p:nvPr>
            <p:ph type="body" idx="58" hasCustomPrompt="1"/>
          </p:nvPr>
        </p:nvSpPr>
        <p:spPr>
          <a:xfrm>
            <a:off x="2649600" y="1979954"/>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8" name="Text Placeholder 2"/>
          <p:cNvSpPr>
            <a:spLocks noGrp="1"/>
          </p:cNvSpPr>
          <p:nvPr>
            <p:ph type="body" idx="59" hasCustomPrompt="1"/>
          </p:nvPr>
        </p:nvSpPr>
        <p:spPr>
          <a:xfrm>
            <a:off x="5023912" y="1979954"/>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9" name="Text Placeholder 2"/>
          <p:cNvSpPr>
            <a:spLocks noGrp="1"/>
          </p:cNvSpPr>
          <p:nvPr>
            <p:ph type="body" idx="60" hasCustomPrompt="1"/>
          </p:nvPr>
        </p:nvSpPr>
        <p:spPr>
          <a:xfrm>
            <a:off x="7401600" y="1979954"/>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7" name="Content Placeholder 3"/>
          <p:cNvSpPr>
            <a:spLocks noGrp="1"/>
          </p:cNvSpPr>
          <p:nvPr>
            <p:ph sz="half" idx="61" hasCustomPrompt="1"/>
          </p:nvPr>
        </p:nvSpPr>
        <p:spPr>
          <a:xfrm>
            <a:off x="266400" y="4578818"/>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9" name="Content Placeholder 3"/>
          <p:cNvSpPr>
            <a:spLocks noGrp="1"/>
          </p:cNvSpPr>
          <p:nvPr>
            <p:ph sz="half" idx="62" hasCustomPrompt="1"/>
          </p:nvPr>
        </p:nvSpPr>
        <p:spPr>
          <a:xfrm>
            <a:off x="2649600" y="4578818"/>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0" name="Content Placeholder 3"/>
          <p:cNvSpPr>
            <a:spLocks noGrp="1"/>
          </p:cNvSpPr>
          <p:nvPr>
            <p:ph sz="half" idx="63" hasCustomPrompt="1"/>
          </p:nvPr>
        </p:nvSpPr>
        <p:spPr>
          <a:xfrm>
            <a:off x="5025600" y="4578818"/>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64" hasCustomPrompt="1"/>
          </p:nvPr>
        </p:nvSpPr>
        <p:spPr>
          <a:xfrm>
            <a:off x="7401600" y="4578818"/>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4" name="Text Placeholder 2"/>
          <p:cNvSpPr>
            <a:spLocks noGrp="1"/>
          </p:cNvSpPr>
          <p:nvPr>
            <p:ph type="body" idx="65" hasCustomPrompt="1"/>
          </p:nvPr>
        </p:nvSpPr>
        <p:spPr>
          <a:xfrm>
            <a:off x="266400" y="4077072"/>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7" name="Text Placeholder 2"/>
          <p:cNvSpPr>
            <a:spLocks noGrp="1"/>
          </p:cNvSpPr>
          <p:nvPr>
            <p:ph type="body" idx="66" hasCustomPrompt="1"/>
          </p:nvPr>
        </p:nvSpPr>
        <p:spPr>
          <a:xfrm>
            <a:off x="266400" y="4372958"/>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9" name="Text Placeholder 2"/>
          <p:cNvSpPr>
            <a:spLocks noGrp="1"/>
          </p:cNvSpPr>
          <p:nvPr>
            <p:ph type="body" idx="67" hasCustomPrompt="1"/>
          </p:nvPr>
        </p:nvSpPr>
        <p:spPr>
          <a:xfrm>
            <a:off x="2649600" y="4372958"/>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0" name="Text Placeholder 2"/>
          <p:cNvSpPr>
            <a:spLocks noGrp="1"/>
          </p:cNvSpPr>
          <p:nvPr>
            <p:ph type="body" idx="68" hasCustomPrompt="1"/>
          </p:nvPr>
        </p:nvSpPr>
        <p:spPr>
          <a:xfrm>
            <a:off x="5023912" y="4372958"/>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1" name="Text Placeholder 2"/>
          <p:cNvSpPr>
            <a:spLocks noGrp="1"/>
          </p:cNvSpPr>
          <p:nvPr>
            <p:ph type="body" idx="69" hasCustomPrompt="1"/>
          </p:nvPr>
        </p:nvSpPr>
        <p:spPr>
          <a:xfrm>
            <a:off x="7401600" y="4372958"/>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ontent 29">
    <p:spTree>
      <p:nvGrpSpPr>
        <p:cNvPr id="1" name=""/>
        <p:cNvGrpSpPr/>
        <p:nvPr/>
      </p:nvGrpSpPr>
      <p:grpSpPr>
        <a:xfrm>
          <a:off x="0" y="0"/>
          <a:ext cx="0" cy="0"/>
          <a:chOff x="0" y="0"/>
          <a:chExt cx="0" cy="0"/>
        </a:xfrm>
      </p:grpSpPr>
      <p:sp>
        <p:nvSpPr>
          <p:cNvPr id="9"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10"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7"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ontent 30_Blank">
    <p:spTree>
      <p:nvGrpSpPr>
        <p:cNvPr id="1" name=""/>
        <p:cNvGrpSpPr/>
        <p:nvPr/>
      </p:nvGrpSpPr>
      <p:grpSpPr>
        <a:xfrm>
          <a:off x="0" y="0"/>
          <a:ext cx="0" cy="0"/>
          <a:chOff x="0" y="0"/>
          <a:chExt cx="0" cy="0"/>
        </a:xfrm>
      </p:grpSpPr>
      <p:sp>
        <p:nvSpPr>
          <p:cNvPr id="3"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Content 31_Complete Blank">
    <p:spTree>
      <p:nvGrpSpPr>
        <p:cNvPr id="1" name=""/>
        <p:cNvGrpSpPr/>
        <p:nvPr/>
      </p:nvGrpSpPr>
      <p:grpSpPr>
        <a:xfrm>
          <a:off x="0" y="0"/>
          <a:ext cx="0" cy="0"/>
          <a:chOff x="0" y="0"/>
          <a:chExt cx="0" cy="0"/>
        </a:xfrm>
      </p:grpSpPr>
      <p:sp>
        <p:nvSpPr>
          <p:cNvPr id="3"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a:xfrm>
            <a:off x="495300" y="6377940"/>
            <a:ext cx="227838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9/29/2023</a:t>
            </a:fld>
            <a:endParaRPr lang="en-US"/>
          </a:p>
        </p:txBody>
      </p:sp>
      <p:sp>
        <p:nvSpPr>
          <p:cNvPr id="4" name="Holder 4"/>
          <p:cNvSpPr>
            <a:spLocks noGrp="1"/>
          </p:cNvSpPr>
          <p:nvPr>
            <p:ph type="sldNum" sz="quarter" idx="7"/>
          </p:nvPr>
        </p:nvSpPr>
        <p:spPr>
          <a:xfrm>
            <a:off x="9494180" y="6470108"/>
            <a:ext cx="200699" cy="128240"/>
          </a:xfrm>
          <a:prstGeom prst="rect">
            <a:avLst/>
          </a:prstGeom>
        </p:spPr>
        <p:txBody>
          <a:bodyPr lIns="0" tIns="0" rIns="0" bIns="0"/>
          <a:lstStyle>
            <a:lvl1pPr>
              <a:defRPr sz="900" b="0" i="0">
                <a:solidFill>
                  <a:srgbClr val="252525"/>
                </a:solidFill>
                <a:latin typeface="Yu Gothic"/>
                <a:cs typeface="Yu Gothic"/>
              </a:defRPr>
            </a:lvl1pPr>
          </a:lstStyle>
          <a:p>
            <a:pPr marL="28575">
              <a:lnSpc>
                <a:spcPts val="1046"/>
              </a:lnSpc>
            </a:pPr>
            <a:fld id="{81D60167-4931-47E6-BA6A-407CBD079E47}" type="slidenum">
              <a:rPr lang="en-US" altLang="ja-JP" smtClean="0"/>
              <a:pPr marL="28575">
                <a:lnSpc>
                  <a:spcPts val="1046"/>
                </a:lnSpc>
              </a:pPr>
              <a:t>‹#›</a:t>
            </a:fld>
            <a:endParaRPr lang="en-US" altLang="ja-JP" dirty="0"/>
          </a:p>
        </p:txBody>
      </p:sp>
    </p:spTree>
    <p:extLst>
      <p:ext uri="{BB962C8B-B14F-4D97-AF65-F5344CB8AC3E}">
        <p14:creationId xmlns:p14="http://schemas.microsoft.com/office/powerpoint/2010/main" val="386041393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9" name="TextBox 8"/>
          <p:cNvSpPr txBox="1"/>
          <p:nvPr userDrawn="1"/>
        </p:nvSpPr>
        <p:spPr>
          <a:xfrm>
            <a:off x="266400" y="233850"/>
            <a:ext cx="7200000" cy="572400"/>
          </a:xfrm>
          <a:prstGeom prst="rect">
            <a:avLst/>
          </a:prstGeom>
          <a:noFill/>
        </p:spPr>
        <p:txBody>
          <a:bodyPr wrap="none" lIns="0" tIns="0" rIns="0" bIns="0" rtlCol="0" anchor="b" anchorCtr="0">
            <a:noAutofit/>
          </a:bodyPr>
          <a:lstStyle/>
          <a:p>
            <a:pPr>
              <a:lnSpc>
                <a:spcPct val="120000"/>
              </a:lnSpc>
            </a:pPr>
            <a:r>
              <a:rPr lang="en-GB" sz="1800" b="1" baseline="0" dirty="0">
                <a:ea typeface="MS PGothic" pitchFamily="34" charset="-128"/>
              </a:rPr>
              <a:t>Table of contents</a:t>
            </a:r>
          </a:p>
        </p:txBody>
      </p:sp>
      <p:sp>
        <p:nvSpPr>
          <p:cNvPr id="3" name="Slide Number Placeholder"/>
          <p:cNvSpPr>
            <a:spLocks noGrp="1"/>
          </p:cNvSpPr>
          <p:nvPr>
            <p:ph type="ftr" sz="quarter" idx="3"/>
          </p:nvPr>
        </p:nvSpPr>
        <p:spPr>
          <a:xfrm>
            <a:off x="8834400" y="6523049"/>
            <a:ext cx="795760" cy="230400"/>
          </a:xfrm>
          <a:prstGeom prst="rect">
            <a:avLst/>
          </a:prstGeom>
        </p:spPr>
        <p:txBody>
          <a:bodyPr lIns="0" tIns="0" rIns="18000" bIns="18000" anchor="ctr"/>
          <a:lstStyle>
            <a:lvl1pPr algn="ctr">
              <a:defRPr sz="1000">
                <a:solidFill>
                  <a:schemeClr val="accent2"/>
                </a:solidFill>
              </a:defRPr>
            </a:lvl1pPr>
          </a:lstStyle>
          <a:p>
            <a:pPr algn="r"/>
            <a:fld id="{B1F92669-E9AC-495A-9485-4D654D029480}" type="slidenum">
              <a:rPr lang="en-GB" smtClean="0"/>
              <a:pPr algn="r"/>
              <a:t>‹#›</a:t>
            </a:fld>
            <a:endParaRPr lang="en-GB"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1">
    <p:spTree>
      <p:nvGrpSpPr>
        <p:cNvPr id="1" name=""/>
        <p:cNvGrpSpPr/>
        <p:nvPr/>
      </p:nvGrpSpPr>
      <p:grpSpPr>
        <a:xfrm>
          <a:off x="0" y="0"/>
          <a:ext cx="0" cy="0"/>
          <a:chOff x="0" y="0"/>
          <a:chExt cx="0" cy="0"/>
        </a:xfrm>
      </p:grpSpPr>
      <p:sp>
        <p:nvSpPr>
          <p:cNvPr id="10" name="Slide Number Placeholder"/>
          <p:cNvSpPr>
            <a:spLocks noGrp="1"/>
          </p:cNvSpPr>
          <p:nvPr>
            <p:ph type="ftr" sz="quarter" idx="3"/>
          </p:nvPr>
        </p:nvSpPr>
        <p:spPr>
          <a:xfrm>
            <a:off x="8834400" y="6523049"/>
            <a:ext cx="795760" cy="230400"/>
          </a:xfrm>
          <a:prstGeom prst="rect">
            <a:avLst/>
          </a:prstGeom>
        </p:spPr>
        <p:txBody>
          <a:bodyPr lIns="0" tIns="0" rIns="18000" bIns="18000" anchor="ctr"/>
          <a:lstStyle>
            <a:lvl1pPr algn="ctr">
              <a:defRPr sz="1000">
                <a:solidFill>
                  <a:schemeClr val="accent2"/>
                </a:solidFill>
              </a:defRPr>
            </a:lvl1pPr>
          </a:lstStyle>
          <a:p>
            <a:pPr algn="r"/>
            <a:fld id="{B1F92669-E9AC-495A-9485-4D654D029480}" type="slidenum">
              <a:rPr lang="en-GB" smtClean="0"/>
              <a:pPr algn="r"/>
              <a:t>‹#›</a:t>
            </a:fld>
            <a:endParaRPr lang="en-GB" dirty="0"/>
          </a:p>
        </p:txBody>
      </p:sp>
      <p:sp>
        <p:nvSpPr>
          <p:cNvPr id="7"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lnSpc>
                <a:spcPct val="120000"/>
              </a:lnSpc>
              <a:spcBef>
                <a:spcPts val="0"/>
              </a:spcBef>
              <a:spcAft>
                <a:spcPts val="0"/>
              </a:spcAft>
              <a:buClrTx/>
              <a:buFontTx/>
              <a:buNone/>
              <a:defRPr sz="700" i="1" baseline="0">
                <a:ea typeface="MS PGothic" pitchFamily="34" charset="-128"/>
              </a:defRPr>
            </a:lvl1pPr>
          </a:lstStyle>
          <a:p>
            <a:pPr lvl="0"/>
            <a:r>
              <a:rPr lang="en-GB" dirty="0"/>
              <a:t>Source / Disclaimer / Annotations: </a:t>
            </a:r>
          </a:p>
        </p:txBody>
      </p:sp>
      <p:sp>
        <p:nvSpPr>
          <p:cNvPr id="9" name="Content Placeholder 3"/>
          <p:cNvSpPr>
            <a:spLocks noGrp="1"/>
          </p:cNvSpPr>
          <p:nvPr>
            <p:ph sz="half" idx="2" hasCustomPrompt="1"/>
          </p:nvPr>
        </p:nvSpPr>
        <p:spPr>
          <a:xfrm>
            <a:off x="266400" y="1702676"/>
            <a:ext cx="9370800" cy="4777324"/>
          </a:xfrm>
          <a:prstGeom prst="rect">
            <a:avLst/>
          </a:prstGeom>
          <a:noFill/>
          <a:ln w="9525">
            <a:noFill/>
            <a:miter lim="800000"/>
            <a:headEnd/>
            <a:tailEnd/>
          </a:ln>
        </p:spPr>
        <p:txBody>
          <a:bodyPr lIns="0" tIns="64800" rIns="46800" bIns="64800"/>
          <a:lstStyle>
            <a:lvl1pPr marL="0" indent="0" algn="l" defTabSz="815780" rtl="0" fontAlgn="base">
              <a:lnSpc>
                <a:spcPct val="120000"/>
              </a:lnSpc>
              <a:spcBef>
                <a:spcPts val="200"/>
              </a:spcBef>
              <a:spcAft>
                <a:spcPts val="200"/>
              </a:spcAft>
              <a:buSzPct val="150000"/>
              <a:buFontTx/>
              <a:buNone/>
              <a:tabLst/>
              <a:defRPr lang="en-US" sz="1200" baseline="0" dirty="0" smtClean="0">
                <a:solidFill>
                  <a:schemeClr val="tx1"/>
                </a:solidFill>
                <a:latin typeface="+mn-lt"/>
                <a:ea typeface="MS PGothic" pitchFamily="34" charset="-128"/>
                <a:cs typeface="+mn-cs"/>
              </a:defRPr>
            </a:lvl1pPr>
            <a:lvl2pPr marL="179388" indent="-177800" algn="l" defTabSz="815780" rtl="0" fontAlgn="base">
              <a:lnSpc>
                <a:spcPct val="120000"/>
              </a:lnSpc>
              <a:spcBef>
                <a:spcPts val="200"/>
              </a:spcBef>
              <a:spcAft>
                <a:spcPts val="200"/>
              </a:spcAft>
              <a:buClr>
                <a:schemeClr val="accent1"/>
              </a:buClr>
              <a:buSzPct val="70000"/>
              <a:buFont typeface="Wingdings" pitchFamily="2" charset="2"/>
              <a:buChar char="n"/>
              <a:defRPr lang="en-US" sz="1200" dirty="0" smtClean="0">
                <a:solidFill>
                  <a:schemeClr val="tx1"/>
                </a:solidFill>
                <a:latin typeface="+mn-lt"/>
                <a:ea typeface="MS PGothic" pitchFamily="34" charset="-128"/>
                <a:cs typeface="+mn-cs"/>
              </a:defRPr>
            </a:lvl2pPr>
            <a:lvl3pPr marL="357188" indent="-177800" algn="l" defTabSz="815780" rtl="0" fontAlgn="base">
              <a:lnSpc>
                <a:spcPct val="120000"/>
              </a:lnSpc>
              <a:spcBef>
                <a:spcPts val="200"/>
              </a:spcBef>
              <a:spcAft>
                <a:spcPts val="200"/>
              </a:spcAft>
              <a:buClr>
                <a:schemeClr val="accent1"/>
              </a:buClr>
              <a:buSzPts val="1200"/>
              <a:buFont typeface="Arial" pitchFamily="34" charset="0"/>
              <a:buChar char="–"/>
              <a:defRPr lang="en-US" sz="1200" dirty="0" smtClean="0">
                <a:solidFill>
                  <a:schemeClr val="tx1"/>
                </a:solidFill>
                <a:latin typeface="+mn-lt"/>
                <a:ea typeface="MS PGothic" pitchFamily="34" charset="-128"/>
                <a:cs typeface="+mn-cs"/>
              </a:defRPr>
            </a:lvl3pPr>
            <a:lvl4pPr marL="536575" indent="-179388" algn="l" defTabSz="815780" rtl="0" fontAlgn="base">
              <a:lnSpc>
                <a:spcPct val="120000"/>
              </a:lnSpc>
              <a:spcBef>
                <a:spcPts val="200"/>
              </a:spcBef>
              <a:spcAft>
                <a:spcPts val="200"/>
              </a:spcAft>
              <a:buClr>
                <a:schemeClr val="accent1"/>
              </a:buClr>
              <a:buSzPts val="1200"/>
              <a:buFont typeface="Symbol"/>
              <a:buChar char="-"/>
              <a:defRPr lang="en-US" sz="1200" baseline="0" dirty="0" smtClean="0">
                <a:solidFill>
                  <a:schemeClr val="tx1"/>
                </a:solidFill>
                <a:latin typeface="+mn-lt"/>
                <a:ea typeface="MS PGothic" pitchFamily="34" charset="-128"/>
                <a:cs typeface="+mn-cs"/>
              </a:defRPr>
            </a:lvl4pPr>
            <a:lvl5pPr marL="715963" indent="-166688" algn="l" defTabSz="815780" rtl="0" fontAlgn="base">
              <a:lnSpc>
                <a:spcPct val="120000"/>
              </a:lnSpc>
              <a:spcBef>
                <a:spcPts val="200"/>
              </a:spcBef>
              <a:spcAft>
                <a:spcPts val="200"/>
              </a:spcAft>
              <a:buClr>
                <a:schemeClr val="accent1"/>
              </a:buClr>
              <a:buSzPts val="1200"/>
              <a:buFont typeface="Symbol"/>
              <a:buChar char="-"/>
              <a:defRPr lang="en-GB" sz="12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2"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6" name="Slide Header Placeholder"/>
          <p:cNvSpPr>
            <a:spLocks noGrp="1"/>
          </p:cNvSpPr>
          <p:nvPr>
            <p:ph type="title" hasCustomPrompt="1"/>
          </p:nvPr>
        </p:nvSpPr>
        <p:spPr>
          <a:xfrm>
            <a:off x="266400" y="59241"/>
            <a:ext cx="7200000" cy="747368"/>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2000" b="1" baseline="0" dirty="0">
                <a:solidFill>
                  <a:schemeClr val="tx1"/>
                </a:solidFill>
                <a:latin typeface="+mj-lt"/>
                <a:ea typeface="MS PGothic" pitchFamily="34" charset="-128"/>
                <a:cs typeface="Arial Unicode MS" pitchFamily="34" charset="-128"/>
              </a:defRPr>
            </a:lvl1pPr>
          </a:lstStyle>
          <a:p>
            <a:r>
              <a:rPr lang="en-GB" dirty="0"/>
              <a:t>Main text</a:t>
            </a:r>
          </a:p>
        </p:txBody>
      </p:sp>
    </p:spTree>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2">
    <p:spTree>
      <p:nvGrpSpPr>
        <p:cNvPr id="1" name=""/>
        <p:cNvGrpSpPr/>
        <p:nvPr/>
      </p:nvGrpSpPr>
      <p:grpSpPr>
        <a:xfrm>
          <a:off x="0" y="0"/>
          <a:ext cx="0" cy="0"/>
          <a:chOff x="0" y="0"/>
          <a:chExt cx="0" cy="0"/>
        </a:xfrm>
      </p:grpSpPr>
      <p:sp>
        <p:nvSpPr>
          <p:cNvPr id="9" name="Content Placeholder 3"/>
          <p:cNvSpPr>
            <a:spLocks noGrp="1"/>
          </p:cNvSpPr>
          <p:nvPr>
            <p:ph sz="half" idx="2" hasCustomPrompt="1"/>
          </p:nvPr>
        </p:nvSpPr>
        <p:spPr>
          <a:xfrm>
            <a:off x="266400" y="1900799"/>
            <a:ext cx="9370800" cy="4583127"/>
          </a:xfrm>
          <a:prstGeom prst="rect">
            <a:avLst/>
          </a:prstGeom>
          <a:noFill/>
          <a:ln w="9525">
            <a:noFill/>
            <a:miter lim="800000"/>
            <a:headEnd/>
            <a:tailEnd/>
          </a:ln>
        </p:spPr>
        <p:txBody>
          <a:bodyPr lIns="0" tIns="108000" rIns="46800" bIns="64800"/>
          <a:lstStyle>
            <a:lvl1pPr marL="0" indent="0" algn="l" defTabSz="815780" rtl="0" fontAlgn="base">
              <a:lnSpc>
                <a:spcPct val="120000"/>
              </a:lnSpc>
              <a:spcBef>
                <a:spcPts val="200"/>
              </a:spcBef>
              <a:spcAft>
                <a:spcPts val="200"/>
              </a:spcAft>
              <a:buSzPct val="150000"/>
              <a:buFontTx/>
              <a:buNone/>
              <a:tabLst/>
              <a:defRPr lang="en-US" sz="1200" baseline="0" dirty="0" smtClean="0">
                <a:solidFill>
                  <a:schemeClr val="tx1"/>
                </a:solidFill>
                <a:latin typeface="+mn-lt"/>
                <a:ea typeface="MS PGothic" pitchFamily="34" charset="-128"/>
                <a:cs typeface="+mn-cs"/>
              </a:defRPr>
            </a:lvl1pPr>
            <a:lvl2pPr marL="179388" indent="-177800" algn="l" defTabSz="815780" rtl="0" fontAlgn="base">
              <a:lnSpc>
                <a:spcPct val="120000"/>
              </a:lnSpc>
              <a:spcBef>
                <a:spcPts val="200"/>
              </a:spcBef>
              <a:spcAft>
                <a:spcPts val="200"/>
              </a:spcAft>
              <a:buClr>
                <a:schemeClr val="accent1"/>
              </a:buClr>
              <a:buSzPct val="70000"/>
              <a:buFont typeface="Wingdings" pitchFamily="2" charset="2"/>
              <a:buChar char="n"/>
              <a:defRPr lang="en-US" sz="1200" dirty="0" smtClean="0">
                <a:solidFill>
                  <a:schemeClr val="tx1"/>
                </a:solidFill>
                <a:latin typeface="+mn-lt"/>
                <a:ea typeface="MS PGothic" pitchFamily="34" charset="-128"/>
                <a:cs typeface="+mn-cs"/>
              </a:defRPr>
            </a:lvl2pPr>
            <a:lvl3pPr marL="357188" indent="-177800" algn="l" defTabSz="815780" rtl="0" fontAlgn="base">
              <a:lnSpc>
                <a:spcPct val="120000"/>
              </a:lnSpc>
              <a:spcBef>
                <a:spcPts val="200"/>
              </a:spcBef>
              <a:spcAft>
                <a:spcPts val="200"/>
              </a:spcAft>
              <a:buClr>
                <a:schemeClr val="accent1"/>
              </a:buClr>
              <a:buSzPts val="1200"/>
              <a:buFont typeface="Arial" pitchFamily="34" charset="0"/>
              <a:buChar char="–"/>
              <a:defRPr lang="en-US" sz="1200" dirty="0" smtClean="0">
                <a:solidFill>
                  <a:schemeClr val="tx1"/>
                </a:solidFill>
                <a:latin typeface="+mn-lt"/>
                <a:ea typeface="MS PGothic" pitchFamily="34" charset="-128"/>
                <a:cs typeface="+mn-cs"/>
              </a:defRPr>
            </a:lvl3pPr>
            <a:lvl4pPr marL="536575" indent="-179388" algn="l" defTabSz="815780" rtl="0" fontAlgn="base">
              <a:lnSpc>
                <a:spcPct val="120000"/>
              </a:lnSpc>
              <a:spcBef>
                <a:spcPts val="200"/>
              </a:spcBef>
              <a:spcAft>
                <a:spcPts val="200"/>
              </a:spcAft>
              <a:buClr>
                <a:schemeClr val="accent1"/>
              </a:buClr>
              <a:buSzPts val="1200"/>
              <a:buFont typeface="Symbol"/>
              <a:buChar char="-"/>
              <a:defRPr lang="en-US" sz="1200" baseline="0" dirty="0" smtClean="0">
                <a:solidFill>
                  <a:schemeClr val="tx1"/>
                </a:solidFill>
                <a:latin typeface="+mn-lt"/>
                <a:ea typeface="MS PGothic" pitchFamily="34" charset="-128"/>
                <a:cs typeface="+mn-cs"/>
              </a:defRPr>
            </a:lvl4pPr>
            <a:lvl5pPr marL="715963" indent="-166688" algn="l" defTabSz="815780" rtl="0" fontAlgn="base">
              <a:lnSpc>
                <a:spcPct val="120000"/>
              </a:lnSpc>
              <a:spcBef>
                <a:spcPts val="200"/>
              </a:spcBef>
              <a:spcAft>
                <a:spcPts val="200"/>
              </a:spcAft>
              <a:buClr>
                <a:schemeClr val="accent1"/>
              </a:buClr>
              <a:buSzPts val="1200"/>
              <a:buFont typeface="Symbol"/>
              <a:buChar char="-"/>
              <a:defRPr lang="en-GB" sz="12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8"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3"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14"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5"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10"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3">
    <p:spTree>
      <p:nvGrpSpPr>
        <p:cNvPr id="1" name=""/>
        <p:cNvGrpSpPr/>
        <p:nvPr/>
      </p:nvGrpSpPr>
      <p:grpSpPr>
        <a:xfrm>
          <a:off x="0" y="0"/>
          <a:ext cx="0" cy="0"/>
          <a:chOff x="0" y="0"/>
          <a:chExt cx="0" cy="0"/>
        </a:xfrm>
      </p:grpSpPr>
      <p:sp>
        <p:nvSpPr>
          <p:cNvPr id="24" name="Content Placeholder 3"/>
          <p:cNvSpPr>
            <a:spLocks noGrp="1"/>
          </p:cNvSpPr>
          <p:nvPr>
            <p:ph sz="half" idx="2" hasCustomPrompt="1"/>
          </p:nvPr>
        </p:nvSpPr>
        <p:spPr>
          <a:xfrm>
            <a:off x="266400" y="1900800"/>
            <a:ext cx="46116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3" name="Content Placeholder 3"/>
          <p:cNvSpPr>
            <a:spLocks noGrp="1"/>
          </p:cNvSpPr>
          <p:nvPr>
            <p:ph sz="half" idx="19" hasCustomPrompt="1"/>
          </p:nvPr>
        </p:nvSpPr>
        <p:spPr>
          <a:xfrm>
            <a:off x="5022000" y="1900800"/>
            <a:ext cx="46116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17"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8"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10"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2"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4" name="Text Placeholder 2"/>
          <p:cNvSpPr>
            <a:spLocks noGrp="1"/>
          </p:cNvSpPr>
          <p:nvPr>
            <p:ph type="body" idx="20" hasCustomPrompt="1"/>
          </p:nvPr>
        </p:nvSpPr>
        <p:spPr>
          <a:xfrm>
            <a:off x="5022024"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4">
    <p:spTree>
      <p:nvGrpSpPr>
        <p:cNvPr id="1" name=""/>
        <p:cNvGrpSpPr/>
        <p:nvPr/>
      </p:nvGrpSpPr>
      <p:grpSpPr>
        <a:xfrm>
          <a:off x="0" y="0"/>
          <a:ext cx="0" cy="0"/>
          <a:chOff x="0" y="0"/>
          <a:chExt cx="0" cy="0"/>
        </a:xfrm>
      </p:grpSpPr>
      <p:sp>
        <p:nvSpPr>
          <p:cNvPr id="14" name="Content Placeholder 3"/>
          <p:cNvSpPr>
            <a:spLocks noGrp="1"/>
          </p:cNvSpPr>
          <p:nvPr>
            <p:ph sz="half" idx="26" hasCustomPrompt="1"/>
          </p:nvPr>
        </p:nvSpPr>
        <p:spPr>
          <a:xfrm>
            <a:off x="266400" y="1900800"/>
            <a:ext cx="93708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0" name="Content Placeholder 3"/>
          <p:cNvSpPr>
            <a:spLocks noGrp="1"/>
          </p:cNvSpPr>
          <p:nvPr>
            <p:ph sz="half" idx="27" hasCustomPrompt="1"/>
          </p:nvPr>
        </p:nvSpPr>
        <p:spPr>
          <a:xfrm>
            <a:off x="266400" y="4305599"/>
            <a:ext cx="9370800" cy="21783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8"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1"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0"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15"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3"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6" name="Text Placeholder 2"/>
          <p:cNvSpPr>
            <a:spLocks noGrp="1"/>
          </p:cNvSpPr>
          <p:nvPr>
            <p:ph type="body" idx="28" hasCustomPrompt="1"/>
          </p:nvPr>
        </p:nvSpPr>
        <p:spPr>
          <a:xfrm>
            <a:off x="266400" y="4091964"/>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5">
    <p:spTree>
      <p:nvGrpSpPr>
        <p:cNvPr id="1" name=""/>
        <p:cNvGrpSpPr/>
        <p:nvPr/>
      </p:nvGrpSpPr>
      <p:grpSpPr>
        <a:xfrm>
          <a:off x="0" y="0"/>
          <a:ext cx="0" cy="0"/>
          <a:chOff x="0" y="0"/>
          <a:chExt cx="0" cy="0"/>
        </a:xfrm>
      </p:grpSpPr>
      <p:sp>
        <p:nvSpPr>
          <p:cNvPr id="18" name="Content Placeholder 3"/>
          <p:cNvSpPr>
            <a:spLocks noGrp="1"/>
          </p:cNvSpPr>
          <p:nvPr>
            <p:ph sz="half" idx="29" hasCustomPrompt="1"/>
          </p:nvPr>
        </p:nvSpPr>
        <p:spPr>
          <a:xfrm>
            <a:off x="266400" y="3526356"/>
            <a:ext cx="9370800" cy="13752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3" name="Content Placeholder 3"/>
          <p:cNvSpPr>
            <a:spLocks noGrp="1"/>
          </p:cNvSpPr>
          <p:nvPr>
            <p:ph sz="half" idx="30" hasCustomPrompt="1"/>
          </p:nvPr>
        </p:nvSpPr>
        <p:spPr>
          <a:xfrm>
            <a:off x="266400" y="5142231"/>
            <a:ext cx="9370800" cy="13863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0"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2"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2" name="Content Placeholder 3"/>
          <p:cNvSpPr>
            <a:spLocks noGrp="1"/>
          </p:cNvSpPr>
          <p:nvPr>
            <p:ph sz="half" idx="31" hasCustomPrompt="1"/>
          </p:nvPr>
        </p:nvSpPr>
        <p:spPr>
          <a:xfrm>
            <a:off x="266400" y="1900800"/>
            <a:ext cx="9370800" cy="13752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4"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16"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3"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9" name="Text Placeholder 2"/>
          <p:cNvSpPr>
            <a:spLocks noGrp="1"/>
          </p:cNvSpPr>
          <p:nvPr>
            <p:ph type="body" idx="32" hasCustomPrompt="1"/>
          </p:nvPr>
        </p:nvSpPr>
        <p:spPr>
          <a:xfrm>
            <a:off x="266400" y="3311676"/>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1" name="Text Placeholder 2"/>
          <p:cNvSpPr>
            <a:spLocks noGrp="1"/>
          </p:cNvSpPr>
          <p:nvPr>
            <p:ph type="body" idx="33" hasCustomPrompt="1"/>
          </p:nvPr>
        </p:nvSpPr>
        <p:spPr>
          <a:xfrm>
            <a:off x="266400" y="493130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2" Type="http://schemas.openxmlformats.org/officeDocument/2006/relationships/slideLayout" Target="../slideLayouts/slideLayout2.xml"/><Relationship Id="rId20" Type="http://schemas.openxmlformats.org/officeDocument/2006/relationships/slideLayout" Target="../slideLayouts/slideLayout20.xml"/><Relationship Id="rId21" Type="http://schemas.openxmlformats.org/officeDocument/2006/relationships/slideLayout" Target="../slideLayouts/slideLayout21.xml"/><Relationship Id="rId22" Type="http://schemas.openxmlformats.org/officeDocument/2006/relationships/slideLayout" Target="../slideLayouts/slideLayout22.xml"/><Relationship Id="rId23" Type="http://schemas.openxmlformats.org/officeDocument/2006/relationships/slideLayout" Target="../slideLayouts/slideLayout23.xml"/><Relationship Id="rId24" Type="http://schemas.openxmlformats.org/officeDocument/2006/relationships/slideLayout" Target="../slideLayouts/slideLayout24.xml"/><Relationship Id="rId25" Type="http://schemas.openxmlformats.org/officeDocument/2006/relationships/slideLayout" Target="../slideLayouts/slideLayout25.xml"/><Relationship Id="rId26" Type="http://schemas.openxmlformats.org/officeDocument/2006/relationships/slideLayout" Target="../slideLayouts/slideLayout26.xml"/><Relationship Id="rId27" Type="http://schemas.openxmlformats.org/officeDocument/2006/relationships/slideLayout" Target="../slideLayouts/slideLayout27.xml"/><Relationship Id="rId28" Type="http://schemas.openxmlformats.org/officeDocument/2006/relationships/slideLayout" Target="../slideLayouts/slideLayout28.xml"/><Relationship Id="rId29" Type="http://schemas.openxmlformats.org/officeDocument/2006/relationships/slideLayout" Target="../slideLayouts/slideLayout29.xml"/><Relationship Id="rId3" Type="http://schemas.openxmlformats.org/officeDocument/2006/relationships/slideLayout" Target="../slideLayouts/slideLayout3.xml"/><Relationship Id="rId30" Type="http://schemas.openxmlformats.org/officeDocument/2006/relationships/slideLayout" Target="../slideLayouts/slideLayout30.xml"/><Relationship Id="rId31" Type="http://schemas.openxmlformats.org/officeDocument/2006/relationships/slideLayout" Target="../slideLayouts/slideLayout31.xml"/><Relationship Id="rId32" Type="http://schemas.openxmlformats.org/officeDocument/2006/relationships/slideLayout" Target="../slideLayouts/slideLayout32.xml"/><Relationship Id="rId33" Type="http://schemas.openxmlformats.org/officeDocument/2006/relationships/slideLayout" Target="../slideLayouts/slideLayout33.xml"/><Relationship Id="rId34" Type="http://schemas.openxmlformats.org/officeDocument/2006/relationships/slideLayout" Target="../slideLayouts/slideLayout34.xml"/><Relationship Id="rId35" Type="http://schemas.openxmlformats.org/officeDocument/2006/relationships/slideLayout" Target="../slideLayouts/slideLayout35.xml"/><Relationship Id="rId36" Type="http://schemas.openxmlformats.org/officeDocument/2006/relationships/slideLayout" Target="../slideLayouts/slideLayout36.xml"/><Relationship Id="rId37" Type="http://schemas.openxmlformats.org/officeDocument/2006/relationships/theme" Target="../theme/theme1.xml"/><Relationship Id="rId38" Type="http://schemas.openxmlformats.org/officeDocument/2006/relationships/image" Target="../media/image1.png"/><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Slide Number Placeholder"/>
          <p:cNvSpPr>
            <a:spLocks noGrp="1"/>
          </p:cNvSpPr>
          <p:nvPr>
            <p:ph type="ftr" sz="quarter" idx="3"/>
          </p:nvPr>
        </p:nvSpPr>
        <p:spPr>
          <a:xfrm>
            <a:off x="8834400" y="6580800"/>
            <a:ext cx="795760" cy="230400"/>
          </a:xfrm>
          <a:prstGeom prst="rect">
            <a:avLst/>
          </a:prstGeom>
        </p:spPr>
        <p:txBody>
          <a:bodyPr lIns="0" tIns="0" rIns="18000" bIns="18000" anchor="ctr"/>
          <a:lstStyle>
            <a:lvl1pPr algn="ctr">
              <a:defRPr sz="1000">
                <a:solidFill>
                  <a:schemeClr val="accent2"/>
                </a:solidFill>
              </a:defRPr>
            </a:lvl1pPr>
          </a:lstStyle>
          <a:p>
            <a:pPr algn="r"/>
            <a:fld id="{B1F92669-E9AC-495A-9485-4D654D029480}" type="slidenum">
              <a:rPr lang="en-GB" smtClean="0"/>
              <a:pPr algn="r"/>
              <a:t>‹#›</a:t>
            </a:fld>
            <a:endParaRPr lang="en-GB" dirty="0"/>
          </a:p>
        </p:txBody>
      </p:sp>
      <p:sp>
        <p:nvSpPr>
          <p:cNvPr id="14" name="Rectangle 28"/>
          <p:cNvSpPr>
            <a:spLocks noChangeArrowheads="1"/>
          </p:cNvSpPr>
          <p:nvPr/>
        </p:nvSpPr>
        <p:spPr bwMode="auto">
          <a:xfrm>
            <a:off x="0" y="864144"/>
            <a:ext cx="8312150" cy="108000"/>
          </a:xfrm>
          <a:prstGeom prst="rect">
            <a:avLst/>
          </a:prstGeom>
          <a:solidFill>
            <a:srgbClr val="92D050"/>
          </a:solidFill>
          <a:ln w="12700">
            <a:noFill/>
            <a:miter lim="800000"/>
            <a:headEnd/>
            <a:tailEnd/>
          </a:ln>
          <a:effectLst/>
        </p:spPr>
        <p:txBody>
          <a:bodyPr wrap="none" anchor="ctr"/>
          <a:lstStyle/>
          <a:p>
            <a:pPr algn="ctr">
              <a:defRPr/>
            </a:pPr>
            <a:endParaRPr kumimoji="1" lang="ja-JP" altLang="ja-JP" dirty="0">
              <a:latin typeface="Arial" pitchFamily="34" charset="0"/>
              <a:ea typeface="ＭＳ Ｐゴシック" pitchFamily="50" charset="-128"/>
              <a:cs typeface="+mn-cs"/>
            </a:endParaRPr>
          </a:p>
        </p:txBody>
      </p:sp>
      <p:sp>
        <p:nvSpPr>
          <p:cNvPr id="15" name="Rectangle 29"/>
          <p:cNvSpPr>
            <a:spLocks noChangeArrowheads="1"/>
          </p:cNvSpPr>
          <p:nvPr/>
        </p:nvSpPr>
        <p:spPr bwMode="auto">
          <a:xfrm>
            <a:off x="8312150" y="864144"/>
            <a:ext cx="1595438" cy="108000"/>
          </a:xfrm>
          <a:prstGeom prst="rect">
            <a:avLst/>
          </a:prstGeom>
          <a:solidFill>
            <a:srgbClr val="002060"/>
          </a:solidFill>
          <a:ln w="12700">
            <a:noFill/>
            <a:miter lim="800000"/>
            <a:headEnd/>
            <a:tailEnd/>
          </a:ln>
          <a:effectLst/>
        </p:spPr>
        <p:txBody>
          <a:bodyPr wrap="none" anchor="ctr"/>
          <a:lstStyle/>
          <a:p>
            <a:pPr algn="ctr">
              <a:defRPr/>
            </a:pPr>
            <a:endParaRPr kumimoji="1" lang="ja-JP" altLang="ja-JP">
              <a:latin typeface="Arial" pitchFamily="34" charset="0"/>
              <a:ea typeface="ＭＳ Ｐゴシック" pitchFamily="50" charset="-128"/>
              <a:cs typeface="+mn-cs"/>
            </a:endParaRPr>
          </a:p>
        </p:txBody>
      </p:sp>
      <p:grpSp>
        <p:nvGrpSpPr>
          <p:cNvPr id="7" name="グループ化 6"/>
          <p:cNvGrpSpPr/>
          <p:nvPr userDrawn="1"/>
        </p:nvGrpSpPr>
        <p:grpSpPr>
          <a:xfrm>
            <a:off x="4117181" y="6410225"/>
            <a:ext cx="1671638" cy="360000"/>
            <a:chOff x="5257800" y="6925058"/>
            <a:chExt cx="2057400" cy="360000"/>
          </a:xfrm>
        </p:grpSpPr>
        <p:pic>
          <p:nvPicPr>
            <p:cNvPr id="8" name="図 7"/>
            <p:cNvPicPr>
              <a:picLocks noChangeAspect="1"/>
            </p:cNvPicPr>
            <p:nvPr userDrawn="1"/>
          </p:nvPicPr>
          <p:blipFill>
            <a:blip r:embed="rId38"/>
            <a:stretch>
              <a:fillRect/>
            </a:stretch>
          </p:blipFill>
          <p:spPr>
            <a:xfrm>
              <a:off x="5257800" y="6925058"/>
              <a:ext cx="958899" cy="360000"/>
            </a:xfrm>
            <a:prstGeom prst="rect">
              <a:avLst/>
            </a:prstGeom>
          </p:spPr>
        </p:pic>
        <p:sp>
          <p:nvSpPr>
            <p:cNvPr id="10" name="テキスト ボックス 9"/>
            <p:cNvSpPr txBox="1"/>
            <p:nvPr userDrawn="1"/>
          </p:nvSpPr>
          <p:spPr>
            <a:xfrm>
              <a:off x="6248400" y="6989642"/>
              <a:ext cx="1066800" cy="196208"/>
            </a:xfrm>
            <a:prstGeom prst="rect">
              <a:avLst/>
            </a:prstGeom>
            <a:noFill/>
          </p:spPr>
          <p:txBody>
            <a:bodyPr wrap="square" rtlCol="0">
              <a:spAutoFit/>
            </a:bodyPr>
            <a:lstStyle/>
            <a:p>
              <a:pPr algn="dist"/>
              <a:r>
                <a:rPr kumimoji="1" lang="en-US" altLang="ja-JP" sz="675" b="1" dirty="0" smtClean="0">
                  <a:latin typeface="游ゴシック" panose="020B0400000000000000" pitchFamily="50" charset="-128"/>
                  <a:ea typeface="游ゴシック" panose="020B0400000000000000" pitchFamily="50" charset="-128"/>
                </a:rPr>
                <a:t>GROUP</a:t>
              </a:r>
              <a:endParaRPr kumimoji="1" lang="ja-JP" altLang="en-US" sz="675" b="1" dirty="0">
                <a:latin typeface="游ゴシック" panose="020B0400000000000000" pitchFamily="50" charset="-128"/>
                <a:ea typeface="游ゴシック" panose="020B0400000000000000" pitchFamily="50" charset="-128"/>
              </a:endParaRPr>
            </a:p>
          </p:txBody>
        </p:sp>
      </p:grpSp>
    </p:spTree>
  </p:cSld>
  <p:clrMap bg1="lt1" tx1="dk1" bg2="lt2" tx2="dk2" accent1="accent1" accent2="accent2" accent3="accent3" accent4="accent4" accent5="accent5" accent6="accent6" hlink="hlink" folHlink="folHlink"/>
  <p:sldLayoutIdLst>
    <p:sldLayoutId id="2147483754" r:id="rId1"/>
    <p:sldLayoutId id="2147483751" r:id="rId2"/>
    <p:sldLayoutId id="2147483752" r:id="rId3"/>
    <p:sldLayoutId id="2147483753" r:id="rId4"/>
    <p:sldLayoutId id="2147483750" r:id="rId5"/>
    <p:sldLayoutId id="2147483739" r:id="rId6"/>
    <p:sldLayoutId id="2147483712" r:id="rId7"/>
    <p:sldLayoutId id="2147483710" r:id="rId8"/>
    <p:sldLayoutId id="2147483735" r:id="rId9"/>
    <p:sldLayoutId id="2147483736" r:id="rId10"/>
    <p:sldLayoutId id="2147483727" r:id="rId11"/>
    <p:sldLayoutId id="2147483728" r:id="rId12"/>
    <p:sldLayoutId id="2147483726" r:id="rId13"/>
    <p:sldLayoutId id="2147483729" r:id="rId14"/>
    <p:sldLayoutId id="2147483730" r:id="rId15"/>
    <p:sldLayoutId id="2147483731" r:id="rId16"/>
    <p:sldLayoutId id="2147483732" r:id="rId17"/>
    <p:sldLayoutId id="2147483733" r:id="rId18"/>
    <p:sldLayoutId id="2147483734" r:id="rId19"/>
    <p:sldLayoutId id="2147483742" r:id="rId20"/>
    <p:sldLayoutId id="2147483743" r:id="rId21"/>
    <p:sldLayoutId id="2147483744" r:id="rId22"/>
    <p:sldLayoutId id="2147483745" r:id="rId23"/>
    <p:sldLayoutId id="2147483746" r:id="rId24"/>
    <p:sldLayoutId id="2147483747" r:id="rId25"/>
    <p:sldLayoutId id="2147483755" r:id="rId26"/>
    <p:sldLayoutId id="2147483756" r:id="rId27"/>
    <p:sldLayoutId id="2147483757" r:id="rId28"/>
    <p:sldLayoutId id="2147483758" r:id="rId29"/>
    <p:sldLayoutId id="2147483759" r:id="rId30"/>
    <p:sldLayoutId id="2147483760" r:id="rId31"/>
    <p:sldLayoutId id="2147483761" r:id="rId32"/>
    <p:sldLayoutId id="2147483748" r:id="rId33"/>
    <p:sldLayoutId id="2147483749" r:id="rId34"/>
    <p:sldLayoutId id="2147483762" r:id="rId35"/>
    <p:sldLayoutId id="2147483763" r:id="rId36"/>
  </p:sldLayoutIdLst>
  <p:timing>
    <p:tnLst>
      <p:par>
        <p:cTn id="1" dur="indefinite" restart="never" nodeType="tmRoot"/>
      </p:par>
    </p:tnLst>
  </p:timing>
  <p:hf hdr="0" ftr="0" dt="0"/>
  <p:txStyles>
    <p:titleStyle>
      <a:lvl1pPr algn="l" defTabSz="957263" rtl="0" eaLnBrk="1" fontAlgn="base" hangingPunct="1">
        <a:spcBef>
          <a:spcPct val="0"/>
        </a:spcBef>
        <a:spcAft>
          <a:spcPct val="0"/>
        </a:spcAft>
        <a:defRPr kumimoji="1" sz="2400" b="1">
          <a:solidFill>
            <a:schemeClr val="tx1"/>
          </a:solidFill>
          <a:latin typeface="+mj-lt"/>
          <a:ea typeface="+mj-ea"/>
          <a:cs typeface="Arial Unicode MS" pitchFamily="34" charset="-128"/>
        </a:defRPr>
      </a:lvl1pPr>
      <a:lvl2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2pPr>
      <a:lvl3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3pPr>
      <a:lvl4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4pPr>
      <a:lvl5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5pPr>
      <a:lvl6pPr marL="457200" algn="l" defTabSz="957263" rtl="0" eaLnBrk="1" fontAlgn="base" hangingPunct="1">
        <a:spcBef>
          <a:spcPct val="0"/>
        </a:spcBef>
        <a:spcAft>
          <a:spcPct val="0"/>
        </a:spcAft>
        <a:defRPr kumimoji="1" sz="2400" b="1">
          <a:solidFill>
            <a:schemeClr val="tx1"/>
          </a:solidFill>
          <a:latin typeface="Arial" charset="0"/>
        </a:defRPr>
      </a:lvl6pPr>
      <a:lvl7pPr marL="914400" algn="l" defTabSz="957263" rtl="0" eaLnBrk="1" fontAlgn="base" hangingPunct="1">
        <a:spcBef>
          <a:spcPct val="0"/>
        </a:spcBef>
        <a:spcAft>
          <a:spcPct val="0"/>
        </a:spcAft>
        <a:defRPr kumimoji="1" sz="2400" b="1">
          <a:solidFill>
            <a:schemeClr val="tx1"/>
          </a:solidFill>
          <a:latin typeface="Arial" charset="0"/>
        </a:defRPr>
      </a:lvl7pPr>
      <a:lvl8pPr marL="1371600" algn="l" defTabSz="957263" rtl="0" eaLnBrk="1" fontAlgn="base" hangingPunct="1">
        <a:spcBef>
          <a:spcPct val="0"/>
        </a:spcBef>
        <a:spcAft>
          <a:spcPct val="0"/>
        </a:spcAft>
        <a:defRPr kumimoji="1" sz="2400" b="1">
          <a:solidFill>
            <a:schemeClr val="tx1"/>
          </a:solidFill>
          <a:latin typeface="Arial" charset="0"/>
        </a:defRPr>
      </a:lvl8pPr>
      <a:lvl9pPr marL="1828800" algn="l" defTabSz="957263" rtl="0" eaLnBrk="1" fontAlgn="base" hangingPunct="1">
        <a:spcBef>
          <a:spcPct val="0"/>
        </a:spcBef>
        <a:spcAft>
          <a:spcPct val="0"/>
        </a:spcAft>
        <a:defRPr kumimoji="1" sz="2400" b="1">
          <a:solidFill>
            <a:schemeClr val="tx1"/>
          </a:solidFill>
          <a:latin typeface="Arial" charset="0"/>
        </a:defRPr>
      </a:lvl9pPr>
    </p:titleStyle>
    <p:bodyStyle>
      <a:lvl1pPr algn="l" defTabSz="957263" rtl="0" eaLnBrk="1" fontAlgn="base" hangingPunct="1">
        <a:spcBef>
          <a:spcPct val="45000"/>
        </a:spcBef>
        <a:spcAft>
          <a:spcPct val="45000"/>
        </a:spcAft>
        <a:buClr>
          <a:srgbClr val="CC3300"/>
        </a:buClr>
        <a:defRPr kumimoji="1" sz="1200">
          <a:solidFill>
            <a:schemeClr val="tx1"/>
          </a:solidFill>
          <a:latin typeface="+mn-lt"/>
          <a:ea typeface="+mn-ea"/>
          <a:cs typeface="Arial Unicode MS" pitchFamily="34" charset="-128"/>
        </a:defRPr>
      </a:lvl1pPr>
      <a:lvl2pPr marL="244475" indent="-242888" algn="l" defTabSz="957263" rtl="0" eaLnBrk="1" fontAlgn="base" hangingPunct="1">
        <a:spcBef>
          <a:spcPct val="15000"/>
        </a:spcBef>
        <a:spcAft>
          <a:spcPct val="15000"/>
        </a:spcAft>
        <a:buClr>
          <a:schemeClr val="accent1"/>
        </a:buClr>
        <a:buSzPct val="70000"/>
        <a:buFont typeface="Wingdings" pitchFamily="2" charset="2"/>
        <a:buChar char="n"/>
        <a:defRPr kumimoji="1" sz="1200">
          <a:solidFill>
            <a:schemeClr val="tx1"/>
          </a:solidFill>
          <a:latin typeface="+mn-lt"/>
          <a:ea typeface="Arial Unicode MS" pitchFamily="34" charset="-128"/>
          <a:cs typeface="Arial Unicode MS" pitchFamily="34" charset="-128"/>
        </a:defRPr>
      </a:lvl2pPr>
      <a:lvl3pPr marL="406400" indent="-160338"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ea typeface="Arial Unicode MS" pitchFamily="34" charset="-128"/>
          <a:cs typeface="Arial Unicode MS" pitchFamily="34" charset="-128"/>
        </a:defRPr>
      </a:lvl3pPr>
      <a:lvl4pPr marL="547688" indent="-139700"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ea typeface="Arial Unicode MS" pitchFamily="34" charset="-128"/>
          <a:cs typeface="Arial Unicode MS" pitchFamily="34" charset="-128"/>
        </a:defRPr>
      </a:lvl4pPr>
      <a:lvl5pPr marL="731838" indent="-182563"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ea typeface="Arial Unicode MS" pitchFamily="34" charset="-128"/>
          <a:cs typeface="Arial Unicode MS" pitchFamily="34" charset="-128"/>
        </a:defRPr>
      </a:lvl5pPr>
      <a:lvl6pPr marL="1189038" indent="-182563"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defRPr>
      </a:lvl6pPr>
      <a:lvl7pPr marL="1646238" indent="-182563"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defRPr>
      </a:lvl7pPr>
      <a:lvl8pPr marL="2103438" indent="-182563"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defRPr>
      </a:lvl8pPr>
      <a:lvl9pPr marL="2560638" indent="-182563"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6.xml"/><Relationship Id="rId2" Type="http://schemas.openxmlformats.org/officeDocument/2006/relationships/image" Target="../media/image2.png"/><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xml"/><Relationship Id="rId3" Type="http://schemas.openxmlformats.org/officeDocument/2006/relationships/chart" Target="../charts/char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 Id="rId3" Type="http://schemas.openxmlformats.org/officeDocument/2006/relationships/image" Target="../media/image4.jpeg"/><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 Id="rId3" Type="http://schemas.openxmlformats.org/officeDocument/2006/relationships/image" Target="../media/image5.png"/><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404664"/>
            <a:ext cx="9906000" cy="5832648"/>
          </a:xfrm>
          <a:custGeom>
            <a:avLst/>
            <a:gdLst/>
            <a:ahLst/>
            <a:cxnLst/>
            <a:rect l="l" t="t" r="r" b="b"/>
            <a:pathLst>
              <a:path w="12192000" h="6858000">
                <a:moveTo>
                  <a:pt x="12192000" y="0"/>
                </a:moveTo>
                <a:lnTo>
                  <a:pt x="0" y="0"/>
                </a:lnTo>
                <a:lnTo>
                  <a:pt x="0" y="6858000"/>
                </a:lnTo>
                <a:lnTo>
                  <a:pt x="12192000" y="6858000"/>
                </a:lnTo>
                <a:lnTo>
                  <a:pt x="12192000" y="0"/>
                </a:lnTo>
                <a:close/>
              </a:path>
            </a:pathLst>
          </a:custGeom>
          <a:solidFill>
            <a:schemeClr val="bg1"/>
          </a:solidFill>
        </p:spPr>
        <p:txBody>
          <a:bodyPr wrap="square" lIns="0" tIns="0" rIns="0" bIns="0" rtlCol="0"/>
          <a:lstStyle/>
          <a:p>
            <a:endParaRPr sz="1350"/>
          </a:p>
        </p:txBody>
      </p:sp>
      <p:grpSp>
        <p:nvGrpSpPr>
          <p:cNvPr id="24" name="グループ化 23"/>
          <p:cNvGrpSpPr/>
          <p:nvPr/>
        </p:nvGrpSpPr>
        <p:grpSpPr>
          <a:xfrm>
            <a:off x="2981181" y="2514600"/>
            <a:ext cx="3943350" cy="1454778"/>
            <a:chOff x="12725400" y="2209800"/>
            <a:chExt cx="5257800" cy="1939704"/>
          </a:xfrm>
          <a:solidFill>
            <a:srgbClr val="13392C"/>
          </a:solidFill>
        </p:grpSpPr>
        <p:grpSp>
          <p:nvGrpSpPr>
            <p:cNvPr id="23" name="グループ化 22"/>
            <p:cNvGrpSpPr/>
            <p:nvPr/>
          </p:nvGrpSpPr>
          <p:grpSpPr>
            <a:xfrm>
              <a:off x="12725400" y="2209800"/>
              <a:ext cx="5257800" cy="1939704"/>
              <a:chOff x="12725400" y="2209800"/>
              <a:chExt cx="5257800" cy="1939704"/>
            </a:xfrm>
            <a:grpFill/>
          </p:grpSpPr>
          <p:sp>
            <p:nvSpPr>
              <p:cNvPr id="9" name="正方形/長方形 8"/>
              <p:cNvSpPr/>
              <p:nvPr/>
            </p:nvSpPr>
            <p:spPr bwMode="auto">
              <a:xfrm>
                <a:off x="12725400" y="2209800"/>
                <a:ext cx="5257800" cy="1939704"/>
              </a:xfrm>
              <a:prstGeom prst="rect">
                <a:avLst/>
              </a:prstGeom>
              <a:grpFill/>
              <a:ln w="57150" cap="flat" cmpd="sng" algn="ctr">
                <a:solidFill>
                  <a:schemeClr val="tx1"/>
                </a:solidFill>
                <a:prstDash val="solid"/>
                <a:round/>
                <a:headEnd type="none" w="med" len="med"/>
                <a:tailEnd type="none" w="med" len="med"/>
              </a:ln>
              <a:effectLst/>
            </p:spPr>
            <p:txBody>
              <a:bodyPr vert="horz" wrap="square" lIns="27000" tIns="27000" rIns="27000" bIns="27000" numCol="1" rtlCol="0" anchor="ctr" anchorCtr="1" compatLnSpc="1">
                <a:prstTxWarp prst="textNoShape">
                  <a:avLst/>
                </a:prstTxWarp>
              </a:bodyPr>
              <a:lstStyle/>
              <a:p>
                <a:pPr algn="ctr" defTabSz="685800" eaLnBrk="0" fontAlgn="base" hangingPunct="0">
                  <a:spcBef>
                    <a:spcPct val="0"/>
                  </a:spcBef>
                  <a:spcAft>
                    <a:spcPct val="0"/>
                  </a:spcAft>
                </a:pPr>
                <a:endParaRPr kumimoji="0" lang="ja-JP" altLang="en-US" sz="900" b="1" dirty="0" err="1">
                  <a:latin typeface="Arial" charset="0"/>
                </a:endParaRPr>
              </a:p>
            </p:txBody>
          </p:sp>
          <p:pic>
            <p:nvPicPr>
              <p:cNvPr id="8" name="図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534870" y="2880677"/>
                <a:ext cx="1286030" cy="677462"/>
              </a:xfrm>
              <a:prstGeom prst="rect">
                <a:avLst/>
              </a:prstGeom>
              <a:grpFill/>
            </p:spPr>
          </p:pic>
        </p:grpSp>
        <p:sp>
          <p:nvSpPr>
            <p:cNvPr id="17" name="テキスト ボックス 16"/>
            <p:cNvSpPr txBox="1"/>
            <p:nvPr/>
          </p:nvSpPr>
          <p:spPr>
            <a:xfrm>
              <a:off x="15011400" y="2880677"/>
              <a:ext cx="2667000" cy="738664"/>
            </a:xfrm>
            <a:prstGeom prst="rect">
              <a:avLst/>
            </a:prstGeom>
            <a:grpFill/>
          </p:spPr>
          <p:txBody>
            <a:bodyPr wrap="square" rtlCol="0">
              <a:spAutoFit/>
            </a:bodyPr>
            <a:lstStyle/>
            <a:p>
              <a:r>
                <a:t>ＮＯＤＡ</a:t>
              </a:r>
            </a:p>
          </p:txBody>
        </p:sp>
      </p:grpSp>
      <p:pic>
        <p:nvPicPr>
          <p:cNvPr id="10" name="図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8856" y="4452355"/>
            <a:ext cx="1578989" cy="1257476"/>
          </a:xfrm>
          <a:prstGeom prst="rect">
            <a:avLst/>
          </a:prstGeom>
        </p:spPr>
      </p:pic>
      <p:sp>
        <p:nvSpPr>
          <p:cNvPr id="11" name="テキスト ボックス 10"/>
          <p:cNvSpPr txBox="1"/>
          <p:nvPr/>
        </p:nvSpPr>
        <p:spPr>
          <a:xfrm>
            <a:off x="2752724" y="4914901"/>
            <a:ext cx="5224611" cy="461665"/>
          </a:xfrm>
          <a:prstGeom prst="rect">
            <a:avLst/>
          </a:prstGeom>
          <a:noFill/>
        </p:spPr>
        <p:txBody>
          <a:bodyPr wrap="square" rtlCol="0">
            <a:spAutoFit/>
          </a:bodyPr>
          <a:lstStyle/>
          <a:p>
            <a:r>
              <a:t>NODA Group - Hội nghị công bố Chỉ đạo quản lý.</a:t>
            </a:r>
          </a:p>
        </p:txBody>
      </p:sp>
    </p:spTree>
    <p:extLst>
      <p:ext uri="{BB962C8B-B14F-4D97-AF65-F5344CB8AC3E}">
        <p14:creationId xmlns:p14="http://schemas.microsoft.com/office/powerpoint/2010/main" val="5845577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プレースホルダー 7"/>
          <p:cNvSpPr>
            <a:spLocks noGrp="1"/>
          </p:cNvSpPr>
          <p:nvPr>
            <p:ph type="body" sz="quarter" idx="10"/>
          </p:nvPr>
        </p:nvSpPr>
        <p:spPr>
          <a:xfrm>
            <a:off x="1490299" y="3737721"/>
            <a:ext cx="7219951" cy="498598"/>
          </a:xfrm>
        </p:spPr>
        <p:txBody>
          <a:bodyPr/>
          <a:lstStyle/>
          <a:p>
            <a:r>
              <a:t>陶技研</a:t>
            </a:r>
            <a:endParaRPr kumimoji="1" lang="ja-JP" altLang="en-US" sz="3200" dirty="0"/>
          </a:p>
        </p:txBody>
      </p:sp>
      <p:sp>
        <p:nvSpPr>
          <p:cNvPr id="7" name="タイトル 6"/>
          <p:cNvSpPr>
            <a:spLocks noGrp="1"/>
          </p:cNvSpPr>
          <p:nvPr>
            <p:ph type="title"/>
          </p:nvPr>
        </p:nvSpPr>
        <p:spPr>
          <a:xfrm>
            <a:off x="1490299" y="4290439"/>
            <a:ext cx="7219951" cy="349702"/>
          </a:xfrm>
        </p:spPr>
        <p:txBody>
          <a:bodyPr/>
          <a:lstStyle/>
          <a:p>
            <a:r>
              <a:t>1, Đại diện điều hành Noda Hiroki.</a:t>
            </a:r>
            <a:endParaRPr kumimoji="1" lang="ja-JP" altLang="en-US" sz="2400" dirty="0"/>
          </a:p>
        </p:txBody>
      </p:sp>
    </p:spTree>
    <p:extLst>
      <p:ext uri="{BB962C8B-B14F-4D97-AF65-F5344CB8AC3E}">
        <p14:creationId xmlns:p14="http://schemas.microsoft.com/office/powerpoint/2010/main" val="35607384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bwMode="auto">
          <a:xfrm>
            <a:off x="229750" y="1340768"/>
            <a:ext cx="4507226" cy="992756"/>
          </a:xfrm>
          <a:prstGeom prst="roundRect">
            <a:avLst/>
          </a:prstGeom>
          <a:solidFill>
            <a:schemeClr val="accent1">
              <a:lumMod val="20000"/>
              <a:lumOff val="80000"/>
            </a:schemeClr>
          </a:solidFill>
          <a:ln w="12700" cap="flat" cmpd="sng" algn="ctr">
            <a:solidFill>
              <a:schemeClr val="accent2"/>
            </a:solidFill>
            <a:prstDash val="solid"/>
            <a:round/>
            <a:headEnd type="none" w="med" len="med"/>
            <a:tailEnd type="none" w="med" len="med"/>
          </a:ln>
          <a:effectLst/>
        </p:spPr>
        <p:txBody>
          <a:bodyPr vert="horz" wrap="square" lIns="36000" tIns="36000" rIns="36000" bIns="36000" numCol="1" rtlCol="0" anchor="ctr" anchorCtr="1" compatLnSpc="1">
            <a:prstTxWarp prst="textNoShape">
              <a:avLst/>
            </a:prstTxWarp>
          </a:bodyPr>
          <a:lstStyle/>
          <a:p>
            <a:pPr>
              <a:buClr>
                <a:schemeClr val="accent4"/>
              </a:buClr>
            </a:pPr>
            <a:r>
              <a:t>売上: 5783 triệu (87%)(so với năm ngoái 5080 triệu)</a:t>
            </a:r>
            <a:endParaRPr lang="en-US" altLang="ja-JP" sz="2000" dirty="0"/>
          </a:p>
          <a:p>
            <a:pPr>
              <a:buClr>
                <a:schemeClr val="accent4"/>
              </a:buClr>
            </a:pPr>
            <a:r>
              <a:t>ﾁｬｰｼﾞ標達成率96％   （昨年86％）</a:t>
            </a:r>
            <a:endParaRPr lang="en-US" altLang="ja-JP" sz="2000" dirty="0"/>
          </a:p>
        </p:txBody>
      </p:sp>
      <p:sp>
        <p:nvSpPr>
          <p:cNvPr id="9" name="タイトル 7">
            <a:extLst>
              <a:ext uri="{FF2B5EF4-FFF2-40B4-BE49-F238E27FC236}">
                <a16:creationId xmlns:a16="http://schemas.microsoft.com/office/drawing/2014/main" xmlns="" id="{074EA420-533E-4B90-A641-7059803AB60B}"/>
              </a:ext>
            </a:extLst>
          </p:cNvPr>
          <p:cNvSpPr txBox="1">
            <a:spLocks/>
          </p:cNvSpPr>
          <p:nvPr/>
        </p:nvSpPr>
        <p:spPr>
          <a:xfrm>
            <a:off x="1438049" y="900854"/>
            <a:ext cx="5400000" cy="561084"/>
          </a:xfrm>
          <a:prstGeom prst="rect">
            <a:avLst/>
          </a:prstGeom>
        </p:spPr>
        <p:txBody>
          <a:bodyPr anchor="b"/>
          <a:lstStyle>
            <a:lvl1pPr algn="l" defTabSz="957263" rtl="0" eaLnBrk="1" fontAlgn="base" hangingPunct="1">
              <a:spcBef>
                <a:spcPct val="0"/>
              </a:spcBef>
              <a:spcAft>
                <a:spcPct val="0"/>
              </a:spcAft>
              <a:defRPr kumimoji="1" sz="2400" b="1">
                <a:solidFill>
                  <a:schemeClr val="tx1"/>
                </a:solidFill>
                <a:latin typeface="+mj-lt"/>
                <a:ea typeface="+mj-ea"/>
                <a:cs typeface="Arial Unicode MS" pitchFamily="34" charset="-128"/>
              </a:defRPr>
            </a:lvl1pPr>
            <a:lvl2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2pPr>
            <a:lvl3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3pPr>
            <a:lvl4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4pPr>
            <a:lvl5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5pPr>
            <a:lvl6pPr marL="457200" algn="l" defTabSz="957263" rtl="0" eaLnBrk="1" fontAlgn="base" hangingPunct="1">
              <a:spcBef>
                <a:spcPct val="0"/>
              </a:spcBef>
              <a:spcAft>
                <a:spcPct val="0"/>
              </a:spcAft>
              <a:defRPr kumimoji="1" sz="2400" b="1">
                <a:solidFill>
                  <a:schemeClr val="tx1"/>
                </a:solidFill>
                <a:latin typeface="Arial" charset="0"/>
              </a:defRPr>
            </a:lvl6pPr>
            <a:lvl7pPr marL="914400" algn="l" defTabSz="957263" rtl="0" eaLnBrk="1" fontAlgn="base" hangingPunct="1">
              <a:spcBef>
                <a:spcPct val="0"/>
              </a:spcBef>
              <a:spcAft>
                <a:spcPct val="0"/>
              </a:spcAft>
              <a:defRPr kumimoji="1" sz="2400" b="1">
                <a:solidFill>
                  <a:schemeClr val="tx1"/>
                </a:solidFill>
                <a:latin typeface="Arial" charset="0"/>
              </a:defRPr>
            </a:lvl7pPr>
            <a:lvl8pPr marL="1371600" algn="l" defTabSz="957263" rtl="0" eaLnBrk="1" fontAlgn="base" hangingPunct="1">
              <a:spcBef>
                <a:spcPct val="0"/>
              </a:spcBef>
              <a:spcAft>
                <a:spcPct val="0"/>
              </a:spcAft>
              <a:defRPr kumimoji="1" sz="2400" b="1">
                <a:solidFill>
                  <a:schemeClr val="tx1"/>
                </a:solidFill>
                <a:latin typeface="Arial" charset="0"/>
              </a:defRPr>
            </a:lvl8pPr>
            <a:lvl9pPr marL="1828800" algn="l" defTabSz="957263" rtl="0" eaLnBrk="1" fontAlgn="base" hangingPunct="1">
              <a:spcBef>
                <a:spcPct val="0"/>
              </a:spcBef>
              <a:spcAft>
                <a:spcPct val="0"/>
              </a:spcAft>
              <a:defRPr kumimoji="1" sz="2400" b="1">
                <a:solidFill>
                  <a:schemeClr val="tx1"/>
                </a:solidFill>
                <a:latin typeface="Arial" charset="0"/>
              </a:defRPr>
            </a:lvl9pPr>
          </a:lstStyle>
          <a:p>
            <a:endParaRPr lang="ja-JP" altLang="en-US" sz="1800" kern="0" dirty="0"/>
          </a:p>
        </p:txBody>
      </p:sp>
      <p:sp>
        <p:nvSpPr>
          <p:cNvPr id="14" name="タイトル 13"/>
          <p:cNvSpPr>
            <a:spLocks noGrp="1"/>
          </p:cNvSpPr>
          <p:nvPr>
            <p:ph type="title"/>
          </p:nvPr>
        </p:nvSpPr>
        <p:spPr>
          <a:xfrm>
            <a:off x="495301" y="466373"/>
            <a:ext cx="2091159" cy="387798"/>
          </a:xfrm>
        </p:spPr>
        <p:txBody>
          <a:bodyPr/>
          <a:lstStyle/>
          <a:p>
            <a:r>
              <a:t>前期結果</a:t>
            </a:r>
            <a:endParaRPr kumimoji="1" lang="ja-JP" altLang="en-US" sz="3200" dirty="0"/>
          </a:p>
        </p:txBody>
      </p:sp>
      <p:sp>
        <p:nvSpPr>
          <p:cNvPr id="15" name="コンテンツ プレースホルダー 5"/>
          <p:cNvSpPr>
            <a:spLocks noGrp="1"/>
          </p:cNvSpPr>
          <p:nvPr>
            <p:ph sz="half" idx="2"/>
          </p:nvPr>
        </p:nvSpPr>
        <p:spPr>
          <a:xfrm>
            <a:off x="363259" y="2636912"/>
            <a:ext cx="5616623" cy="4065057"/>
          </a:xfrm>
        </p:spPr>
        <p:txBody>
          <a:bodyPr/>
          <a:lstStyle/>
          <a:p>
            <a:pPr>
              <a:buClr>
                <a:schemeClr val="accent4"/>
              </a:buClr>
            </a:pPr>
            <a:r>
              <a:t>1, Không đạt được mục tiêu, lượng công việc.</a:t>
            </a:r>
            <a:endParaRPr lang="en-US" altLang="ja-JP" sz="2400" dirty="0" smtClean="0"/>
          </a:p>
          <a:p>
            <a:pPr>
              <a:buClr>
                <a:schemeClr val="accent4"/>
              </a:buClr>
            </a:pPr>
            <a:r>
              <a:t>1, Đảm bảo là thách thức lớn nhất.</a:t>
            </a:r>
            <a:endParaRPr lang="en-US" altLang="ja-JP" sz="2400" dirty="0" smtClean="0"/>
          </a:p>
          <a:p>
            <a:pPr>
              <a:buClr>
                <a:schemeClr val="accent4"/>
              </a:buClr>
            </a:pPr>
            <a:endParaRPr lang="en-US" altLang="ja-JP" sz="2400" dirty="0" smtClean="0"/>
          </a:p>
          <a:p>
            <a:pPr>
              <a:buClr>
                <a:schemeClr val="accent4"/>
              </a:buClr>
            </a:pPr>
            <a:r>
              <a:t>1, Từ tháng 5, doanh số bán hàng đang trì trệ.</a:t>
            </a:r>
            <a:endParaRPr lang="en-US" altLang="ja-JP" sz="2400" dirty="0"/>
          </a:p>
          <a:p>
            <a:pPr>
              <a:buClr>
                <a:schemeClr val="accent4"/>
              </a:buClr>
            </a:pPr>
            <a:r>
              <a:t>1, Sạc cũng tồi đi.</a:t>
            </a:r>
            <a:endParaRPr lang="en-US" altLang="ja-JP" sz="2400" dirty="0"/>
          </a:p>
          <a:p>
            <a:pPr>
              <a:buClr>
                <a:schemeClr val="accent4"/>
              </a:buClr>
            </a:pPr>
            <a:r>
              <a:t>1月 là tháng về chấm công và làm việc.</a:t>
            </a:r>
            <a:endParaRPr lang="en-US" altLang="ja-JP" sz="2400" dirty="0" smtClean="0"/>
          </a:p>
          <a:p>
            <a:pPr>
              <a:buClr>
                <a:schemeClr val="accent4"/>
              </a:buClr>
            </a:pPr>
            <a:r>
              <a:t>1. Có vấn đề và đã tiến hành hướng dẫn.</a:t>
            </a:r>
            <a:endParaRPr lang="en-US" altLang="ja-JP" sz="2400" dirty="0" smtClean="0"/>
          </a:p>
          <a:p>
            <a:pPr>
              <a:buClr>
                <a:schemeClr val="accent4"/>
              </a:buClr>
            </a:pPr>
            <a:endParaRPr lang="en-US" altLang="ja-JP" sz="2400" dirty="0"/>
          </a:p>
          <a:p>
            <a:pPr>
              <a:buClr>
                <a:schemeClr val="accent4"/>
              </a:buClr>
            </a:pPr>
            <a:endParaRPr lang="en-US" altLang="ja-JP" sz="2400" dirty="0"/>
          </a:p>
          <a:p>
            <a:pPr>
              <a:buClr>
                <a:schemeClr val="accent4"/>
              </a:buClr>
            </a:pPr>
            <a:endParaRPr lang="en-US" altLang="ja-JP" sz="1800" dirty="0" smtClean="0"/>
          </a:p>
          <a:p>
            <a:pPr>
              <a:buClr>
                <a:schemeClr val="accent4"/>
              </a:buClr>
            </a:pPr>
            <a:endParaRPr lang="en-US" altLang="ja-JP" sz="1800" dirty="0" smtClean="0"/>
          </a:p>
          <a:p>
            <a:pPr>
              <a:buClr>
                <a:schemeClr val="accent4"/>
              </a:buClr>
            </a:pPr>
            <a:endParaRPr lang="en-US" altLang="ja-JP" sz="1800" dirty="0"/>
          </a:p>
          <a:p>
            <a:endParaRPr lang="en-US" altLang="ja-JP" sz="2400" dirty="0"/>
          </a:p>
        </p:txBody>
      </p:sp>
      <p:graphicFrame>
        <p:nvGraphicFramePr>
          <p:cNvPr id="6" name="グラフ 5"/>
          <p:cNvGraphicFramePr>
            <a:graphicFrameLocks/>
          </p:cNvGraphicFramePr>
          <p:nvPr>
            <p:extLst>
              <p:ext uri="{D42A27DB-BD31-4B8C-83A1-F6EECF244321}">
                <p14:modId xmlns:p14="http://schemas.microsoft.com/office/powerpoint/2010/main" val="24134335"/>
              </p:ext>
            </p:extLst>
          </p:nvPr>
        </p:nvGraphicFramePr>
        <p:xfrm>
          <a:off x="4736976" y="1461939"/>
          <a:ext cx="5169024" cy="4575600"/>
        </p:xfrm>
        <a:graphic>
          <a:graphicData uri="http://schemas.openxmlformats.org/drawingml/2006/chart">
            <c:chart xmlns:c="http://schemas.openxmlformats.org/drawingml/2006/chart" xmlns:r="http://schemas.openxmlformats.org/officeDocument/2006/relationships" r:id="rId3"/>
          </a:graphicData>
        </a:graphic>
      </p:graphicFrame>
      <p:sp>
        <p:nvSpPr>
          <p:cNvPr id="2" name="円/楕円 1"/>
          <p:cNvSpPr/>
          <p:nvPr/>
        </p:nvSpPr>
        <p:spPr bwMode="auto">
          <a:xfrm>
            <a:off x="6393160" y="2853126"/>
            <a:ext cx="501615" cy="648072"/>
          </a:xfrm>
          <a:prstGeom prst="ellipse">
            <a:avLst/>
          </a:prstGeom>
          <a:noFill/>
          <a:ln w="12700" cap="flat" cmpd="sng" algn="ctr">
            <a:solidFill>
              <a:srgbClr val="FF0000"/>
            </a:solidFill>
            <a:prstDash val="solid"/>
            <a:round/>
            <a:headEnd type="none" w="med" len="med"/>
            <a:tailEnd type="none" w="med" len="med"/>
          </a:ln>
          <a:effectLst/>
        </p:spPr>
        <p:txBody>
          <a:bodyPr vert="horz" wrap="square" lIns="36000" tIns="36000" rIns="36000" bIns="3600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err="1" smtClean="0">
              <a:ln>
                <a:noFill/>
              </a:ln>
              <a:solidFill>
                <a:schemeClr val="tx1"/>
              </a:solidFill>
              <a:effectLst/>
              <a:latin typeface="Arial" charset="0"/>
            </a:endParaRPr>
          </a:p>
        </p:txBody>
      </p:sp>
      <p:sp>
        <p:nvSpPr>
          <p:cNvPr id="7" name="円/楕円 6"/>
          <p:cNvSpPr/>
          <p:nvPr/>
        </p:nvSpPr>
        <p:spPr bwMode="auto">
          <a:xfrm>
            <a:off x="5250215" y="3425703"/>
            <a:ext cx="504056" cy="648072"/>
          </a:xfrm>
          <a:prstGeom prst="ellipse">
            <a:avLst/>
          </a:prstGeom>
          <a:noFill/>
          <a:ln w="12700" cap="flat" cmpd="sng" algn="ctr">
            <a:solidFill>
              <a:srgbClr val="FF0000"/>
            </a:solidFill>
            <a:prstDash val="solid"/>
            <a:round/>
            <a:headEnd type="none" w="med" len="med"/>
            <a:tailEnd type="none" w="med" len="med"/>
          </a:ln>
          <a:effectLst/>
        </p:spPr>
        <p:txBody>
          <a:bodyPr vert="horz" wrap="square" lIns="36000" tIns="36000" rIns="36000" bIns="3600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err="1" smtClean="0">
              <a:ln>
                <a:noFill/>
              </a:ln>
              <a:solidFill>
                <a:schemeClr val="tx1"/>
              </a:solidFill>
              <a:effectLst/>
              <a:latin typeface="Arial" charset="0"/>
            </a:endParaRPr>
          </a:p>
        </p:txBody>
      </p:sp>
      <p:sp>
        <p:nvSpPr>
          <p:cNvPr id="8" name="円/楕円 7"/>
          <p:cNvSpPr/>
          <p:nvPr/>
        </p:nvSpPr>
        <p:spPr bwMode="auto">
          <a:xfrm>
            <a:off x="8697416" y="3177162"/>
            <a:ext cx="504056" cy="648072"/>
          </a:xfrm>
          <a:prstGeom prst="ellipse">
            <a:avLst/>
          </a:prstGeom>
          <a:noFill/>
          <a:ln w="12700" cap="flat" cmpd="sng" algn="ctr">
            <a:solidFill>
              <a:srgbClr val="FF0000"/>
            </a:solidFill>
            <a:prstDash val="solid"/>
            <a:round/>
            <a:headEnd type="none" w="med" len="med"/>
            <a:tailEnd type="none" w="med" len="med"/>
          </a:ln>
          <a:effectLst/>
        </p:spPr>
        <p:txBody>
          <a:bodyPr vert="horz" wrap="square" lIns="36000" tIns="36000" rIns="36000" bIns="3600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err="1" smtClean="0">
              <a:ln>
                <a:noFill/>
              </a:ln>
              <a:solidFill>
                <a:schemeClr val="tx1"/>
              </a:solidFill>
              <a:effectLst/>
              <a:latin typeface="Arial" charset="0"/>
            </a:endParaRPr>
          </a:p>
        </p:txBody>
      </p:sp>
    </p:spTree>
    <p:extLst>
      <p:ext uri="{BB962C8B-B14F-4D97-AF65-F5344CB8AC3E}">
        <p14:creationId xmlns:p14="http://schemas.microsoft.com/office/powerpoint/2010/main" val="1928471701"/>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p:cNvSpPr txBox="1">
            <a:spLocks/>
          </p:cNvSpPr>
          <p:nvPr/>
        </p:nvSpPr>
        <p:spPr>
          <a:xfrm>
            <a:off x="495300" y="1044245"/>
            <a:ext cx="8712968" cy="2297726"/>
          </a:xfrm>
          <a:prstGeom prst="rect">
            <a:avLst/>
          </a:prstGeom>
          <a:noFill/>
          <a:ln w="9525">
            <a:noFill/>
            <a:miter lim="800000"/>
            <a:headEnd/>
            <a:tailEnd/>
          </a:ln>
        </p:spPr>
        <p:txBody>
          <a:bodyPr wrap="square" lIns="0" tIns="48600" rIns="35100" bIns="48600">
            <a:spAutoFit/>
          </a:bodyPr>
          <a:lstStyle>
            <a:lvl1pPr marL="0" indent="0" algn="l" defTabSz="815780" rtl="0" fontAlgn="base">
              <a:lnSpc>
                <a:spcPct val="120000"/>
              </a:lnSpc>
              <a:spcBef>
                <a:spcPts val="200"/>
              </a:spcBef>
              <a:spcAft>
                <a:spcPts val="200"/>
              </a:spcAft>
              <a:buSzPct val="150000"/>
              <a:buFontTx/>
              <a:buNone/>
              <a:tabLst/>
              <a:defRPr lang="en-US" sz="1200" b="0" i="0" baseline="0" dirty="0" smtClean="0">
                <a:solidFill>
                  <a:schemeClr val="tx1"/>
                </a:solidFill>
                <a:latin typeface="+mn-lt"/>
                <a:ea typeface="MS PGothic" pitchFamily="34" charset="-128"/>
                <a:cs typeface="+mn-cs"/>
              </a:defRPr>
            </a:lvl1pPr>
            <a:lvl2pPr marL="179388" indent="-177800" algn="l" defTabSz="815780" rtl="0" fontAlgn="base">
              <a:lnSpc>
                <a:spcPct val="120000"/>
              </a:lnSpc>
              <a:spcBef>
                <a:spcPts val="200"/>
              </a:spcBef>
              <a:spcAft>
                <a:spcPts val="200"/>
              </a:spcAft>
              <a:buClr>
                <a:schemeClr val="accent1"/>
              </a:buClr>
              <a:buSzPct val="70000"/>
              <a:buFont typeface="Wingdings" pitchFamily="2" charset="2"/>
              <a:buChar char="n"/>
              <a:defRPr lang="en-US" sz="1200" dirty="0" smtClean="0">
                <a:solidFill>
                  <a:schemeClr val="tx1"/>
                </a:solidFill>
                <a:latin typeface="+mn-lt"/>
                <a:ea typeface="MS PGothic" pitchFamily="34" charset="-128"/>
                <a:cs typeface="+mn-cs"/>
              </a:defRPr>
            </a:lvl2pPr>
            <a:lvl3pPr marL="357188" indent="-177800" algn="l" defTabSz="815780" rtl="0" fontAlgn="base">
              <a:lnSpc>
                <a:spcPct val="120000"/>
              </a:lnSpc>
              <a:spcBef>
                <a:spcPts val="200"/>
              </a:spcBef>
              <a:spcAft>
                <a:spcPts val="200"/>
              </a:spcAft>
              <a:buClr>
                <a:schemeClr val="accent1"/>
              </a:buClr>
              <a:buSzPts val="1200"/>
              <a:buFont typeface="Arial" pitchFamily="34" charset="0"/>
              <a:buChar char="–"/>
              <a:defRPr lang="en-US" sz="1200" dirty="0" smtClean="0">
                <a:solidFill>
                  <a:schemeClr val="tx1"/>
                </a:solidFill>
                <a:latin typeface="+mn-lt"/>
                <a:ea typeface="MS PGothic" pitchFamily="34" charset="-128"/>
                <a:cs typeface="+mn-cs"/>
              </a:defRPr>
            </a:lvl3pPr>
            <a:lvl4pPr marL="536575" indent="-179388" algn="l" defTabSz="815780" rtl="0" fontAlgn="base">
              <a:lnSpc>
                <a:spcPct val="120000"/>
              </a:lnSpc>
              <a:spcBef>
                <a:spcPts val="200"/>
              </a:spcBef>
              <a:spcAft>
                <a:spcPts val="200"/>
              </a:spcAft>
              <a:buClr>
                <a:schemeClr val="accent1"/>
              </a:buClr>
              <a:buSzPts val="1200"/>
              <a:buFont typeface="Symbol"/>
              <a:buChar char="-"/>
              <a:defRPr lang="en-US" sz="1200" baseline="0" dirty="0" smtClean="0">
                <a:solidFill>
                  <a:schemeClr val="tx1"/>
                </a:solidFill>
                <a:latin typeface="+mn-lt"/>
                <a:ea typeface="MS PGothic" pitchFamily="34" charset="-128"/>
                <a:cs typeface="+mn-cs"/>
              </a:defRPr>
            </a:lvl4pPr>
            <a:lvl5pPr marL="715963" indent="-166688" algn="l" defTabSz="815780" rtl="0" fontAlgn="base">
              <a:lnSpc>
                <a:spcPct val="120000"/>
              </a:lnSpc>
              <a:spcBef>
                <a:spcPts val="200"/>
              </a:spcBef>
              <a:spcAft>
                <a:spcPts val="200"/>
              </a:spcAft>
              <a:buClr>
                <a:schemeClr val="accent1"/>
              </a:buClr>
              <a:buSzPts val="1200"/>
              <a:buFont typeface="Symbol"/>
              <a:buChar char="-"/>
              <a:defRPr lang="en-GB" sz="1200" baseline="0" dirty="0" smtClean="0">
                <a:solidFill>
                  <a:schemeClr val="tx1"/>
                </a:solidFill>
                <a:latin typeface="+mn-lt"/>
                <a:ea typeface="MS PGothic" pitchFamily="34" charset="-128"/>
                <a:cs typeface="+mn-cs"/>
              </a:defRPr>
            </a:lvl5pPr>
            <a:lvl6pPr marL="2286000">
              <a:defRPr sz="1400">
                <a:latin typeface="+mn-lt"/>
                <a:ea typeface="+mn-ea"/>
                <a:cs typeface="+mn-cs"/>
              </a:defRPr>
            </a:lvl6pPr>
            <a:lvl7pPr marL="2743200">
              <a:defRPr sz="1400">
                <a:latin typeface="+mn-lt"/>
                <a:ea typeface="+mn-ea"/>
                <a:cs typeface="+mn-cs"/>
              </a:defRPr>
            </a:lvl7pPr>
            <a:lvl8pPr marL="3200400">
              <a:defRPr sz="1400">
                <a:latin typeface="+mn-lt"/>
                <a:ea typeface="+mn-ea"/>
                <a:cs typeface="+mn-cs"/>
              </a:defRPr>
            </a:lvl8pPr>
            <a:lvl9pPr marL="3657600">
              <a:defRPr sz="1400">
                <a:latin typeface="+mn-lt"/>
                <a:ea typeface="+mn-ea"/>
                <a:cs typeface="+mn-cs"/>
              </a:defRPr>
            </a:lvl9pPr>
          </a:lstStyle>
          <a:p>
            <a:r>
              <a:t>✨ Chuyển đổi sang hệ thống mới.</a:t>
            </a:r>
            <a:endParaRPr lang="en-US" altLang="ja-JP" sz="1400" kern="0" dirty="0" smtClean="0"/>
          </a:p>
          <a:p>
            <a:pPr marL="457200" indent="-457200">
              <a:buFont typeface="Arial" panose="020B0604020202020204" pitchFamily="34" charset="0"/>
              <a:buChar char="•"/>
            </a:pPr>
            <a:r>
              <a:t>1, Một người mới gia nhập công ty. Ngay từ khi mới vào làm, anh ấy đã nổi bật trong việc hàn và uốn.</a:t>
            </a:r>
            <a:endParaRPr lang="en-US" altLang="ja-JP" sz="2000" kern="0" dirty="0" smtClean="0"/>
          </a:p>
          <a:p>
            <a:pPr marL="457200" indent="-457200">
              <a:buFont typeface="Arial" panose="020B0604020202020204" pitchFamily="34" charset="0"/>
              <a:buChar char="•"/>
            </a:pPr>
            <a:r>
              <a:t>2 năm sau, học viên thực tập tiếp tục thử thách với những nhiệm vụ khó hơn và trở thành nhân lực chính.</a:t>
            </a:r>
            <a:endParaRPr lang="en-US" altLang="ja-JP" sz="2000" kern="0" dirty="0" smtClean="0"/>
          </a:p>
          <a:p>
            <a:pPr marL="457200" indent="-457200">
              <a:buFont typeface="Arial" panose="020B0604020202020204" pitchFamily="34" charset="0"/>
              <a:buChar char="•"/>
            </a:pPr>
            <a:r>
              <a:t>今期 chúng tôi đã bắt đầu kiểm tra doanh thu và nạp tiền từng cá nhân. Các thành viên đã có khả năng sẽ được trang bị kỹ năng.</a:t>
            </a:r>
            <a:endParaRPr lang="en-US" altLang="ja-JP" sz="1800" kern="0" dirty="0" smtClean="0"/>
          </a:p>
          <a:p>
            <a:r>
              <a:t>1. Tôi muốn phản ánh số giờ làm thêm và đánh giá mức lương.</a:t>
            </a:r>
            <a:br/>
            <a:endParaRPr lang="ja-JP" altLang="en-US" sz="1800" kern="0" dirty="0"/>
          </a:p>
        </p:txBody>
      </p:sp>
      <p:sp>
        <p:nvSpPr>
          <p:cNvPr id="9" name="タイトル 7">
            <a:extLst>
              <a:ext uri="{FF2B5EF4-FFF2-40B4-BE49-F238E27FC236}">
                <a16:creationId xmlns:a16="http://schemas.microsoft.com/office/drawing/2014/main" xmlns="" id="{074EA420-533E-4B90-A641-7059803AB60B}"/>
              </a:ext>
            </a:extLst>
          </p:cNvPr>
          <p:cNvSpPr txBox="1">
            <a:spLocks/>
          </p:cNvSpPr>
          <p:nvPr/>
        </p:nvSpPr>
        <p:spPr>
          <a:xfrm>
            <a:off x="1438049" y="900854"/>
            <a:ext cx="5400000" cy="561084"/>
          </a:xfrm>
          <a:prstGeom prst="rect">
            <a:avLst/>
          </a:prstGeom>
        </p:spPr>
        <p:txBody>
          <a:bodyPr anchor="b"/>
          <a:lstStyle>
            <a:lvl1pPr algn="l" defTabSz="957263" rtl="0" eaLnBrk="1" fontAlgn="base" hangingPunct="1">
              <a:spcBef>
                <a:spcPct val="0"/>
              </a:spcBef>
              <a:spcAft>
                <a:spcPct val="0"/>
              </a:spcAft>
              <a:defRPr kumimoji="1" sz="2400" b="1">
                <a:solidFill>
                  <a:schemeClr val="tx1"/>
                </a:solidFill>
                <a:latin typeface="+mj-lt"/>
                <a:ea typeface="+mj-ea"/>
                <a:cs typeface="Arial Unicode MS" pitchFamily="34" charset="-128"/>
              </a:defRPr>
            </a:lvl1pPr>
            <a:lvl2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2pPr>
            <a:lvl3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3pPr>
            <a:lvl4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4pPr>
            <a:lvl5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5pPr>
            <a:lvl6pPr marL="457200" algn="l" defTabSz="957263" rtl="0" eaLnBrk="1" fontAlgn="base" hangingPunct="1">
              <a:spcBef>
                <a:spcPct val="0"/>
              </a:spcBef>
              <a:spcAft>
                <a:spcPct val="0"/>
              </a:spcAft>
              <a:defRPr kumimoji="1" sz="2400" b="1">
                <a:solidFill>
                  <a:schemeClr val="tx1"/>
                </a:solidFill>
                <a:latin typeface="Arial" charset="0"/>
              </a:defRPr>
            </a:lvl6pPr>
            <a:lvl7pPr marL="914400" algn="l" defTabSz="957263" rtl="0" eaLnBrk="1" fontAlgn="base" hangingPunct="1">
              <a:spcBef>
                <a:spcPct val="0"/>
              </a:spcBef>
              <a:spcAft>
                <a:spcPct val="0"/>
              </a:spcAft>
              <a:defRPr kumimoji="1" sz="2400" b="1">
                <a:solidFill>
                  <a:schemeClr val="tx1"/>
                </a:solidFill>
                <a:latin typeface="Arial" charset="0"/>
              </a:defRPr>
            </a:lvl7pPr>
            <a:lvl8pPr marL="1371600" algn="l" defTabSz="957263" rtl="0" eaLnBrk="1" fontAlgn="base" hangingPunct="1">
              <a:spcBef>
                <a:spcPct val="0"/>
              </a:spcBef>
              <a:spcAft>
                <a:spcPct val="0"/>
              </a:spcAft>
              <a:defRPr kumimoji="1" sz="2400" b="1">
                <a:solidFill>
                  <a:schemeClr val="tx1"/>
                </a:solidFill>
                <a:latin typeface="Arial" charset="0"/>
              </a:defRPr>
            </a:lvl8pPr>
            <a:lvl9pPr marL="1828800" algn="l" defTabSz="957263" rtl="0" eaLnBrk="1" fontAlgn="base" hangingPunct="1">
              <a:spcBef>
                <a:spcPct val="0"/>
              </a:spcBef>
              <a:spcAft>
                <a:spcPct val="0"/>
              </a:spcAft>
              <a:defRPr kumimoji="1" sz="2400" b="1">
                <a:solidFill>
                  <a:schemeClr val="tx1"/>
                </a:solidFill>
                <a:latin typeface="Arial" charset="0"/>
              </a:defRPr>
            </a:lvl9pPr>
          </a:lstStyle>
          <a:p>
            <a:endParaRPr lang="ja-JP" altLang="en-US" sz="1800" kern="0" dirty="0"/>
          </a:p>
        </p:txBody>
      </p:sp>
      <p:sp>
        <p:nvSpPr>
          <p:cNvPr id="14" name="タイトル 13"/>
          <p:cNvSpPr>
            <a:spLocks noGrp="1"/>
          </p:cNvSpPr>
          <p:nvPr>
            <p:ph type="title"/>
          </p:nvPr>
        </p:nvSpPr>
        <p:spPr>
          <a:xfrm>
            <a:off x="495300" y="476672"/>
            <a:ext cx="3233563" cy="387798"/>
          </a:xfrm>
        </p:spPr>
        <p:txBody>
          <a:bodyPr/>
          <a:lstStyle/>
          <a:p>
            <a:r>
              <a:t>前期取組紹介①</a:t>
            </a:r>
            <a:endParaRPr kumimoji="1" lang="ja-JP" altLang="en-US" sz="3200" dirty="0"/>
          </a:p>
        </p:txBody>
      </p:sp>
      <p:pic>
        <p:nvPicPr>
          <p:cNvPr id="2" name="図 1"/>
          <p:cNvPicPr>
            <a:picLocks noChangeAspect="1"/>
          </p:cNvPicPr>
          <p:nvPr/>
        </p:nvPicPr>
        <p:blipFill rotWithShape="1">
          <a:blip r:embed="rId3" cstate="print">
            <a:extLst>
              <a:ext uri="{28A0092B-C50C-407E-A947-70E740481C1C}">
                <a14:useLocalDpi xmlns:a14="http://schemas.microsoft.com/office/drawing/2010/main" val="0"/>
              </a:ext>
            </a:extLst>
          </a:blip>
          <a:srcRect l="2750" t="17451" r="9051"/>
          <a:stretch/>
        </p:blipFill>
        <p:spPr>
          <a:xfrm>
            <a:off x="883436" y="4005063"/>
            <a:ext cx="3493500" cy="2452303"/>
          </a:xfrm>
          <a:prstGeom prst="rect">
            <a:avLst/>
          </a:prstGeom>
        </p:spPr>
      </p:pic>
      <p:sp>
        <p:nvSpPr>
          <p:cNvPr id="3" name="正方形/長方形 2"/>
          <p:cNvSpPr/>
          <p:nvPr/>
        </p:nvSpPr>
        <p:spPr>
          <a:xfrm>
            <a:off x="125663" y="3625590"/>
            <a:ext cx="4858185" cy="307777"/>
          </a:xfrm>
          <a:prstGeom prst="rect">
            <a:avLst/>
          </a:prstGeom>
        </p:spPr>
        <p:txBody>
          <a:bodyPr wrap="square">
            <a:spAutoFit/>
          </a:bodyPr>
          <a:lstStyle/>
          <a:p>
            <a:r>
              <a:t>NGUYỄN TẤN TIẾN (Tiến) LÊ TRƯỜNG DUY (Duy)</a:t>
            </a:r>
            <a:endParaRPr lang="ja-JP" altLang="en-US" sz="1400" dirty="0"/>
          </a:p>
        </p:txBody>
      </p:sp>
      <p:graphicFrame>
        <p:nvGraphicFramePr>
          <p:cNvPr id="13" name="グラフ 12"/>
          <p:cNvGraphicFramePr>
            <a:graphicFrameLocks/>
          </p:cNvGraphicFramePr>
          <p:nvPr>
            <p:extLst>
              <p:ext uri="{D42A27DB-BD31-4B8C-83A1-F6EECF244321}">
                <p14:modId xmlns:p14="http://schemas.microsoft.com/office/powerpoint/2010/main" val="1299051331"/>
              </p:ext>
            </p:extLst>
          </p:nvPr>
        </p:nvGraphicFramePr>
        <p:xfrm>
          <a:off x="4983848" y="3485362"/>
          <a:ext cx="4721680" cy="289596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725504190"/>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p:cNvSpPr txBox="1">
            <a:spLocks/>
          </p:cNvSpPr>
          <p:nvPr/>
        </p:nvSpPr>
        <p:spPr>
          <a:xfrm>
            <a:off x="495300" y="1044245"/>
            <a:ext cx="8712968" cy="2652695"/>
          </a:xfrm>
          <a:prstGeom prst="rect">
            <a:avLst/>
          </a:prstGeom>
          <a:noFill/>
          <a:ln w="9525">
            <a:noFill/>
            <a:miter lim="800000"/>
            <a:headEnd/>
            <a:tailEnd/>
          </a:ln>
        </p:spPr>
        <p:txBody>
          <a:bodyPr wrap="square" lIns="0" tIns="48600" rIns="35100" bIns="48600">
            <a:spAutoFit/>
          </a:bodyPr>
          <a:lstStyle>
            <a:lvl1pPr marL="0" indent="0" algn="l" defTabSz="815780" rtl="0" fontAlgn="base">
              <a:lnSpc>
                <a:spcPct val="120000"/>
              </a:lnSpc>
              <a:spcBef>
                <a:spcPts val="200"/>
              </a:spcBef>
              <a:spcAft>
                <a:spcPts val="200"/>
              </a:spcAft>
              <a:buSzPct val="150000"/>
              <a:buFontTx/>
              <a:buNone/>
              <a:tabLst/>
              <a:defRPr lang="en-US" sz="1200" b="0" i="0" baseline="0" dirty="0" smtClean="0">
                <a:solidFill>
                  <a:schemeClr val="tx1"/>
                </a:solidFill>
                <a:latin typeface="+mn-lt"/>
                <a:ea typeface="MS PGothic" pitchFamily="34" charset="-128"/>
                <a:cs typeface="+mn-cs"/>
              </a:defRPr>
            </a:lvl1pPr>
            <a:lvl2pPr marL="179388" indent="-177800" algn="l" defTabSz="815780" rtl="0" fontAlgn="base">
              <a:lnSpc>
                <a:spcPct val="120000"/>
              </a:lnSpc>
              <a:spcBef>
                <a:spcPts val="200"/>
              </a:spcBef>
              <a:spcAft>
                <a:spcPts val="200"/>
              </a:spcAft>
              <a:buClr>
                <a:schemeClr val="accent1"/>
              </a:buClr>
              <a:buSzPct val="70000"/>
              <a:buFont typeface="Wingdings" pitchFamily="2" charset="2"/>
              <a:buChar char="n"/>
              <a:defRPr lang="en-US" sz="1200" dirty="0" smtClean="0">
                <a:solidFill>
                  <a:schemeClr val="tx1"/>
                </a:solidFill>
                <a:latin typeface="+mn-lt"/>
                <a:ea typeface="MS PGothic" pitchFamily="34" charset="-128"/>
                <a:cs typeface="+mn-cs"/>
              </a:defRPr>
            </a:lvl2pPr>
            <a:lvl3pPr marL="357188" indent="-177800" algn="l" defTabSz="815780" rtl="0" fontAlgn="base">
              <a:lnSpc>
                <a:spcPct val="120000"/>
              </a:lnSpc>
              <a:spcBef>
                <a:spcPts val="200"/>
              </a:spcBef>
              <a:spcAft>
                <a:spcPts val="200"/>
              </a:spcAft>
              <a:buClr>
                <a:schemeClr val="accent1"/>
              </a:buClr>
              <a:buSzPts val="1200"/>
              <a:buFont typeface="Arial" pitchFamily="34" charset="0"/>
              <a:buChar char="–"/>
              <a:defRPr lang="en-US" sz="1200" dirty="0" smtClean="0">
                <a:solidFill>
                  <a:schemeClr val="tx1"/>
                </a:solidFill>
                <a:latin typeface="+mn-lt"/>
                <a:ea typeface="MS PGothic" pitchFamily="34" charset="-128"/>
                <a:cs typeface="+mn-cs"/>
              </a:defRPr>
            </a:lvl3pPr>
            <a:lvl4pPr marL="536575" indent="-179388" algn="l" defTabSz="815780" rtl="0" fontAlgn="base">
              <a:lnSpc>
                <a:spcPct val="120000"/>
              </a:lnSpc>
              <a:spcBef>
                <a:spcPts val="200"/>
              </a:spcBef>
              <a:spcAft>
                <a:spcPts val="200"/>
              </a:spcAft>
              <a:buClr>
                <a:schemeClr val="accent1"/>
              </a:buClr>
              <a:buSzPts val="1200"/>
              <a:buFont typeface="Symbol"/>
              <a:buChar char="-"/>
              <a:defRPr lang="en-US" sz="1200" baseline="0" dirty="0" smtClean="0">
                <a:solidFill>
                  <a:schemeClr val="tx1"/>
                </a:solidFill>
                <a:latin typeface="+mn-lt"/>
                <a:ea typeface="MS PGothic" pitchFamily="34" charset="-128"/>
                <a:cs typeface="+mn-cs"/>
              </a:defRPr>
            </a:lvl4pPr>
            <a:lvl5pPr marL="715963" indent="-166688" algn="l" defTabSz="815780" rtl="0" fontAlgn="base">
              <a:lnSpc>
                <a:spcPct val="120000"/>
              </a:lnSpc>
              <a:spcBef>
                <a:spcPts val="200"/>
              </a:spcBef>
              <a:spcAft>
                <a:spcPts val="200"/>
              </a:spcAft>
              <a:buClr>
                <a:schemeClr val="accent1"/>
              </a:buClr>
              <a:buSzPts val="1200"/>
              <a:buFont typeface="Symbol"/>
              <a:buChar char="-"/>
              <a:defRPr lang="en-GB" sz="1200" baseline="0" dirty="0" smtClean="0">
                <a:solidFill>
                  <a:schemeClr val="tx1"/>
                </a:solidFill>
                <a:latin typeface="+mn-lt"/>
                <a:ea typeface="MS PGothic" pitchFamily="34" charset="-128"/>
                <a:cs typeface="+mn-cs"/>
              </a:defRPr>
            </a:lvl5pPr>
            <a:lvl6pPr marL="2286000">
              <a:defRPr sz="1400">
                <a:latin typeface="+mn-lt"/>
                <a:ea typeface="+mn-ea"/>
                <a:cs typeface="+mn-cs"/>
              </a:defRPr>
            </a:lvl6pPr>
            <a:lvl7pPr marL="2743200">
              <a:defRPr sz="1400">
                <a:latin typeface="+mn-lt"/>
                <a:ea typeface="+mn-ea"/>
                <a:cs typeface="+mn-cs"/>
              </a:defRPr>
            </a:lvl7pPr>
            <a:lvl8pPr marL="3200400">
              <a:defRPr sz="1400">
                <a:latin typeface="+mn-lt"/>
                <a:ea typeface="+mn-ea"/>
                <a:cs typeface="+mn-cs"/>
              </a:defRPr>
            </a:lvl8pPr>
            <a:lvl9pPr marL="3657600">
              <a:defRPr sz="1400">
                <a:latin typeface="+mn-lt"/>
                <a:ea typeface="+mn-ea"/>
                <a:cs typeface="+mn-cs"/>
              </a:defRPr>
            </a:lvl9pPr>
          </a:lstStyle>
          <a:p>
            <a:r>
              <a:t>✨ Xác minh sản phẩm và kết quả.</a:t>
            </a:r>
            <a:endParaRPr lang="en-US" altLang="ja-JP" sz="3200" kern="0" dirty="0" smtClean="0"/>
          </a:p>
          <a:p>
            <a:r>
              <a:t>前期 đạt được thành công lớn nhất là tất cả nhân viên của công ty gốm đã có thể nhập dữ liệu công việc của chính mình. Nhờ dữ liệu này, không chỉ có hiệu suất sản xuất của từng người mà còn có thể xác minh tính hợp lý của giá cả cho từng sản phẩm.</a:t>
            </a:r>
            <a:endParaRPr lang="en-US" altLang="ja-JP" sz="2000" kern="0" dirty="0" smtClean="0"/>
          </a:p>
          <a:p>
            <a:r>
              <a:t>1, Nhờ sự đa dạng dữ liệu, số lượng lựa chọn như cải tiến hiệu suất sản xuất và đàm phán giá đã tăng lên.</a:t>
            </a:r>
            <a:endParaRPr lang="en-US" altLang="ja-JP" sz="2000" kern="0" dirty="0" smtClean="0"/>
          </a:p>
          <a:p>
            <a:endParaRPr lang="ja-JP" altLang="en-US" sz="1800" kern="0" dirty="0"/>
          </a:p>
        </p:txBody>
      </p:sp>
      <p:sp>
        <p:nvSpPr>
          <p:cNvPr id="9" name="タイトル 7">
            <a:extLst>
              <a:ext uri="{FF2B5EF4-FFF2-40B4-BE49-F238E27FC236}">
                <a16:creationId xmlns:a16="http://schemas.microsoft.com/office/drawing/2014/main" xmlns="" id="{074EA420-533E-4B90-A641-7059803AB60B}"/>
              </a:ext>
            </a:extLst>
          </p:cNvPr>
          <p:cNvSpPr txBox="1">
            <a:spLocks/>
          </p:cNvSpPr>
          <p:nvPr/>
        </p:nvSpPr>
        <p:spPr>
          <a:xfrm>
            <a:off x="1438049" y="900854"/>
            <a:ext cx="5400000" cy="561084"/>
          </a:xfrm>
          <a:prstGeom prst="rect">
            <a:avLst/>
          </a:prstGeom>
        </p:spPr>
        <p:txBody>
          <a:bodyPr anchor="b"/>
          <a:lstStyle>
            <a:lvl1pPr algn="l" defTabSz="957263" rtl="0" eaLnBrk="1" fontAlgn="base" hangingPunct="1">
              <a:spcBef>
                <a:spcPct val="0"/>
              </a:spcBef>
              <a:spcAft>
                <a:spcPct val="0"/>
              </a:spcAft>
              <a:defRPr kumimoji="1" sz="2400" b="1">
                <a:solidFill>
                  <a:schemeClr val="tx1"/>
                </a:solidFill>
                <a:latin typeface="+mj-lt"/>
                <a:ea typeface="+mj-ea"/>
                <a:cs typeface="Arial Unicode MS" pitchFamily="34" charset="-128"/>
              </a:defRPr>
            </a:lvl1pPr>
            <a:lvl2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2pPr>
            <a:lvl3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3pPr>
            <a:lvl4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4pPr>
            <a:lvl5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5pPr>
            <a:lvl6pPr marL="457200" algn="l" defTabSz="957263" rtl="0" eaLnBrk="1" fontAlgn="base" hangingPunct="1">
              <a:spcBef>
                <a:spcPct val="0"/>
              </a:spcBef>
              <a:spcAft>
                <a:spcPct val="0"/>
              </a:spcAft>
              <a:defRPr kumimoji="1" sz="2400" b="1">
                <a:solidFill>
                  <a:schemeClr val="tx1"/>
                </a:solidFill>
                <a:latin typeface="Arial" charset="0"/>
              </a:defRPr>
            </a:lvl6pPr>
            <a:lvl7pPr marL="914400" algn="l" defTabSz="957263" rtl="0" eaLnBrk="1" fontAlgn="base" hangingPunct="1">
              <a:spcBef>
                <a:spcPct val="0"/>
              </a:spcBef>
              <a:spcAft>
                <a:spcPct val="0"/>
              </a:spcAft>
              <a:defRPr kumimoji="1" sz="2400" b="1">
                <a:solidFill>
                  <a:schemeClr val="tx1"/>
                </a:solidFill>
                <a:latin typeface="Arial" charset="0"/>
              </a:defRPr>
            </a:lvl7pPr>
            <a:lvl8pPr marL="1371600" algn="l" defTabSz="957263" rtl="0" eaLnBrk="1" fontAlgn="base" hangingPunct="1">
              <a:spcBef>
                <a:spcPct val="0"/>
              </a:spcBef>
              <a:spcAft>
                <a:spcPct val="0"/>
              </a:spcAft>
              <a:defRPr kumimoji="1" sz="2400" b="1">
                <a:solidFill>
                  <a:schemeClr val="tx1"/>
                </a:solidFill>
                <a:latin typeface="Arial" charset="0"/>
              </a:defRPr>
            </a:lvl8pPr>
            <a:lvl9pPr marL="1828800" algn="l" defTabSz="957263" rtl="0" eaLnBrk="1" fontAlgn="base" hangingPunct="1">
              <a:spcBef>
                <a:spcPct val="0"/>
              </a:spcBef>
              <a:spcAft>
                <a:spcPct val="0"/>
              </a:spcAft>
              <a:defRPr kumimoji="1" sz="2400" b="1">
                <a:solidFill>
                  <a:schemeClr val="tx1"/>
                </a:solidFill>
                <a:latin typeface="Arial" charset="0"/>
              </a:defRPr>
            </a:lvl9pPr>
          </a:lstStyle>
          <a:p>
            <a:endParaRPr lang="ja-JP" altLang="en-US" sz="1800" kern="0" dirty="0"/>
          </a:p>
        </p:txBody>
      </p:sp>
      <p:sp>
        <p:nvSpPr>
          <p:cNvPr id="14" name="タイトル 13"/>
          <p:cNvSpPr>
            <a:spLocks noGrp="1"/>
          </p:cNvSpPr>
          <p:nvPr>
            <p:ph type="title"/>
          </p:nvPr>
        </p:nvSpPr>
        <p:spPr>
          <a:xfrm>
            <a:off x="495300" y="476672"/>
            <a:ext cx="3233563" cy="387798"/>
          </a:xfrm>
        </p:spPr>
        <p:txBody>
          <a:bodyPr/>
          <a:lstStyle/>
          <a:p>
            <a:r>
              <a:t>前期取組紹介②</a:t>
            </a:r>
            <a:endParaRPr kumimoji="1" lang="ja-JP" altLang="en-US" sz="3200" dirty="0"/>
          </a:p>
        </p:txBody>
      </p:sp>
      <p:grpSp>
        <p:nvGrpSpPr>
          <p:cNvPr id="12" name="グループ化 11"/>
          <p:cNvGrpSpPr/>
          <p:nvPr/>
        </p:nvGrpSpPr>
        <p:grpSpPr>
          <a:xfrm>
            <a:off x="272480" y="3645024"/>
            <a:ext cx="4666776" cy="2736304"/>
            <a:chOff x="495300" y="3789040"/>
            <a:chExt cx="4666776" cy="2736304"/>
          </a:xfrm>
        </p:grpSpPr>
        <p:sp>
          <p:nvSpPr>
            <p:cNvPr id="11" name="正方形/長方形 10"/>
            <p:cNvSpPr/>
            <p:nvPr/>
          </p:nvSpPr>
          <p:spPr bwMode="auto">
            <a:xfrm>
              <a:off x="495300" y="3789040"/>
              <a:ext cx="3881636" cy="2736304"/>
            </a:xfrm>
            <a:prstGeom prst="rect">
              <a:avLst/>
            </a:prstGeom>
            <a:solidFill>
              <a:schemeClr val="accent4">
                <a:lumMod val="10000"/>
                <a:lumOff val="90000"/>
              </a:schemeClr>
            </a:solidFill>
            <a:ln w="12700" cap="flat" cmpd="sng" algn="ctr">
              <a:solidFill>
                <a:schemeClr val="tx1"/>
              </a:solidFill>
              <a:prstDash val="solid"/>
              <a:round/>
              <a:headEnd type="none" w="med" len="med"/>
              <a:tailEnd type="none" w="med" len="med"/>
            </a:ln>
            <a:effectLst/>
          </p:spPr>
          <p:txBody>
            <a:bodyPr vert="horz" wrap="square" lIns="36000" tIns="36000" rIns="36000" bIns="3600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err="1" smtClean="0">
                <a:ln>
                  <a:noFill/>
                </a:ln>
                <a:solidFill>
                  <a:schemeClr val="tx1"/>
                </a:solidFill>
                <a:effectLst/>
                <a:latin typeface="Arial" charset="0"/>
              </a:endParaRPr>
            </a:p>
          </p:txBody>
        </p:sp>
        <p:pic>
          <p:nvPicPr>
            <p:cNvPr id="1026" name="Picture 2" descr="外付けハードディスクイラスト／無料イラスト/フリー素材なら「イラストAC」 さん"/>
            <p:cNvPicPr>
              <a:picLocks noChangeAspect="1" noChangeArrowheads="1"/>
            </p:cNvPicPr>
            <p:nvPr/>
          </p:nvPicPr>
          <p:blipFill rotWithShape="1">
            <a:blip r:embed="rId3">
              <a:extLst>
                <a:ext uri="{28A0092B-C50C-407E-A947-70E740481C1C}">
                  <a14:useLocalDpi xmlns:a14="http://schemas.microsoft.com/office/drawing/2010/main" val="0"/>
                </a:ext>
              </a:extLst>
            </a:blip>
            <a:srcRect l="6720" t="30239" r="9280" b="26081"/>
            <a:stretch/>
          </p:blipFill>
          <p:spPr bwMode="auto">
            <a:xfrm>
              <a:off x="655045" y="4005791"/>
              <a:ext cx="1317790" cy="936105"/>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p:cNvSpPr txBox="1"/>
            <p:nvPr/>
          </p:nvSpPr>
          <p:spPr>
            <a:xfrm>
              <a:off x="820707" y="4961469"/>
              <a:ext cx="1152128" cy="369332"/>
            </a:xfrm>
            <a:prstGeom prst="rect">
              <a:avLst/>
            </a:prstGeom>
            <a:noFill/>
          </p:spPr>
          <p:txBody>
            <a:bodyPr wrap="square" rtlCol="0">
              <a:spAutoFit/>
            </a:bodyPr>
            <a:lstStyle/>
            <a:p>
              <a:r>
                <a:t>製品A</a:t>
              </a:r>
              <a:endParaRPr kumimoji="1" lang="ja-JP" altLang="en-US" dirty="0"/>
            </a:p>
          </p:txBody>
        </p:sp>
        <p:sp>
          <p:nvSpPr>
            <p:cNvPr id="5" name="等号 4"/>
            <p:cNvSpPr/>
            <p:nvPr/>
          </p:nvSpPr>
          <p:spPr bwMode="auto">
            <a:xfrm>
              <a:off x="1938764" y="4299403"/>
              <a:ext cx="648072" cy="914400"/>
            </a:xfrm>
            <a:prstGeom prst="mathEqual">
              <a:avLst>
                <a:gd name="adj1" fmla="val 8426"/>
                <a:gd name="adj2" fmla="val 19307"/>
              </a:avLst>
            </a:prstGeom>
            <a:solidFill>
              <a:schemeClr val="accent2">
                <a:lumMod val="40000"/>
                <a:lumOff val="60000"/>
              </a:schemeClr>
            </a:solidFill>
            <a:ln w="12700" cap="flat" cmpd="sng" algn="ctr">
              <a:solidFill>
                <a:schemeClr val="accent2"/>
              </a:solidFill>
              <a:prstDash val="solid"/>
              <a:round/>
              <a:headEnd type="none" w="med" len="med"/>
              <a:tailEnd type="none" w="med" len="med"/>
            </a:ln>
            <a:effectLst/>
          </p:spPr>
          <p:txBody>
            <a:bodyPr vert="horz" wrap="square" lIns="36000" tIns="36000" rIns="36000" bIns="3600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err="1" smtClean="0">
                <a:ln>
                  <a:noFill/>
                </a:ln>
                <a:solidFill>
                  <a:schemeClr val="tx1"/>
                </a:solidFill>
                <a:effectLst/>
                <a:latin typeface="Arial" charset="0"/>
              </a:endParaRPr>
            </a:p>
          </p:txBody>
        </p:sp>
        <p:sp>
          <p:nvSpPr>
            <p:cNvPr id="7" name="テキスト ボックス 6"/>
            <p:cNvSpPr txBox="1"/>
            <p:nvPr/>
          </p:nvSpPr>
          <p:spPr>
            <a:xfrm>
              <a:off x="2576736" y="4312255"/>
              <a:ext cx="1800200" cy="1477328"/>
            </a:xfrm>
            <a:prstGeom prst="rect">
              <a:avLst/>
            </a:prstGeom>
            <a:noFill/>
          </p:spPr>
          <p:txBody>
            <a:bodyPr wrap="square" rtlCol="0">
              <a:spAutoFit/>
            </a:bodyPr>
            <a:lstStyle/>
            <a:p>
              <a:r>
                <a:t>必要時間○○H</a:t>
              </a:r>
            </a:p>
            <a:p>
              <a:r>
                <a:t>↓</a:t>
              </a:r>
              <a:endParaRPr kumimoji="1" lang="en-US" altLang="ja-JP" dirty="0"/>
            </a:p>
            <a:p>
              <a:r>
                <a:t>1, Số tiền cần thiết.</a:t>
              </a:r>
              <a:endParaRPr kumimoji="1" lang="en-US" altLang="ja-JP" dirty="0" smtClean="0"/>
            </a:p>
            <a:p>
              <a:r>
                <a:rPr kumimoji="1" lang="en-US" altLang="ja-JP" dirty="0" smtClean="0"/>
                <a:t>10000</a:t>
              </a:r>
              <a:r>
                <a:rPr kumimoji="1" lang="ja-JP" altLang="en-US" dirty="0" smtClean="0"/>
                <a:t>円</a:t>
              </a:r>
              <a:endParaRPr kumimoji="1" lang="en-US" altLang="ja-JP" dirty="0" smtClean="0"/>
            </a:p>
            <a:p>
              <a:endParaRPr kumimoji="1" lang="ja-JP" altLang="en-US" dirty="0"/>
            </a:p>
          </p:txBody>
        </p:sp>
        <p:sp>
          <p:nvSpPr>
            <p:cNvPr id="8" name="右矢印 7"/>
            <p:cNvSpPr/>
            <p:nvPr/>
          </p:nvSpPr>
          <p:spPr bwMode="auto">
            <a:xfrm rot="5400000">
              <a:off x="2077730" y="5045613"/>
              <a:ext cx="360040" cy="936104"/>
            </a:xfrm>
            <a:prstGeom prst="rightArrow">
              <a:avLst/>
            </a:prstGeom>
            <a:solidFill>
              <a:schemeClr val="accent1">
                <a:lumMod val="20000"/>
                <a:lumOff val="80000"/>
              </a:schemeClr>
            </a:solidFill>
            <a:ln w="12700" cap="flat" cmpd="sng" algn="ctr">
              <a:solidFill>
                <a:schemeClr val="accent2"/>
              </a:solidFill>
              <a:prstDash val="solid"/>
              <a:round/>
              <a:headEnd type="none" w="med" len="med"/>
              <a:tailEnd type="none" w="med" len="med"/>
            </a:ln>
            <a:effectLst/>
          </p:spPr>
          <p:txBody>
            <a:bodyPr vert="horz" wrap="square" lIns="36000" tIns="36000" rIns="36000" bIns="3600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err="1" smtClean="0">
                <a:ln>
                  <a:noFill/>
                </a:ln>
                <a:solidFill>
                  <a:schemeClr val="tx1"/>
                </a:solidFill>
                <a:effectLst/>
                <a:latin typeface="Arial" charset="0"/>
              </a:endParaRPr>
            </a:p>
          </p:txBody>
        </p:sp>
        <p:sp>
          <p:nvSpPr>
            <p:cNvPr id="10" name="テキスト ボックス 9"/>
            <p:cNvSpPr txBox="1"/>
            <p:nvPr/>
          </p:nvSpPr>
          <p:spPr>
            <a:xfrm>
              <a:off x="807525" y="5949541"/>
              <a:ext cx="4354551" cy="369332"/>
            </a:xfrm>
            <a:prstGeom prst="rect">
              <a:avLst/>
            </a:prstGeom>
            <a:noFill/>
          </p:spPr>
          <p:txBody>
            <a:bodyPr wrap="square" rtlCol="0">
              <a:spAutoFit/>
            </a:bodyPr>
            <a:lstStyle/>
            <a:p>
              <a:r>
                <a:t>1, Số tiền đặt hàng thực tế là 6000 yên → Lỗ.</a:t>
              </a:r>
              <a:endParaRPr kumimoji="1" lang="en-US" altLang="ja-JP" dirty="0">
                <a:solidFill>
                  <a:srgbClr val="FF0000"/>
                </a:solidFill>
              </a:endParaRPr>
            </a:p>
          </p:txBody>
        </p:sp>
      </p:grpSp>
      <p:sp>
        <p:nvSpPr>
          <p:cNvPr id="15" name="右矢印 14"/>
          <p:cNvSpPr/>
          <p:nvPr/>
        </p:nvSpPr>
        <p:spPr bwMode="auto">
          <a:xfrm>
            <a:off x="4415544" y="4570071"/>
            <a:ext cx="432048" cy="864096"/>
          </a:xfrm>
          <a:prstGeom prst="rightArrow">
            <a:avLst/>
          </a:prstGeom>
          <a:solidFill>
            <a:schemeClr val="accent2">
              <a:lumMod val="40000"/>
              <a:lumOff val="60000"/>
            </a:schemeClr>
          </a:solidFill>
          <a:ln w="12700" cap="flat" cmpd="sng" algn="ctr">
            <a:solidFill>
              <a:schemeClr val="accent2"/>
            </a:solidFill>
            <a:prstDash val="solid"/>
            <a:round/>
            <a:headEnd type="none" w="med" len="med"/>
            <a:tailEnd type="none" w="med" len="med"/>
          </a:ln>
          <a:effectLst/>
        </p:spPr>
        <p:txBody>
          <a:bodyPr vert="horz" wrap="square" lIns="36000" tIns="36000" rIns="36000" bIns="3600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err="1" smtClean="0">
              <a:ln>
                <a:noFill/>
              </a:ln>
              <a:solidFill>
                <a:schemeClr val="tx1"/>
              </a:solidFill>
              <a:effectLst/>
              <a:latin typeface="Arial" charset="0"/>
            </a:endParaRPr>
          </a:p>
        </p:txBody>
      </p:sp>
      <p:sp>
        <p:nvSpPr>
          <p:cNvPr id="16" name="テキスト ボックス 15"/>
          <p:cNvSpPr txBox="1"/>
          <p:nvPr/>
        </p:nvSpPr>
        <p:spPr>
          <a:xfrm>
            <a:off x="5272173" y="3512822"/>
            <a:ext cx="4145323" cy="646331"/>
          </a:xfrm>
          <a:prstGeom prst="rect">
            <a:avLst/>
          </a:prstGeom>
          <a:noFill/>
        </p:spPr>
        <p:txBody>
          <a:bodyPr wrap="square" rtlCol="0">
            <a:spAutoFit/>
          </a:bodyPr>
          <a:lstStyle/>
          <a:p>
            <a:pPr marL="285750" indent="-285750">
              <a:buFont typeface="Arial" panose="020B0604020202020204" pitchFamily="34" charset="0"/>
              <a:buChar char="•"/>
            </a:pPr>
            <a:r>
              <a:t>金額交渉</a:t>
            </a:r>
            <a:endParaRPr kumimoji="1" lang="en-US" altLang="ja-JP" dirty="0" smtClean="0"/>
          </a:p>
          <a:p>
            <a:pPr marL="285750" indent="-285750">
              <a:buFont typeface="Arial" panose="020B0604020202020204" pitchFamily="34" charset="0"/>
              <a:buChar char="•"/>
            </a:pPr>
            <a:r>
              <a:t>効率 sản xuất (sử dụng công cụ và dụng cụ khuôn mẫu)</a:t>
            </a:r>
            <a:endParaRPr kumimoji="1" lang="ja-JP" altLang="en-US" dirty="0"/>
          </a:p>
        </p:txBody>
      </p:sp>
      <p:pic>
        <p:nvPicPr>
          <p:cNvPr id="17" name="図 16"/>
          <p:cNvPicPr>
            <a:picLocks noChangeAspect="1"/>
          </p:cNvPicPr>
          <p:nvPr/>
        </p:nvPicPr>
        <p:blipFill rotWithShape="1">
          <a:blip r:embed="rId4" cstate="print">
            <a:extLst>
              <a:ext uri="{28A0092B-C50C-407E-A947-70E740481C1C}">
                <a14:useLocalDpi xmlns:a14="http://schemas.microsoft.com/office/drawing/2010/main" val="0"/>
              </a:ext>
            </a:extLst>
          </a:blip>
          <a:srcRect l="1176" t="12201" b="12201"/>
          <a:stretch/>
        </p:blipFill>
        <p:spPr>
          <a:xfrm>
            <a:off x="5908247" y="4405764"/>
            <a:ext cx="2886658" cy="1656184"/>
          </a:xfrm>
          <a:prstGeom prst="rect">
            <a:avLst/>
          </a:prstGeom>
        </p:spPr>
      </p:pic>
    </p:spTree>
    <p:extLst>
      <p:ext uri="{BB962C8B-B14F-4D97-AF65-F5344CB8AC3E}">
        <p14:creationId xmlns:p14="http://schemas.microsoft.com/office/powerpoint/2010/main" val="1375725434"/>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p:cNvSpPr txBox="1">
            <a:spLocks/>
          </p:cNvSpPr>
          <p:nvPr/>
        </p:nvSpPr>
        <p:spPr>
          <a:xfrm>
            <a:off x="920552" y="2204864"/>
            <a:ext cx="7443192" cy="3413929"/>
          </a:xfrm>
          <a:prstGeom prst="rect">
            <a:avLst/>
          </a:prstGeom>
          <a:noFill/>
          <a:ln w="9525">
            <a:noFill/>
            <a:miter lim="800000"/>
            <a:headEnd/>
            <a:tailEnd/>
          </a:ln>
        </p:spPr>
        <p:txBody>
          <a:bodyPr wrap="square" lIns="0" tIns="48600" rIns="35100" bIns="48600">
            <a:spAutoFit/>
          </a:bodyPr>
          <a:lstStyle>
            <a:lvl1pPr marL="0" indent="0" algn="l" defTabSz="815780" rtl="0" fontAlgn="base">
              <a:lnSpc>
                <a:spcPct val="120000"/>
              </a:lnSpc>
              <a:spcBef>
                <a:spcPts val="200"/>
              </a:spcBef>
              <a:spcAft>
                <a:spcPts val="200"/>
              </a:spcAft>
              <a:buSzPct val="150000"/>
              <a:buFontTx/>
              <a:buNone/>
              <a:tabLst/>
              <a:defRPr lang="en-US" sz="1200" b="0" i="0" baseline="0" dirty="0" smtClean="0">
                <a:solidFill>
                  <a:schemeClr val="tx1"/>
                </a:solidFill>
                <a:latin typeface="+mn-lt"/>
                <a:ea typeface="MS PGothic" pitchFamily="34" charset="-128"/>
                <a:cs typeface="+mn-cs"/>
              </a:defRPr>
            </a:lvl1pPr>
            <a:lvl2pPr marL="179388" indent="-177800" algn="l" defTabSz="815780" rtl="0" fontAlgn="base">
              <a:lnSpc>
                <a:spcPct val="120000"/>
              </a:lnSpc>
              <a:spcBef>
                <a:spcPts val="200"/>
              </a:spcBef>
              <a:spcAft>
                <a:spcPts val="200"/>
              </a:spcAft>
              <a:buClr>
                <a:schemeClr val="accent1"/>
              </a:buClr>
              <a:buSzPct val="70000"/>
              <a:buFont typeface="Wingdings" pitchFamily="2" charset="2"/>
              <a:buChar char="n"/>
              <a:defRPr lang="en-US" sz="1200" dirty="0" smtClean="0">
                <a:solidFill>
                  <a:schemeClr val="tx1"/>
                </a:solidFill>
                <a:latin typeface="+mn-lt"/>
                <a:ea typeface="MS PGothic" pitchFamily="34" charset="-128"/>
                <a:cs typeface="+mn-cs"/>
              </a:defRPr>
            </a:lvl2pPr>
            <a:lvl3pPr marL="357188" indent="-177800" algn="l" defTabSz="815780" rtl="0" fontAlgn="base">
              <a:lnSpc>
                <a:spcPct val="120000"/>
              </a:lnSpc>
              <a:spcBef>
                <a:spcPts val="200"/>
              </a:spcBef>
              <a:spcAft>
                <a:spcPts val="200"/>
              </a:spcAft>
              <a:buClr>
                <a:schemeClr val="accent1"/>
              </a:buClr>
              <a:buSzPts val="1200"/>
              <a:buFont typeface="Arial" pitchFamily="34" charset="0"/>
              <a:buChar char="–"/>
              <a:defRPr lang="en-US" sz="1200" dirty="0" smtClean="0">
                <a:solidFill>
                  <a:schemeClr val="tx1"/>
                </a:solidFill>
                <a:latin typeface="+mn-lt"/>
                <a:ea typeface="MS PGothic" pitchFamily="34" charset="-128"/>
                <a:cs typeface="+mn-cs"/>
              </a:defRPr>
            </a:lvl3pPr>
            <a:lvl4pPr marL="536575" indent="-179388" algn="l" defTabSz="815780" rtl="0" fontAlgn="base">
              <a:lnSpc>
                <a:spcPct val="120000"/>
              </a:lnSpc>
              <a:spcBef>
                <a:spcPts val="200"/>
              </a:spcBef>
              <a:spcAft>
                <a:spcPts val="200"/>
              </a:spcAft>
              <a:buClr>
                <a:schemeClr val="accent1"/>
              </a:buClr>
              <a:buSzPts val="1200"/>
              <a:buFont typeface="Symbol"/>
              <a:buChar char="-"/>
              <a:defRPr lang="en-US" sz="1200" baseline="0" dirty="0" smtClean="0">
                <a:solidFill>
                  <a:schemeClr val="tx1"/>
                </a:solidFill>
                <a:latin typeface="+mn-lt"/>
                <a:ea typeface="MS PGothic" pitchFamily="34" charset="-128"/>
                <a:cs typeface="+mn-cs"/>
              </a:defRPr>
            </a:lvl4pPr>
            <a:lvl5pPr marL="715963" indent="-166688" algn="l" defTabSz="815780" rtl="0" fontAlgn="base">
              <a:lnSpc>
                <a:spcPct val="120000"/>
              </a:lnSpc>
              <a:spcBef>
                <a:spcPts val="200"/>
              </a:spcBef>
              <a:spcAft>
                <a:spcPts val="200"/>
              </a:spcAft>
              <a:buClr>
                <a:schemeClr val="accent1"/>
              </a:buClr>
              <a:buSzPts val="1200"/>
              <a:buFont typeface="Symbol"/>
              <a:buChar char="-"/>
              <a:defRPr lang="en-GB" sz="1200" baseline="0" dirty="0" smtClean="0">
                <a:solidFill>
                  <a:schemeClr val="tx1"/>
                </a:solidFill>
                <a:latin typeface="+mn-lt"/>
                <a:ea typeface="MS PGothic" pitchFamily="34" charset="-128"/>
                <a:cs typeface="+mn-cs"/>
              </a:defRPr>
            </a:lvl5pPr>
            <a:lvl6pPr marL="2286000">
              <a:defRPr sz="1400">
                <a:latin typeface="+mn-lt"/>
                <a:ea typeface="+mn-ea"/>
                <a:cs typeface="+mn-cs"/>
              </a:defRPr>
            </a:lvl6pPr>
            <a:lvl7pPr marL="2743200">
              <a:defRPr sz="1400">
                <a:latin typeface="+mn-lt"/>
                <a:ea typeface="+mn-ea"/>
                <a:cs typeface="+mn-cs"/>
              </a:defRPr>
            </a:lvl7pPr>
            <a:lvl8pPr marL="3200400">
              <a:defRPr sz="1400">
                <a:latin typeface="+mn-lt"/>
                <a:ea typeface="+mn-ea"/>
                <a:cs typeface="+mn-cs"/>
              </a:defRPr>
            </a:lvl8pPr>
            <a:lvl9pPr marL="3657600">
              <a:defRPr sz="1400">
                <a:latin typeface="+mn-lt"/>
                <a:ea typeface="+mn-ea"/>
                <a:cs typeface="+mn-cs"/>
              </a:defRPr>
            </a:lvl9pPr>
          </a:lstStyle>
          <a:p>
            <a:pPr algn="ctr"/>
            <a:r>
              <a:t>0, Sản lượng trong nhóm</a:t>
            </a:r>
          </a:p>
          <a:p>
            <a:pPr algn="ctr"/>
            <a:r>
              <a:t>トップへ</a:t>
            </a:r>
            <a:endParaRPr lang="ja-JP" altLang="en-US" sz="3000" kern="0" dirty="0"/>
          </a:p>
          <a:p>
            <a:pPr algn="ctr"/>
            <a:endParaRPr kumimoji="0" lang="ja-JP" altLang="en-US" sz="3000" kern="0" dirty="0"/>
          </a:p>
        </p:txBody>
      </p:sp>
      <p:sp>
        <p:nvSpPr>
          <p:cNvPr id="14" name="タイトル 13"/>
          <p:cNvSpPr>
            <a:spLocks noGrp="1"/>
          </p:cNvSpPr>
          <p:nvPr>
            <p:ph type="title"/>
          </p:nvPr>
        </p:nvSpPr>
        <p:spPr>
          <a:xfrm>
            <a:off x="495301" y="467155"/>
            <a:ext cx="4025651" cy="387798"/>
          </a:xfrm>
        </p:spPr>
        <p:txBody>
          <a:bodyPr/>
          <a:lstStyle/>
          <a:p>
            <a:r>
              <a:t>今期 khẩu hiệu</a:t>
            </a:r>
          </a:p>
        </p:txBody>
      </p:sp>
    </p:spTree>
    <p:extLst>
      <p:ext uri="{BB962C8B-B14F-4D97-AF65-F5344CB8AC3E}">
        <p14:creationId xmlns:p14="http://schemas.microsoft.com/office/powerpoint/2010/main" val="119690015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p:cNvSpPr txBox="1">
            <a:spLocks/>
          </p:cNvSpPr>
          <p:nvPr/>
        </p:nvSpPr>
        <p:spPr>
          <a:xfrm>
            <a:off x="568236" y="1202723"/>
            <a:ext cx="8710737" cy="5588883"/>
          </a:xfrm>
          <a:prstGeom prst="rect">
            <a:avLst/>
          </a:prstGeom>
          <a:noFill/>
          <a:ln w="9525">
            <a:noFill/>
            <a:miter lim="800000"/>
            <a:headEnd/>
            <a:tailEnd/>
          </a:ln>
        </p:spPr>
        <p:txBody>
          <a:bodyPr wrap="square" lIns="0" tIns="48600" rIns="35100" bIns="48600">
            <a:spAutoFit/>
          </a:bodyPr>
          <a:lstStyle>
            <a:lvl1pPr marL="0" indent="0" algn="l" defTabSz="815780" rtl="0" fontAlgn="base">
              <a:lnSpc>
                <a:spcPct val="120000"/>
              </a:lnSpc>
              <a:spcBef>
                <a:spcPts val="200"/>
              </a:spcBef>
              <a:spcAft>
                <a:spcPts val="200"/>
              </a:spcAft>
              <a:buSzPct val="150000"/>
              <a:buFontTx/>
              <a:buNone/>
              <a:tabLst/>
              <a:defRPr lang="en-US" sz="1200" b="0" i="0" baseline="0" dirty="0" smtClean="0">
                <a:solidFill>
                  <a:schemeClr val="tx1"/>
                </a:solidFill>
                <a:latin typeface="+mn-lt"/>
                <a:ea typeface="MS PGothic" pitchFamily="34" charset="-128"/>
                <a:cs typeface="+mn-cs"/>
              </a:defRPr>
            </a:lvl1pPr>
            <a:lvl2pPr marL="179388" indent="-177800" algn="l" defTabSz="815780" rtl="0" fontAlgn="base">
              <a:lnSpc>
                <a:spcPct val="120000"/>
              </a:lnSpc>
              <a:spcBef>
                <a:spcPts val="200"/>
              </a:spcBef>
              <a:spcAft>
                <a:spcPts val="200"/>
              </a:spcAft>
              <a:buClr>
                <a:schemeClr val="accent1"/>
              </a:buClr>
              <a:buSzPct val="70000"/>
              <a:buFont typeface="Wingdings" pitchFamily="2" charset="2"/>
              <a:buChar char="n"/>
              <a:defRPr lang="en-US" sz="1200" dirty="0" smtClean="0">
                <a:solidFill>
                  <a:schemeClr val="tx1"/>
                </a:solidFill>
                <a:latin typeface="+mn-lt"/>
                <a:ea typeface="MS PGothic" pitchFamily="34" charset="-128"/>
                <a:cs typeface="+mn-cs"/>
              </a:defRPr>
            </a:lvl2pPr>
            <a:lvl3pPr marL="357188" indent="-177800" algn="l" defTabSz="815780" rtl="0" fontAlgn="base">
              <a:lnSpc>
                <a:spcPct val="120000"/>
              </a:lnSpc>
              <a:spcBef>
                <a:spcPts val="200"/>
              </a:spcBef>
              <a:spcAft>
                <a:spcPts val="200"/>
              </a:spcAft>
              <a:buClr>
                <a:schemeClr val="accent1"/>
              </a:buClr>
              <a:buSzPts val="1200"/>
              <a:buFont typeface="Arial" pitchFamily="34" charset="0"/>
              <a:buChar char="–"/>
              <a:defRPr lang="en-US" sz="1200" dirty="0" smtClean="0">
                <a:solidFill>
                  <a:schemeClr val="tx1"/>
                </a:solidFill>
                <a:latin typeface="+mn-lt"/>
                <a:ea typeface="MS PGothic" pitchFamily="34" charset="-128"/>
                <a:cs typeface="+mn-cs"/>
              </a:defRPr>
            </a:lvl3pPr>
            <a:lvl4pPr marL="536575" indent="-179388" algn="l" defTabSz="815780" rtl="0" fontAlgn="base">
              <a:lnSpc>
                <a:spcPct val="120000"/>
              </a:lnSpc>
              <a:spcBef>
                <a:spcPts val="200"/>
              </a:spcBef>
              <a:spcAft>
                <a:spcPts val="200"/>
              </a:spcAft>
              <a:buClr>
                <a:schemeClr val="accent1"/>
              </a:buClr>
              <a:buSzPts val="1200"/>
              <a:buFont typeface="Symbol"/>
              <a:buChar char="-"/>
              <a:defRPr lang="en-US" sz="1200" baseline="0" dirty="0" smtClean="0">
                <a:solidFill>
                  <a:schemeClr val="tx1"/>
                </a:solidFill>
                <a:latin typeface="+mn-lt"/>
                <a:ea typeface="MS PGothic" pitchFamily="34" charset="-128"/>
                <a:cs typeface="+mn-cs"/>
              </a:defRPr>
            </a:lvl4pPr>
            <a:lvl5pPr marL="715963" indent="-166688" algn="l" defTabSz="815780" rtl="0" fontAlgn="base">
              <a:lnSpc>
                <a:spcPct val="120000"/>
              </a:lnSpc>
              <a:spcBef>
                <a:spcPts val="200"/>
              </a:spcBef>
              <a:spcAft>
                <a:spcPts val="200"/>
              </a:spcAft>
              <a:buClr>
                <a:schemeClr val="accent1"/>
              </a:buClr>
              <a:buSzPts val="1200"/>
              <a:buFont typeface="Symbol"/>
              <a:buChar char="-"/>
              <a:defRPr lang="en-GB" sz="1200" baseline="0" dirty="0" smtClean="0">
                <a:solidFill>
                  <a:schemeClr val="tx1"/>
                </a:solidFill>
                <a:latin typeface="+mn-lt"/>
                <a:ea typeface="MS PGothic" pitchFamily="34" charset="-128"/>
                <a:cs typeface="+mn-cs"/>
              </a:defRPr>
            </a:lvl5pPr>
            <a:lvl6pPr marL="2286000">
              <a:defRPr sz="1400">
                <a:latin typeface="+mn-lt"/>
                <a:ea typeface="+mn-ea"/>
                <a:cs typeface="+mn-cs"/>
              </a:defRPr>
            </a:lvl6pPr>
            <a:lvl7pPr marL="2743200">
              <a:defRPr sz="1400">
                <a:latin typeface="+mn-lt"/>
                <a:ea typeface="+mn-ea"/>
                <a:cs typeface="+mn-cs"/>
              </a:defRPr>
            </a:lvl7pPr>
            <a:lvl8pPr marL="3200400">
              <a:defRPr sz="1400">
                <a:latin typeface="+mn-lt"/>
                <a:ea typeface="+mn-ea"/>
                <a:cs typeface="+mn-cs"/>
              </a:defRPr>
            </a:lvl8pPr>
            <a:lvl9pPr marL="3657600">
              <a:defRPr sz="1400">
                <a:latin typeface="+mn-lt"/>
                <a:ea typeface="+mn-ea"/>
                <a:cs typeface="+mn-cs"/>
              </a:defRPr>
            </a:lvl9pPr>
          </a:lstStyle>
          <a:p>
            <a:pPr marL="457200" indent="-457200">
              <a:buFont typeface="Wingdings" panose="05000000000000000000" pitchFamily="2" charset="2"/>
              <a:buChar char="u"/>
            </a:pPr>
            <a:r>
              <a:t>1, Kế hoạch và mục tiêu của kỳ này là như sau.</a:t>
            </a:r>
            <a:endParaRPr lang="en-US" altLang="ja-JP" sz="2400" dirty="0">
              <a:solidFill>
                <a:schemeClr val="accent1">
                  <a:lumMod val="60000"/>
                  <a:lumOff val="40000"/>
                </a:schemeClr>
              </a:solidFill>
            </a:endParaRPr>
          </a:p>
          <a:p>
            <a:pPr marL="457200" indent="-457200">
              <a:buFont typeface="+mj-lt"/>
              <a:buAutoNum type="arabicPeriod"/>
            </a:pPr>
            <a:r>
              <a:t>陶 nỗ lực đảm bảo khối lượng công việc: đảm bảo 72 triệu yên hàng năm.</a:t>
            </a:r>
            <a:endParaRPr kumimoji="0" lang="en-US" altLang="ja-JP" sz="2000" kern="0" dirty="0" smtClean="0"/>
          </a:p>
          <a:p>
            <a:pPr marL="457200" indent="-457200">
              <a:buFont typeface="+mj-lt"/>
              <a:buAutoNum type="arabicPeriod"/>
            </a:pPr>
            <a:endParaRPr lang="en-US" altLang="ja-JP" sz="2000" kern="0" dirty="0" smtClean="0"/>
          </a:p>
          <a:p>
            <a:pPr marL="457200" indent="-457200">
              <a:buFont typeface="+mj-lt"/>
              <a:buAutoNum type="arabicPeriod"/>
            </a:pPr>
            <a:r>
              <a:t>1. Mục tiêu nạp điện: Tăng 110% so với năm trước.</a:t>
            </a:r>
            <a:endParaRPr kumimoji="0" lang="en-US" altLang="ja-JP" sz="2000" kern="0" dirty="0" smtClean="0"/>
          </a:p>
          <a:p>
            <a:pPr marL="457200" indent="-457200">
              <a:buFont typeface="+mj-lt"/>
              <a:buAutoNum type="arabicPeriod"/>
            </a:pPr>
            <a:endParaRPr kumimoji="0" lang="en-US" altLang="ja-JP" sz="2000" kern="0" dirty="0" smtClean="0"/>
          </a:p>
          <a:p>
            <a:pPr marL="457200" indent="-457200">
              <a:buFont typeface="+mj-lt"/>
              <a:buAutoNum type="arabicPeriod"/>
            </a:pPr>
            <a:r>
              <a:t>1. Đa năng hóa toàn bộ nhân viên (loại bỏ khái niệm chế tạo tấm kim loại và đúc kim loại).</a:t>
            </a:r>
            <a:endParaRPr kumimoji="0" lang="en-US" altLang="ja-JP" sz="2000" kern="0" dirty="0" smtClean="0"/>
          </a:p>
          <a:p>
            <a:pPr marL="457200" indent="-457200">
              <a:buFont typeface="+mj-lt"/>
              <a:buAutoNum type="arabicPeriod"/>
            </a:pPr>
            <a:endParaRPr lang="en-US" altLang="ja-JP" sz="2000" kern="0" dirty="0" smtClean="0"/>
          </a:p>
          <a:p>
            <a:pPr marL="457200" indent="-457200">
              <a:buFont typeface="+mj-lt"/>
              <a:buAutoNum type="arabicPeriod"/>
            </a:pPr>
            <a:r>
              <a:t>管理者培养（也希望从实习生中培养）</a:t>
            </a:r>
            <a:endParaRPr lang="en-US" altLang="ja-JP" sz="2000" kern="0" dirty="0" smtClean="0"/>
          </a:p>
          <a:p>
            <a:pPr marL="457200" indent="-457200">
              <a:buFont typeface="+mj-lt"/>
              <a:buAutoNum type="arabicPeriod"/>
            </a:pPr>
            <a:endParaRPr lang="en-US" altLang="ja-JP" sz="2000" kern="0" dirty="0"/>
          </a:p>
          <a:p>
            <a:pPr marL="457200" indent="-457200">
              <a:buFont typeface="+mj-lt"/>
              <a:buAutoNum type="arabicPeriod"/>
            </a:pPr>
            <a:r>
              <a:t>大量生産品の確保（陶の得意分野の強化）</a:t>
            </a:r>
            <a:endParaRPr lang="en-US" altLang="ja-JP" sz="2000" kern="0" dirty="0" smtClean="0"/>
          </a:p>
          <a:p>
            <a:pPr marL="457200" indent="-457200">
              <a:buFont typeface="+mj-lt"/>
              <a:buAutoNum type="arabicPeriod"/>
            </a:pPr>
            <a:endParaRPr lang="en-US" altLang="ja-JP" sz="2000" kern="0" dirty="0"/>
          </a:p>
          <a:p>
            <a:pPr marL="457200" indent="-457200">
              <a:buFont typeface="+mj-lt"/>
              <a:buAutoNum type="arabicPeriod"/>
            </a:pPr>
            <a:r>
              <a:t>データ được cải thiện và xác minh để nâng cao mức độ của gốm</a:t>
            </a:r>
            <a:endParaRPr lang="en-US" altLang="ja-JP" sz="2000" kern="0" dirty="0" smtClean="0"/>
          </a:p>
          <a:p>
            <a:endParaRPr kumimoji="0" lang="en-US" altLang="ja-JP" sz="2000" kern="0" dirty="0" smtClean="0"/>
          </a:p>
        </p:txBody>
      </p:sp>
      <p:sp>
        <p:nvSpPr>
          <p:cNvPr id="9" name="タイトル 7">
            <a:extLst>
              <a:ext uri="{FF2B5EF4-FFF2-40B4-BE49-F238E27FC236}">
                <a16:creationId xmlns:a16="http://schemas.microsoft.com/office/drawing/2014/main" xmlns="" id="{074EA420-533E-4B90-A641-7059803AB60B}"/>
              </a:ext>
            </a:extLst>
          </p:cNvPr>
          <p:cNvSpPr txBox="1">
            <a:spLocks/>
          </p:cNvSpPr>
          <p:nvPr/>
        </p:nvSpPr>
        <p:spPr>
          <a:xfrm>
            <a:off x="1438049" y="900854"/>
            <a:ext cx="5400000" cy="561084"/>
          </a:xfrm>
          <a:prstGeom prst="rect">
            <a:avLst/>
          </a:prstGeom>
        </p:spPr>
        <p:txBody>
          <a:bodyPr anchor="b"/>
          <a:lstStyle>
            <a:lvl1pPr algn="l" defTabSz="957263" rtl="0" eaLnBrk="1" fontAlgn="base" hangingPunct="1">
              <a:spcBef>
                <a:spcPct val="0"/>
              </a:spcBef>
              <a:spcAft>
                <a:spcPct val="0"/>
              </a:spcAft>
              <a:defRPr kumimoji="1" sz="2400" b="1">
                <a:solidFill>
                  <a:schemeClr val="tx1"/>
                </a:solidFill>
                <a:latin typeface="+mj-lt"/>
                <a:ea typeface="+mj-ea"/>
                <a:cs typeface="Arial Unicode MS" pitchFamily="34" charset="-128"/>
              </a:defRPr>
            </a:lvl1pPr>
            <a:lvl2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2pPr>
            <a:lvl3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3pPr>
            <a:lvl4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4pPr>
            <a:lvl5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5pPr>
            <a:lvl6pPr marL="457200" algn="l" defTabSz="957263" rtl="0" eaLnBrk="1" fontAlgn="base" hangingPunct="1">
              <a:spcBef>
                <a:spcPct val="0"/>
              </a:spcBef>
              <a:spcAft>
                <a:spcPct val="0"/>
              </a:spcAft>
              <a:defRPr kumimoji="1" sz="2400" b="1">
                <a:solidFill>
                  <a:schemeClr val="tx1"/>
                </a:solidFill>
                <a:latin typeface="Arial" charset="0"/>
              </a:defRPr>
            </a:lvl6pPr>
            <a:lvl7pPr marL="914400" algn="l" defTabSz="957263" rtl="0" eaLnBrk="1" fontAlgn="base" hangingPunct="1">
              <a:spcBef>
                <a:spcPct val="0"/>
              </a:spcBef>
              <a:spcAft>
                <a:spcPct val="0"/>
              </a:spcAft>
              <a:defRPr kumimoji="1" sz="2400" b="1">
                <a:solidFill>
                  <a:schemeClr val="tx1"/>
                </a:solidFill>
                <a:latin typeface="Arial" charset="0"/>
              </a:defRPr>
            </a:lvl7pPr>
            <a:lvl8pPr marL="1371600" algn="l" defTabSz="957263" rtl="0" eaLnBrk="1" fontAlgn="base" hangingPunct="1">
              <a:spcBef>
                <a:spcPct val="0"/>
              </a:spcBef>
              <a:spcAft>
                <a:spcPct val="0"/>
              </a:spcAft>
              <a:defRPr kumimoji="1" sz="2400" b="1">
                <a:solidFill>
                  <a:schemeClr val="tx1"/>
                </a:solidFill>
                <a:latin typeface="Arial" charset="0"/>
              </a:defRPr>
            </a:lvl8pPr>
            <a:lvl9pPr marL="1828800" algn="l" defTabSz="957263" rtl="0" eaLnBrk="1" fontAlgn="base" hangingPunct="1">
              <a:spcBef>
                <a:spcPct val="0"/>
              </a:spcBef>
              <a:spcAft>
                <a:spcPct val="0"/>
              </a:spcAft>
              <a:defRPr kumimoji="1" sz="2400" b="1">
                <a:solidFill>
                  <a:schemeClr val="tx1"/>
                </a:solidFill>
                <a:latin typeface="Arial" charset="0"/>
              </a:defRPr>
            </a:lvl9pPr>
          </a:lstStyle>
          <a:p>
            <a:endParaRPr lang="ja-JP" altLang="en-US" sz="1800" kern="0" dirty="0"/>
          </a:p>
        </p:txBody>
      </p:sp>
      <p:sp>
        <p:nvSpPr>
          <p:cNvPr id="14" name="タイトル 13"/>
          <p:cNvSpPr>
            <a:spLocks noGrp="1"/>
          </p:cNvSpPr>
          <p:nvPr>
            <p:ph type="title"/>
          </p:nvPr>
        </p:nvSpPr>
        <p:spPr>
          <a:xfrm>
            <a:off x="495301" y="466373"/>
            <a:ext cx="3233563" cy="387798"/>
          </a:xfrm>
        </p:spPr>
        <p:txBody>
          <a:bodyPr/>
          <a:lstStyle/>
          <a:p>
            <a:r>
              <a:t>1, Kế hoạch và mục tiêu của kỳ này.</a:t>
            </a:r>
          </a:p>
        </p:txBody>
      </p:sp>
    </p:spTree>
    <p:extLst>
      <p:ext uri="{BB962C8B-B14F-4D97-AF65-F5344CB8AC3E}">
        <p14:creationId xmlns:p14="http://schemas.microsoft.com/office/powerpoint/2010/main" val="552283834"/>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Theme">
  <a:themeElements>
    <a:clrScheme name="Main Nomura Global Color">
      <a:dk1>
        <a:srgbClr val="000000"/>
      </a:dk1>
      <a:lt1>
        <a:srgbClr val="FFFFFF"/>
      </a:lt1>
      <a:dk2>
        <a:srgbClr val="000000"/>
      </a:dk2>
      <a:lt2>
        <a:srgbClr val="FFFFFF"/>
      </a:lt2>
      <a:accent1>
        <a:srgbClr val="CB2420"/>
      </a:accent1>
      <a:accent2>
        <a:srgbClr val="737374"/>
      </a:accent2>
      <a:accent3>
        <a:srgbClr val="80A9AE"/>
      </a:accent3>
      <a:accent4>
        <a:srgbClr val="00305C"/>
      </a:accent4>
      <a:accent5>
        <a:srgbClr val="80003F"/>
      </a:accent5>
      <a:accent6>
        <a:srgbClr val="CC8D19"/>
      </a:accent6>
      <a:hlink>
        <a:srgbClr val="B1B1B0"/>
      </a:hlink>
      <a:folHlink>
        <a:srgbClr val="B1B1B0"/>
      </a:folHlink>
    </a:clrScheme>
    <a:fontScheme name="Nomur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2">
            <a:lumMod val="40000"/>
            <a:lumOff val="60000"/>
          </a:schemeClr>
        </a:solidFill>
        <a:ln w="12700" cap="flat" cmpd="sng" algn="ctr">
          <a:solidFill>
            <a:schemeClr val="accent2"/>
          </a:solidFill>
          <a:prstDash val="solid"/>
          <a:round/>
          <a:headEnd type="none" w="med" len="med"/>
          <a:tailEnd type="none" w="med" len="med"/>
        </a:ln>
        <a:effectLst/>
      </a:spPr>
      <a:bodyPr vert="horz" wrap="square" lIns="36000" tIns="36000" rIns="36000" bIns="36000" numCol="1" rtlCol="0" anchor="ctr" anchorCtr="1"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sz="1200" b="1" i="0" u="none" strike="noStrike" cap="none" normalizeH="0" baseline="0" dirty="0" err="1" smtClean="0">
            <a:ln>
              <a:noFill/>
            </a:ln>
            <a:solidFill>
              <a:schemeClr val="tx1"/>
            </a:solidFill>
            <a:effectLst/>
            <a:latin typeface="Arial" charset="0"/>
          </a:defRPr>
        </a:defPPr>
      </a:lstStyle>
    </a:spDef>
    <a:lnDef>
      <a:spPr bwMode="auto">
        <a:solidFill>
          <a:schemeClr val="accent2"/>
        </a:solidFill>
        <a:ln w="9525" cap="flat" cmpd="sng" algn="ctr">
          <a:solidFill>
            <a:schemeClr val="tx1"/>
          </a:solidFill>
          <a:prstDash val="solid"/>
          <a:round/>
          <a:headEnd type="none" w="med" len="med"/>
          <a:tailEnd type="none" w="med" len="med"/>
        </a:ln>
        <a:effectLst/>
      </a:spPr>
      <a:bodyPr/>
      <a:lst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Default Theme</Template>
  <TotalTime>20018</TotalTime>
  <Words>139</Words>
  <Application>Microsoft Office PowerPoint</Application>
  <PresentationFormat>A4 210 x 297 mm</PresentationFormat>
  <Paragraphs>61</Paragraphs>
  <Slides>7</Slides>
  <Notes>6</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7</vt:i4>
      </vt:variant>
    </vt:vector>
  </HeadingPairs>
  <TitlesOfParts>
    <vt:vector size="20" baseType="lpstr">
      <vt:lpstr>Arial Unicode MS</vt:lpstr>
      <vt:lpstr>HGSｺﾞｼｯｸE</vt:lpstr>
      <vt:lpstr>ＭＳ Ｐゴシック</vt:lpstr>
      <vt:lpstr>ＭＳ Ｐゴシック</vt:lpstr>
      <vt:lpstr>游ゴシック</vt:lpstr>
      <vt:lpstr>游ゴシック</vt:lpstr>
      <vt:lpstr>Arial</vt:lpstr>
      <vt:lpstr>Calibri</vt:lpstr>
      <vt:lpstr>Century</vt:lpstr>
      <vt:lpstr>Symbol</vt:lpstr>
      <vt:lpstr>Times New Roman</vt:lpstr>
      <vt:lpstr>Wingdings</vt:lpstr>
      <vt:lpstr>Default Theme</vt:lpstr>
      <vt:lpstr>PowerPoint プレゼンテーション</vt:lpstr>
      <vt:lpstr>代表取締役　野田　裕紀</vt:lpstr>
      <vt:lpstr>前期結果</vt:lpstr>
      <vt:lpstr>前期取組紹介①</vt:lpstr>
      <vt:lpstr>前期取組紹介②</vt:lpstr>
      <vt:lpstr>今期スローガン</vt:lpstr>
      <vt:lpstr>今期の目標と計画</vt:lpstr>
    </vt:vector>
  </TitlesOfParts>
  <Company>Nomura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0</dc:title>
  <dc:creator>6011390</dc:creator>
  <cp:lastModifiedBy>竹本 英華</cp:lastModifiedBy>
  <cp:revision>529</cp:revision>
  <cp:lastPrinted>2023-09-15T06:09:59Z</cp:lastPrinted>
  <dcterms:created xsi:type="dcterms:W3CDTF">2012-03-22T07:34:34Z</dcterms:created>
  <dcterms:modified xsi:type="dcterms:W3CDTF">2023-09-29T08:14:31Z</dcterms:modified>
</cp:coreProperties>
</file>