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3" r:id="rId1"/>
  </p:sldMasterIdLst>
  <p:notesMasterIdLst>
    <p:notesMasterId r:id="rId9"/>
  </p:notesMasterIdLst>
  <p:sldIdLst>
    <p:sldId id="430" r:id="rId2"/>
    <p:sldId id="431" r:id="rId3"/>
    <p:sldId id="426" r:id="rId4"/>
    <p:sldId id="427" r:id="rId5"/>
    <p:sldId id="433" r:id="rId6"/>
    <p:sldId id="428" r:id="rId7"/>
    <p:sldId id="429" r:id="rId8"/>
  </p:sldIdLst>
  <p:sldSz cx="9906000" cy="6858000" type="A4"/>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野田 裕紀" initials="野田" lastIdx="1" clrIdx="0">
    <p:extLst>
      <p:ext uri="{19B8F6BF-5375-455C-9EA6-DF929625EA0E}">
        <p15:presenceInfo xmlns:p15="http://schemas.microsoft.com/office/powerpoint/2012/main" userId="c1062223858394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949"/>
    <a:srgbClr val="F7F8F2"/>
    <a:srgbClr val="C5FFCC"/>
    <a:srgbClr val="EBF9FF"/>
    <a:srgbClr val="EFFED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89" d="100"/>
          <a:sy n="89" d="100"/>
        </p:scale>
        <p:origin x="1162"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commentAuthors" Target="commentAuthor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themeOverride" Target="../theme/themeOverride1.xml"/><Relationship Id="rId4"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themeOverride" Target="../theme/themeOverride2.xml"/><Relationship Id="rId4"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ja-JP" altLang="en-US" sz="1600" b="1" dirty="0" smtClean="0"/>
              <a:t>陶技研売上ﾁｬｰｼﾞ</a:t>
            </a:r>
            <a:endParaRPr lang="ja-JP" altLang="en-US" sz="1600" b="1" dirty="0"/>
          </a:p>
        </c:rich>
      </c:tx>
      <c:layout>
        <c:manualLayout>
          <c:xMode val="edge"/>
          <c:yMode val="edge"/>
          <c:x val="0.34609685174795307"/>
          <c:y val="2.0994462153777784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売上</c:v>
                </c:pt>
              </c:strCache>
            </c:strRef>
          </c:tx>
          <c:spPr>
            <a:solidFill>
              <a:schemeClr val="accent1"/>
            </a:solidFill>
            <a:ln>
              <a:noFill/>
            </a:ln>
            <a:effectLst/>
          </c:spPr>
          <c:invertIfNegative val="0"/>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Sheet1!$B$2:$B$12</c:f>
              <c:numCache>
                <c:formatCode>General</c:formatCode>
                <c:ptCount val="11"/>
                <c:pt idx="0">
                  <c:v>3289540</c:v>
                </c:pt>
                <c:pt idx="1">
                  <c:v>5411230</c:v>
                </c:pt>
                <c:pt idx="2">
                  <c:v>5090020</c:v>
                </c:pt>
                <c:pt idx="3">
                  <c:v>4324540</c:v>
                </c:pt>
                <c:pt idx="4">
                  <c:v>6076420</c:v>
                </c:pt>
                <c:pt idx="5">
                  <c:v>5960220</c:v>
                </c:pt>
                <c:pt idx="6">
                  <c:v>5268370</c:v>
                </c:pt>
                <c:pt idx="7">
                  <c:v>4321020</c:v>
                </c:pt>
                <c:pt idx="8">
                  <c:v>4705450</c:v>
                </c:pt>
                <c:pt idx="9">
                  <c:v>3942940</c:v>
                </c:pt>
                <c:pt idx="10">
                  <c:v>4972850</c:v>
                </c:pt>
              </c:numCache>
            </c:numRef>
          </c:val>
        </c:ser>
        <c:dLbls>
          <c:showLegendKey val="0"/>
          <c:showVal val="0"/>
          <c:showCatName val="0"/>
          <c:showSerName val="0"/>
          <c:showPercent val="0"/>
          <c:showBubbleSize val="0"/>
        </c:dLbls>
        <c:gapWidth val="219"/>
        <c:overlap val="-27"/>
        <c:axId val="1157069632"/>
        <c:axId val="1157060384"/>
      </c:barChart>
      <c:lineChart>
        <c:grouping val="standard"/>
        <c:varyColors val="0"/>
        <c:ser>
          <c:idx val="1"/>
          <c:order val="1"/>
          <c:tx>
            <c:strRef>
              <c:f>Sheet1!$C$1</c:f>
              <c:strCache>
                <c:ptCount val="1"/>
                <c:pt idx="0">
                  <c:v>ﾁｬｰｼﾞ比率</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Sheet1!$A$2:$A$12</c:f>
              <c:strCache>
                <c:ptCount val="11"/>
                <c:pt idx="0">
                  <c:v>10月</c:v>
                </c:pt>
                <c:pt idx="1">
                  <c:v>11月</c:v>
                </c:pt>
                <c:pt idx="2">
                  <c:v>12月</c:v>
                </c:pt>
                <c:pt idx="3">
                  <c:v>1月</c:v>
                </c:pt>
                <c:pt idx="4">
                  <c:v>2月</c:v>
                </c:pt>
                <c:pt idx="5">
                  <c:v>3月</c:v>
                </c:pt>
                <c:pt idx="6">
                  <c:v>4月</c:v>
                </c:pt>
                <c:pt idx="7">
                  <c:v>5月</c:v>
                </c:pt>
                <c:pt idx="8">
                  <c:v>6月</c:v>
                </c:pt>
                <c:pt idx="9">
                  <c:v>7月</c:v>
                </c:pt>
                <c:pt idx="10">
                  <c:v>8月</c:v>
                </c:pt>
              </c:strCache>
            </c:strRef>
          </c:cat>
          <c:val>
            <c:numRef>
              <c:f>Sheet1!$C$2:$C$12</c:f>
              <c:numCache>
                <c:formatCode>0%</c:formatCode>
                <c:ptCount val="11"/>
                <c:pt idx="0">
                  <c:v>0.6494008488796762</c:v>
                </c:pt>
                <c:pt idx="1">
                  <c:v>1.0826790716286514</c:v>
                </c:pt>
                <c:pt idx="2">
                  <c:v>0.95695055461552925</c:v>
                </c:pt>
                <c:pt idx="3">
                  <c:v>0.91962573099415201</c:v>
                </c:pt>
                <c:pt idx="4">
                  <c:v>1.1897053352912383</c:v>
                </c:pt>
                <c:pt idx="5">
                  <c:v>1.1524013921113689</c:v>
                </c:pt>
                <c:pt idx="6">
                  <c:v>0.99836460109910941</c:v>
                </c:pt>
                <c:pt idx="7">
                  <c:v>1.0692947290274684</c:v>
                </c:pt>
                <c:pt idx="8">
                  <c:v>0.97663968451639693</c:v>
                </c:pt>
                <c:pt idx="9">
                  <c:v>0.71275126536514821</c:v>
                </c:pt>
                <c:pt idx="10">
                  <c:v>0.96145223207807629</c:v>
                </c:pt>
              </c:numCache>
            </c:numRef>
          </c:val>
          <c:smooth val="0"/>
        </c:ser>
        <c:dLbls>
          <c:showLegendKey val="0"/>
          <c:showVal val="0"/>
          <c:showCatName val="0"/>
          <c:showSerName val="0"/>
          <c:showPercent val="0"/>
          <c:showBubbleSize val="0"/>
        </c:dLbls>
        <c:marker val="1"/>
        <c:smooth val="0"/>
        <c:axId val="1157055488"/>
        <c:axId val="1157069088"/>
      </c:lineChart>
      <c:catAx>
        <c:axId val="115706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0384"/>
        <c:crosses val="autoZero"/>
        <c:auto val="1"/>
        <c:lblAlgn val="ctr"/>
        <c:lblOffset val="100"/>
        <c:noMultiLvlLbl val="0"/>
      </c:catAx>
      <c:valAx>
        <c:axId val="1157060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9632"/>
        <c:crosses val="autoZero"/>
        <c:crossBetween val="between"/>
      </c:valAx>
      <c:valAx>
        <c:axId val="115706908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5488"/>
        <c:crosses val="max"/>
        <c:crossBetween val="between"/>
      </c:valAx>
      <c:catAx>
        <c:axId val="1157055488"/>
        <c:scaling>
          <c:orientation val="minMax"/>
        </c:scaling>
        <c:delete val="1"/>
        <c:axPos val="b"/>
        <c:numFmt formatCode="General" sourceLinked="1"/>
        <c:majorTickMark val="out"/>
        <c:minorTickMark val="none"/>
        <c:tickLblPos val="nextTo"/>
        <c:crossAx val="1157069088"/>
        <c:crosses val="autoZero"/>
        <c:auto val="1"/>
        <c:lblAlgn val="ctr"/>
        <c:lblOffset val="100"/>
        <c:noMultiLvlLbl val="0"/>
      </c:catAx>
      <c:spPr>
        <a:noFill/>
        <a:ln>
          <a:noFill/>
        </a:ln>
        <a:effectLst/>
      </c:spPr>
    </c:plotArea>
    <c:legend>
      <c:legendPos val="b"/>
      <c:layout>
        <c:manualLayout>
          <c:xMode val="edge"/>
          <c:yMode val="edge"/>
          <c:x val="0.66410907704801714"/>
          <c:y val="2.2216548588618362E-2"/>
          <c:w val="0.32223151014548196"/>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400" dirty="0"/>
              <a:t>9</a:t>
            </a:r>
            <a:r>
              <a:rPr lang="ja-JP" altLang="en-US" sz="1400" dirty="0"/>
              <a:t>月度個人別結果</a:t>
            </a:r>
          </a:p>
        </c:rich>
      </c:tx>
      <c:layout>
        <c:manualLayout>
          <c:xMode val="edge"/>
          <c:yMode val="edge"/>
          <c:x val="0.37362675996679146"/>
          <c:y val="1.865378165638453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2913670166229221"/>
          <c:y val="0.11845814428973631"/>
          <c:w val="0.76705993000874895"/>
          <c:h val="0.62550200714051241"/>
        </c:manualLayout>
      </c:layout>
      <c:barChart>
        <c:barDir val="col"/>
        <c:grouping val="clustered"/>
        <c:varyColors val="0"/>
        <c:ser>
          <c:idx val="0"/>
          <c:order val="0"/>
          <c:tx>
            <c:strRef>
              <c:f>'2023.9グラフ'!$A$37</c:f>
              <c:strCache>
                <c:ptCount val="1"/>
                <c:pt idx="0">
                  <c:v>金額Ｐ</c:v>
                </c:pt>
              </c:strCache>
            </c:strRef>
          </c:tx>
          <c:spPr>
            <a:solidFill>
              <a:schemeClr val="accent1"/>
            </a:solidFill>
            <a:ln>
              <a:noFill/>
            </a:ln>
            <a:effectLst/>
          </c:spPr>
          <c:invertIfNegative val="0"/>
          <c:cat>
            <c:strRef>
              <c:f>'2023.9グラフ'!$B$36:$K$36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'2023.9グラフ'!$B$37:$K$37</c:f>
              <c:numCache>
                <c:formatCode>#,##0_ ;[Red]\-#,##0\ </c:formatCode>
                <c:ptCount val="10"/>
                <c:pt idx="0">
                  <c:v>256240</c:v>
                </c:pt>
                <c:pt idx="1">
                  <c:v>595500</c:v>
                </c:pt>
                <c:pt idx="2">
                  <c:v>489872</c:v>
                </c:pt>
                <c:pt idx="3">
                  <c:v>505893</c:v>
                </c:pt>
                <c:pt idx="4">
                  <c:v>196000</c:v>
                </c:pt>
                <c:pt idx="5">
                  <c:v>0</c:v>
                </c:pt>
                <c:pt idx="6">
                  <c:v>322654</c:v>
                </c:pt>
                <c:pt idx="7">
                  <c:v>350460</c:v>
                </c:pt>
                <c:pt idx="8">
                  <c:v>266720</c:v>
                </c:pt>
                <c:pt idx="9">
                  <c:v>156919</c:v>
                </c:pt>
              </c:numCache>
            </c:numRef>
          </c:val>
        </c:ser>
        <c:dLbls>
          <c:showLegendKey val="0"/>
          <c:showVal val="0"/>
          <c:showCatName val="0"/>
          <c:showSerName val="0"/>
          <c:showPercent val="0"/>
          <c:showBubbleSize val="0"/>
        </c:dLbls>
        <c:gapWidth val="219"/>
        <c:overlap val="-27"/>
        <c:axId val="1157068544"/>
        <c:axId val="1157056032"/>
      </c:barChart>
      <c:lineChart>
        <c:grouping val="standard"/>
        <c:varyColors val="0"/>
        <c:ser>
          <c:idx val="1"/>
          <c:order val="1"/>
          <c:tx>
            <c:strRef>
              <c:f>'2023.9グラフ'!$A$38</c:f>
              <c:strCache>
                <c:ptCount val="1"/>
                <c:pt idx="0">
                  <c:v>チャージ</c:v>
                </c:pt>
              </c:strCache>
            </c:strRef>
          </c:tx>
          <c:spPr>
            <a:ln w="28575" cap="rnd">
              <a:solidFill>
                <a:schemeClr val="accent2"/>
              </a:solidFill>
              <a:round/>
            </a:ln>
            <a:effectLst/>
          </c:spPr>
          <c:marker>
            <c:symbol val="none"/>
          </c:marker>
          <c:cat>
            <c:strRef>
              <c:f>'2023.9グラフ'!$B$36:$L$36</c:f>
              <c:strCache>
                <c:ptCount val="10"/>
                <c:pt idx="0">
                  <c:v>A君</c:v>
                </c:pt>
                <c:pt idx="1">
                  <c:v>B君</c:v>
                </c:pt>
                <c:pt idx="2">
                  <c:v>C君</c:v>
                </c:pt>
                <c:pt idx="3">
                  <c:v>D君</c:v>
                </c:pt>
                <c:pt idx="4">
                  <c:v>F君</c:v>
                </c:pt>
                <c:pt idx="5">
                  <c:v>G君</c:v>
                </c:pt>
                <c:pt idx="6">
                  <c:v>H君</c:v>
                </c:pt>
                <c:pt idx="7">
                  <c:v>I君</c:v>
                </c:pt>
                <c:pt idx="8">
                  <c:v>J君</c:v>
                </c:pt>
                <c:pt idx="9">
                  <c:v>K君</c:v>
                </c:pt>
              </c:strCache>
            </c:strRef>
          </c:cat>
          <c:val>
            <c:numRef>
              <c:f>'2023.9グラフ'!$B$38:$L$38</c:f>
              <c:numCache>
                <c:formatCode>0%</c:formatCode>
                <c:ptCount val="11"/>
                <c:pt idx="0">
                  <c:v>0.68066666666666664</c:v>
                </c:pt>
                <c:pt idx="1">
                  <c:v>1.1153333333333333</c:v>
                </c:pt>
                <c:pt idx="2">
                  <c:v>0.88733333333333331</c:v>
                </c:pt>
                <c:pt idx="3">
                  <c:v>0.99199999999999999</c:v>
                </c:pt>
                <c:pt idx="4">
                  <c:v>0.42966666666666664</c:v>
                </c:pt>
                <c:pt idx="5">
                  <c:v>0</c:v>
                </c:pt>
                <c:pt idx="6">
                  <c:v>0.71699999999999997</c:v>
                </c:pt>
                <c:pt idx="7">
                  <c:v>0.66766666666666663</c:v>
                </c:pt>
                <c:pt idx="8">
                  <c:v>0.48333333333333334</c:v>
                </c:pt>
                <c:pt idx="9">
                  <c:v>0.34399999999999997</c:v>
                </c:pt>
              </c:numCache>
            </c:numRef>
          </c:val>
          <c:smooth val="0"/>
        </c:ser>
        <c:dLbls>
          <c:showLegendKey val="0"/>
          <c:showVal val="0"/>
          <c:showCatName val="0"/>
          <c:showSerName val="0"/>
          <c:showPercent val="0"/>
          <c:showBubbleSize val="0"/>
        </c:dLbls>
        <c:marker val="1"/>
        <c:smooth val="0"/>
        <c:axId val="1157059840"/>
        <c:axId val="1157056576"/>
      </c:lineChart>
      <c:catAx>
        <c:axId val="115706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56032"/>
        <c:crosses val="autoZero"/>
        <c:auto val="1"/>
        <c:lblAlgn val="ctr"/>
        <c:lblOffset val="100"/>
        <c:noMultiLvlLbl val="0"/>
      </c:catAx>
      <c:valAx>
        <c:axId val="1157056032"/>
        <c:scaling>
          <c:orientation val="minMax"/>
        </c:scaling>
        <c:delete val="0"/>
        <c:axPos val="l"/>
        <c:majorGridlines>
          <c:spPr>
            <a:ln w="9525" cap="flat" cmpd="sng" algn="ctr">
              <a:solidFill>
                <a:schemeClr val="tx1">
                  <a:lumMod val="15000"/>
                  <a:lumOff val="85000"/>
                </a:schemeClr>
              </a:solidFill>
              <a:round/>
            </a:ln>
            <a:effectLst/>
          </c:spPr>
        </c:majorGridlines>
        <c:numFmt formatCode="#,##0_ ;[Red]\-#,##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068544"/>
        <c:crosses val="autoZero"/>
        <c:crossBetween val="between"/>
      </c:valAx>
      <c:valAx>
        <c:axId val="11570565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157059840"/>
        <c:crosses val="max"/>
        <c:crossBetween val="between"/>
      </c:valAx>
      <c:catAx>
        <c:axId val="1157059840"/>
        <c:scaling>
          <c:orientation val="minMax"/>
        </c:scaling>
        <c:delete val="1"/>
        <c:axPos val="b"/>
        <c:numFmt formatCode="General" sourceLinked="1"/>
        <c:majorTickMark val="out"/>
        <c:minorTickMark val="none"/>
        <c:tickLblPos val="nextTo"/>
        <c:crossAx val="1157056576"/>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ja-JP"/>
          </a:p>
        </c:txPr>
      </c:dTable>
      <c:spPr>
        <a:noFill/>
        <a:ln>
          <a:noFill/>
        </a:ln>
        <a:effectLst/>
      </c:spPr>
    </c:plotArea>
    <c:legend>
      <c:legendPos val="b"/>
      <c:layout>
        <c:manualLayout>
          <c:xMode val="edge"/>
          <c:yMode val="edge"/>
          <c:x val="0.69421646532590087"/>
          <c:y val="0.19441481811704436"/>
          <c:w val="0.18178741464902323"/>
          <c:h val="0.11725631692010127"/>
        </c:manualLayout>
      </c:layout>
      <c:overlay val="0"/>
      <c:spPr>
        <a:noFill/>
        <a:ln>
          <a:solidFill>
            <a:srgbClr val="000000"/>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5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565"/>
          </a:xfrm>
          <a:prstGeom prst="rect">
            <a:avLst/>
          </a:prstGeom>
        </p:spPr>
        <p:txBody>
          <a:bodyPr vert="horz" lIns="91440" tIns="45720" rIns="91440" bIns="45720" rtlCol="0"/>
          <a:lstStyle>
            <a:lvl1pPr algn="r">
              <a:defRPr sz="1200"/>
            </a:lvl1pPr>
          </a:lstStyle>
          <a:p>
            <a:fld id="{DC1CCC5A-8BC4-4010-9678-047187EC1C53}"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2708"/>
            <a:ext cx="5445760" cy="3915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3"/>
            <a:ext cx="2949787" cy="4985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773"/>
            <a:ext cx="2949787" cy="498565"/>
          </a:xfrm>
          <a:prstGeom prst="rect">
            <a:avLst/>
          </a:prstGeom>
        </p:spPr>
        <p:txBody>
          <a:bodyPr vert="horz" lIns="91440" tIns="45720" rIns="91440" bIns="45720" rtlCol="0" anchor="b"/>
          <a:lstStyle>
            <a:lvl1pPr algn="r">
              <a:defRPr sz="1200"/>
            </a:lvl1pPr>
          </a:lstStyle>
          <a:p>
            <a:fld id="{AA649C05-C4C2-421E-BBEF-E452DF73EDC2}" type="slidenum">
              <a:rPr kumimoji="1" lang="ja-JP" altLang="en-US" smtClean="0"/>
              <a:t>‹#›</a:t>
            </a:fld>
            <a:endParaRPr kumimoji="1" lang="ja-JP" altLang="en-US"/>
          </a:p>
        </p:txBody>
      </p:sp>
    </p:spTree>
    <p:extLst>
      <p:ext uri="{BB962C8B-B14F-4D97-AF65-F5344CB8AC3E}">
        <p14:creationId xmlns:p14="http://schemas.microsoft.com/office/powerpoint/2010/main" val="25628504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1</a:t>
            </a:fld>
            <a:endParaRPr kumimoji="1" lang="ja-JP" altLang="en-US"/>
          </a:p>
        </p:txBody>
      </p:sp>
    </p:spTree>
    <p:extLst>
      <p:ext uri="{BB962C8B-B14F-4D97-AF65-F5344CB8AC3E}">
        <p14:creationId xmlns:p14="http://schemas.microsoft.com/office/powerpoint/2010/main" val="53279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2</a:t>
            </a:fld>
            <a:endParaRPr kumimoji="1" lang="ja-JP" altLang="en-US"/>
          </a:p>
        </p:txBody>
      </p:sp>
    </p:spTree>
    <p:extLst>
      <p:ext uri="{BB962C8B-B14F-4D97-AF65-F5344CB8AC3E}">
        <p14:creationId xmlns:p14="http://schemas.microsoft.com/office/powerpoint/2010/main" val="4270439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3</a:t>
            </a:fld>
            <a:endParaRPr kumimoji="1" lang="ja-JP" altLang="en-US"/>
          </a:p>
        </p:txBody>
      </p:sp>
    </p:spTree>
    <p:extLst>
      <p:ext uri="{BB962C8B-B14F-4D97-AF65-F5344CB8AC3E}">
        <p14:creationId xmlns:p14="http://schemas.microsoft.com/office/powerpoint/2010/main" val="426399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4</a:t>
            </a:fld>
            <a:endParaRPr kumimoji="1" lang="ja-JP" altLang="en-US"/>
          </a:p>
        </p:txBody>
      </p:sp>
    </p:spTree>
    <p:extLst>
      <p:ext uri="{BB962C8B-B14F-4D97-AF65-F5344CB8AC3E}">
        <p14:creationId xmlns:p14="http://schemas.microsoft.com/office/powerpoint/2010/main" val="98902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5</a:t>
            </a:fld>
            <a:endParaRPr kumimoji="1" lang="ja-JP" altLang="en-US"/>
          </a:p>
        </p:txBody>
      </p:sp>
    </p:spTree>
    <p:extLst>
      <p:ext uri="{BB962C8B-B14F-4D97-AF65-F5344CB8AC3E}">
        <p14:creationId xmlns:p14="http://schemas.microsoft.com/office/powerpoint/2010/main" val="154492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68800" y="863600"/>
            <a:ext cx="3363913" cy="2328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649C05-C4C2-421E-BBEF-E452DF73EDC2}" type="slidenum">
              <a:rPr kumimoji="1" lang="ja-JP" altLang="en-US" smtClean="0"/>
              <a:t>6</a:t>
            </a:fld>
            <a:endParaRPr kumimoji="1" lang="ja-JP" altLang="en-US"/>
          </a:p>
        </p:txBody>
      </p:sp>
    </p:spTree>
    <p:extLst>
      <p:ext uri="{BB962C8B-B14F-4D97-AF65-F5344CB8AC3E}">
        <p14:creationId xmlns:p14="http://schemas.microsoft.com/office/powerpoint/2010/main" val="254753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omura Standard Alternative Cover">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73050" y="1121200"/>
            <a:ext cx="7200000" cy="507600"/>
          </a:xfrm>
          <a:prstGeom prst="rect">
            <a:avLst/>
          </a:prstGeom>
        </p:spPr>
        <p:txBody>
          <a:bodyPr lIns="0" tIns="72000" rIns="0" bIns="0" anchor="b" anchorCtr="0"/>
          <a:lstStyle>
            <a:lvl1pPr>
              <a:lnSpc>
                <a:spcPct val="120000"/>
              </a:lnSpc>
              <a:spcBef>
                <a:spcPts val="0"/>
              </a:spcBef>
              <a:spcAft>
                <a:spcPts val="0"/>
              </a:spcAft>
              <a:defRPr sz="1800" b="1" baseline="0">
                <a:ea typeface="MS PGothic" pitchFamily="34" charset="-128"/>
              </a:defRPr>
            </a:lvl1pPr>
          </a:lstStyle>
          <a:p>
            <a:pPr lvl="0"/>
            <a:r>
              <a:rPr lang="en-US" dirty="0"/>
              <a:t>Enter your subtitle here</a:t>
            </a:r>
            <a:endParaRPr lang="en-GB" dirty="0"/>
          </a:p>
        </p:txBody>
      </p:sp>
      <p:grpSp>
        <p:nvGrpSpPr>
          <p:cNvPr id="2" name="Group 52"/>
          <p:cNvGrpSpPr>
            <a:grpSpLocks/>
          </p:cNvGrpSpPr>
          <p:nvPr userDrawn="1"/>
        </p:nvGrpSpPr>
        <p:grpSpPr bwMode="auto">
          <a:xfrm>
            <a:off x="0" y="1872952"/>
            <a:ext cx="9906000" cy="115888"/>
            <a:chOff x="0" y="1474"/>
            <a:chExt cx="5760" cy="73"/>
          </a:xfrm>
        </p:grpSpPr>
        <p:sp>
          <p:nvSpPr>
            <p:cNvPr id="2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260648"/>
            <a:ext cx="7200000" cy="858952"/>
          </a:xfrm>
          <a:prstGeom prst="rect">
            <a:avLst/>
          </a:prstGeom>
        </p:spPr>
        <p:txBody>
          <a:bodyPr lIns="0" tIns="0" rIns="0" bIns="0" anchor="b" anchorCtr="0"/>
          <a:lstStyle>
            <a:lvl1pPr>
              <a:lnSpc>
                <a:spcPct val="120000"/>
              </a:lnSpc>
              <a:defRPr sz="2400" baseline="0">
                <a:ea typeface="MS PGothic" pitchFamily="34" charset="-128"/>
              </a:defRPr>
            </a:lvl1pPr>
          </a:lstStyle>
          <a:p>
            <a:r>
              <a:rPr lang="en-US" dirty="0"/>
              <a:t>Enter your title here</a:t>
            </a:r>
            <a:endParaRPr lang="en-GB" dirty="0"/>
          </a:p>
        </p:txBody>
      </p:sp>
      <p:sp>
        <p:nvSpPr>
          <p:cNvPr id="15" name="Text Placeholder 17"/>
          <p:cNvSpPr>
            <a:spLocks noGrp="1"/>
          </p:cNvSpPr>
          <p:nvPr>
            <p:ph type="body" sz="quarter" idx="13" hasCustomPrompt="1"/>
          </p:nvPr>
        </p:nvSpPr>
        <p:spPr>
          <a:xfrm>
            <a:off x="272480" y="6453336"/>
            <a:ext cx="3960440" cy="239907"/>
          </a:xfrm>
          <a:prstGeom prst="rect">
            <a:avLst/>
          </a:prstGeom>
        </p:spPr>
        <p:txBody>
          <a:bodyPr lIns="0" tIns="0" rIns="0" bIns="0" anchor="t" anchorCtr="0"/>
          <a:lstStyle>
            <a:lvl1pPr algn="l">
              <a:lnSpc>
                <a:spcPct val="120000"/>
              </a:lnSpc>
              <a:spcBef>
                <a:spcPts val="0"/>
              </a:spcBef>
              <a:spcAft>
                <a:spcPts val="0"/>
              </a:spcAft>
              <a:defRPr sz="1400" b="0" baseline="0">
                <a:ea typeface="MS PGothic" pitchFamily="34" charset="-128"/>
              </a:defRPr>
            </a:lvl1pPr>
          </a:lstStyle>
          <a:p>
            <a:pPr lvl="0"/>
            <a:r>
              <a:rPr lang="en-US" dirty="0"/>
              <a:t>Enter date here</a:t>
            </a:r>
            <a:endParaRPr lang="en-GB" dirty="0"/>
          </a:p>
        </p:txBody>
      </p:sp>
      <p:sp>
        <p:nvSpPr>
          <p:cNvPr id="20" name="Text Placeholder 18"/>
          <p:cNvSpPr>
            <a:spLocks noGrp="1"/>
          </p:cNvSpPr>
          <p:nvPr>
            <p:ph type="body" sz="quarter" idx="14"/>
          </p:nvPr>
        </p:nvSpPr>
        <p:spPr>
          <a:xfrm>
            <a:off x="7269673" y="5069879"/>
            <a:ext cx="2448272" cy="1223417"/>
          </a:xfrm>
          <a:prstGeom prst="rect">
            <a:avLst/>
          </a:prstGeom>
        </p:spPr>
        <p:txBody>
          <a:bodyPr anchor="ctr" anchorCtr="0"/>
          <a:lstStyle>
            <a:lvl1pPr algn="r">
              <a:defRPr sz="1200" baseline="0"/>
            </a:lvl1pPr>
          </a:lstStyle>
          <a:p>
            <a:pPr lvl="0"/>
            <a:endParaRPr lang="en-GB" dirty="0"/>
          </a:p>
        </p:txBody>
      </p:sp>
      <p:sp>
        <p:nvSpPr>
          <p:cNvPr id="21" name="Text Box 11"/>
          <p:cNvSpPr txBox="1">
            <a:spLocks noChangeArrowheads="1"/>
          </p:cNvSpPr>
          <p:nvPr userDrawn="1"/>
        </p:nvSpPr>
        <p:spPr bwMode="ltGray">
          <a:xfrm>
            <a:off x="7374881" y="6314836"/>
            <a:ext cx="2237857" cy="276999"/>
          </a:xfrm>
          <a:prstGeom prst="rect">
            <a:avLst/>
          </a:prstGeom>
          <a:noFill/>
          <a:ln w="9525" algn="ctr">
            <a:noFill/>
            <a:miter lim="800000"/>
            <a:headEnd/>
            <a:tailEnd/>
          </a:ln>
          <a:effectLst/>
        </p:spPr>
        <p:txBody>
          <a:bodyPr wrap="none" lIns="0" tIns="0" rIns="0" bIns="0" anchor="b">
            <a:spAutoFit/>
          </a:bodyPr>
          <a:lstStyle/>
          <a:p>
            <a:pPr algn="r">
              <a:defRPr/>
            </a:pPr>
            <a:r>
              <a:rPr kumimoji="0" lang="en-GB" altLang="ja-JP" sz="900" baseline="0" dirty="0">
                <a:ea typeface="ＭＳ Ｐゴシック" pitchFamily="50" charset="-128"/>
                <a:cs typeface="Arial" charset="0"/>
              </a:rPr>
              <a:t>STRICTLY PRIVATE AND </a:t>
            </a:r>
            <a:r>
              <a:rPr kumimoji="0" lang="en-GB" altLang="ja-JP" sz="900" baseline="0" dirty="0" smtClean="0">
                <a:ea typeface="ＭＳ Ｐゴシック" pitchFamily="50" charset="-128"/>
                <a:cs typeface="Arial" charset="0"/>
              </a:rPr>
              <a:t>CONFIDENTIAL</a:t>
            </a:r>
          </a:p>
          <a:p>
            <a:pPr algn="r">
              <a:defRPr/>
            </a:pPr>
            <a:r>
              <a:rPr kumimoji="0" lang="en-US" altLang="ja-JP" sz="900" baseline="0" dirty="0" smtClean="0">
                <a:ea typeface="ＭＳ Ｐゴシック" pitchFamily="50" charset="-128"/>
                <a:cs typeface="Arial" charset="0"/>
              </a:rPr>
              <a:t>NODAGROP</a:t>
            </a:r>
            <a:endParaRPr kumimoji="0" lang="en-GB" altLang="ja-JP" sz="900" baseline="0" dirty="0">
              <a:ea typeface="ＭＳ Ｐゴシック" pitchFamily="50" charset="-128"/>
              <a:cs typeface="Arial" charset="0"/>
            </a:endParaRPr>
          </a:p>
        </p:txBody>
      </p:sp>
      <p:sp>
        <p:nvSpPr>
          <p:cNvPr id="22" name="Text Placeholder 31"/>
          <p:cNvSpPr>
            <a:spLocks noGrp="1"/>
          </p:cNvSpPr>
          <p:nvPr>
            <p:ph type="body" sz="quarter" idx="16" hasCustomPrompt="1"/>
          </p:nvPr>
        </p:nvSpPr>
        <p:spPr>
          <a:xfrm>
            <a:off x="272480" y="4869160"/>
            <a:ext cx="3960440" cy="79208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Business Division</a:t>
            </a:r>
            <a:br>
              <a:rPr lang="en-US" dirty="0"/>
            </a:br>
            <a:r>
              <a:rPr lang="en-US" dirty="0"/>
              <a:t>Business Subdivision</a:t>
            </a:r>
            <a:br>
              <a:rPr lang="en-US" dirty="0"/>
            </a:br>
            <a:r>
              <a:rPr lang="en-US" dirty="0"/>
              <a:t>Region Label</a:t>
            </a:r>
            <a:endParaRPr lang="en-GB" dirty="0"/>
          </a:p>
        </p:txBody>
      </p:sp>
      <p:sp>
        <p:nvSpPr>
          <p:cNvPr id="23" name="Text Placeholder 31"/>
          <p:cNvSpPr>
            <a:spLocks noGrp="1"/>
          </p:cNvSpPr>
          <p:nvPr>
            <p:ph type="body" sz="quarter" idx="17" hasCustomPrompt="1"/>
          </p:nvPr>
        </p:nvSpPr>
        <p:spPr>
          <a:xfrm>
            <a:off x="272480" y="5821288"/>
            <a:ext cx="3960440" cy="472008"/>
          </a:xfrm>
          <a:prstGeom prst="rect">
            <a:avLst/>
          </a:prstGeom>
        </p:spPr>
        <p:txBody>
          <a:bodyPr lIns="0" tIns="0" rIns="0" bIns="0"/>
          <a:lstStyle>
            <a:lvl1pPr>
              <a:lnSpc>
                <a:spcPct val="120000"/>
              </a:lnSpc>
              <a:spcBef>
                <a:spcPts val="0"/>
              </a:spcBef>
              <a:spcAft>
                <a:spcPts val="0"/>
              </a:spcAft>
              <a:defRPr sz="1400" baseline="0">
                <a:ea typeface="MS PGothic" pitchFamily="34" charset="-128"/>
              </a:defRPr>
            </a:lvl1pPr>
            <a:lvl2pPr>
              <a:defRPr sz="1400"/>
            </a:lvl2pPr>
            <a:lvl3pPr>
              <a:defRPr sz="1400"/>
            </a:lvl3pPr>
            <a:lvl4pPr>
              <a:defRPr sz="1400"/>
            </a:lvl4pPr>
            <a:lvl5pPr>
              <a:defRPr sz="1400"/>
            </a:lvl5pPr>
          </a:lstStyle>
          <a:p>
            <a:pPr lvl="0"/>
            <a:r>
              <a:rPr lang="en-US" dirty="0"/>
              <a:t>Author / Presenter name</a:t>
            </a:r>
            <a:br>
              <a:rPr lang="en-US" dirty="0"/>
            </a:br>
            <a:r>
              <a:rPr lang="en-US" dirty="0"/>
              <a:t>Author / Presenter name</a:t>
            </a:r>
            <a:endParaRPr lang="en-GB" dirty="0"/>
          </a:p>
        </p:txBody>
      </p:sp>
      <p:sp>
        <p:nvSpPr>
          <p:cNvPr id="14"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9" name="グループ化 18"/>
          <p:cNvGrpSpPr/>
          <p:nvPr userDrawn="1"/>
        </p:nvGrpSpPr>
        <p:grpSpPr>
          <a:xfrm>
            <a:off x="8162131" y="1398076"/>
            <a:ext cx="1671638" cy="360000"/>
            <a:chOff x="5257800" y="6925058"/>
            <a:chExt cx="2057400" cy="360000"/>
          </a:xfrm>
        </p:grpSpPr>
        <p:pic>
          <p:nvPicPr>
            <p:cNvPr id="24" name="図 23"/>
            <p:cNvPicPr>
              <a:picLocks noChangeAspect="1"/>
            </p:cNvPicPr>
            <p:nvPr userDrawn="1"/>
          </p:nvPicPr>
          <p:blipFill>
            <a:blip r:embed="rId2"/>
            <a:stretch>
              <a:fillRect/>
            </a:stretch>
          </p:blipFill>
          <p:spPr>
            <a:xfrm>
              <a:off x="5257800" y="6925058"/>
              <a:ext cx="958899" cy="360000"/>
            </a:xfrm>
            <a:prstGeom prst="rect">
              <a:avLst/>
            </a:prstGeom>
          </p:spPr>
        </p:pic>
        <p:sp>
          <p:nvSpPr>
            <p:cNvPr id="25" name="テキスト ボックス 2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0400"/>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7" name="Content Placeholder 3"/>
          <p:cNvSpPr>
            <a:spLocks noGrp="1"/>
          </p:cNvSpPr>
          <p:nvPr>
            <p:ph sz="half" idx="2" hasCustomPrompt="1"/>
          </p:nvPr>
        </p:nvSpPr>
        <p:spPr>
          <a:xfrm>
            <a:off x="2664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5" name="Content Placeholder 3"/>
          <p:cNvSpPr>
            <a:spLocks noGrp="1"/>
          </p:cNvSpPr>
          <p:nvPr>
            <p:ph sz="half" idx="19" hasCustomPrompt="1"/>
          </p:nvPr>
        </p:nvSpPr>
        <p:spPr>
          <a:xfrm>
            <a:off x="5025600" y="1900800"/>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8" name="Content Placeholder 3"/>
          <p:cNvSpPr>
            <a:spLocks noGrp="1"/>
          </p:cNvSpPr>
          <p:nvPr>
            <p:ph sz="half" idx="43" hasCustomPrompt="1"/>
          </p:nvPr>
        </p:nvSpPr>
        <p:spPr>
          <a:xfrm>
            <a:off x="2664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9" name="Content Placeholder 3"/>
          <p:cNvSpPr>
            <a:spLocks noGrp="1"/>
          </p:cNvSpPr>
          <p:nvPr>
            <p:ph sz="half" idx="44" hasCustomPrompt="1"/>
          </p:nvPr>
        </p:nvSpPr>
        <p:spPr>
          <a:xfrm>
            <a:off x="5025600" y="3525717"/>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6" name="Content Placeholder 3"/>
          <p:cNvSpPr>
            <a:spLocks noGrp="1"/>
          </p:cNvSpPr>
          <p:nvPr>
            <p:ph sz="half" idx="47" hasCustomPrompt="1"/>
          </p:nvPr>
        </p:nvSpPr>
        <p:spPr>
          <a:xfrm>
            <a:off x="2664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7" name="Content Placeholder 3"/>
          <p:cNvSpPr>
            <a:spLocks noGrp="1"/>
          </p:cNvSpPr>
          <p:nvPr>
            <p:ph sz="half" idx="48" hasCustomPrompt="1"/>
          </p:nvPr>
        </p:nvSpPr>
        <p:spPr>
          <a:xfrm>
            <a:off x="5025600" y="5153961"/>
            <a:ext cx="4611600" cy="13824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0"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49" hasCustomPrompt="1"/>
          </p:nvPr>
        </p:nvSpPr>
        <p:spPr>
          <a:xfrm>
            <a:off x="266400"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0" hasCustomPrompt="1"/>
          </p:nvPr>
        </p:nvSpPr>
        <p:spPr>
          <a:xfrm>
            <a:off x="266400"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51" hasCustomPrompt="1"/>
          </p:nvPr>
        </p:nvSpPr>
        <p:spPr>
          <a:xfrm>
            <a:off x="502617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52" hasCustomPrompt="1"/>
          </p:nvPr>
        </p:nvSpPr>
        <p:spPr>
          <a:xfrm>
            <a:off x="5026176" y="331167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4" name="Text Placeholder 2"/>
          <p:cNvSpPr>
            <a:spLocks noGrp="1"/>
          </p:cNvSpPr>
          <p:nvPr>
            <p:ph type="body" idx="53" hasCustomPrompt="1"/>
          </p:nvPr>
        </p:nvSpPr>
        <p:spPr>
          <a:xfrm>
            <a:off x="5026176" y="4943500"/>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7">
    <p:spTree>
      <p:nvGrpSpPr>
        <p:cNvPr id="1" name=""/>
        <p:cNvGrpSpPr/>
        <p:nvPr/>
      </p:nvGrpSpPr>
      <p:grpSpPr>
        <a:xfrm>
          <a:off x="0" y="0"/>
          <a:ext cx="0" cy="0"/>
          <a:chOff x="0" y="0"/>
          <a:chExt cx="0" cy="0"/>
        </a:xfrm>
      </p:grpSpPr>
      <p:sp>
        <p:nvSpPr>
          <p:cNvPr id="14" name="Content Placeholder 3"/>
          <p:cNvSpPr>
            <a:spLocks noGrp="1"/>
          </p:cNvSpPr>
          <p:nvPr>
            <p:ph sz="half" idx="36"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37" hasCustomPrompt="1"/>
          </p:nvPr>
        </p:nvSpPr>
        <p:spPr>
          <a:xfrm>
            <a:off x="6606000" y="1900800"/>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398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Slide Header Placeholder"/>
          <p:cNvSpPr>
            <a:spLocks noGrp="1"/>
          </p:cNvSpPr>
          <p:nvPr>
            <p:ph type="title" hasCustomPrompt="1"/>
          </p:nvPr>
        </p:nvSpPr>
        <p:spPr>
          <a:xfrm>
            <a:off x="266400" y="57600"/>
            <a:ext cx="7200000" cy="748800"/>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5"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39"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40"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8">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37" hasCustomPrompt="1"/>
          </p:nvPr>
        </p:nvSpPr>
        <p:spPr>
          <a:xfrm>
            <a:off x="66060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38" hasCustomPrompt="1"/>
          </p:nvPr>
        </p:nvSpPr>
        <p:spPr>
          <a:xfrm>
            <a:off x="34398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60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42" hasCustomPrompt="1"/>
          </p:nvPr>
        </p:nvSpPr>
        <p:spPr>
          <a:xfrm>
            <a:off x="3440856"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43" hasCustomPrompt="1"/>
          </p:nvPr>
        </p:nvSpPr>
        <p:spPr>
          <a:xfrm>
            <a:off x="660544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544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9">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19" hasCustomPrompt="1"/>
          </p:nvPr>
        </p:nvSpPr>
        <p:spPr>
          <a:xfrm>
            <a:off x="5018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1" name="Content Placeholder 3"/>
          <p:cNvSpPr>
            <a:spLocks noGrp="1"/>
          </p:cNvSpPr>
          <p:nvPr>
            <p:ph sz="half" idx="21" hasCustomPrompt="1"/>
          </p:nvPr>
        </p:nvSpPr>
        <p:spPr>
          <a:xfrm>
            <a:off x="5018400" y="432207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23" hasCustomPrompt="1"/>
          </p:nvPr>
        </p:nvSpPr>
        <p:spPr>
          <a:xfrm>
            <a:off x="266400"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24" hasCustomPrompt="1"/>
          </p:nvPr>
        </p:nvSpPr>
        <p:spPr>
          <a:xfrm>
            <a:off x="5017088" y="411121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10">
    <p:spTree>
      <p:nvGrpSpPr>
        <p:cNvPr id="1" name=""/>
        <p:cNvGrpSpPr/>
        <p:nvPr/>
      </p:nvGrpSpPr>
      <p:grpSpPr>
        <a:xfrm>
          <a:off x="0" y="0"/>
          <a:ext cx="0" cy="0"/>
          <a:chOff x="0" y="0"/>
          <a:chExt cx="0" cy="0"/>
        </a:xfrm>
      </p:grpSpPr>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9"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36" hasCustomPrompt="1"/>
          </p:nvPr>
        </p:nvSpPr>
        <p:spPr>
          <a:xfrm>
            <a:off x="2664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7" hasCustomPrompt="1"/>
          </p:nvPr>
        </p:nvSpPr>
        <p:spPr>
          <a:xfrm>
            <a:off x="66096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5" name="Text Placeholder 2"/>
          <p:cNvSpPr>
            <a:spLocks noGrp="1"/>
          </p:cNvSpPr>
          <p:nvPr>
            <p:ph type="body" idx="38"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11">
    <p:spTree>
      <p:nvGrpSpPr>
        <p:cNvPr id="1" name=""/>
        <p:cNvGrpSpPr/>
        <p:nvPr/>
      </p:nvGrpSpPr>
      <p:grpSpPr>
        <a:xfrm>
          <a:off x="0" y="0"/>
          <a:ext cx="0" cy="0"/>
          <a:chOff x="0" y="0"/>
          <a:chExt cx="0" cy="0"/>
        </a:xfrm>
      </p:grpSpPr>
      <p:sp>
        <p:nvSpPr>
          <p:cNvPr id="1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Content Placeholder 3"/>
          <p:cNvSpPr>
            <a:spLocks noGrp="1"/>
          </p:cNvSpPr>
          <p:nvPr>
            <p:ph sz="half" idx="36" hasCustomPrompt="1"/>
          </p:nvPr>
        </p:nvSpPr>
        <p:spPr>
          <a:xfrm>
            <a:off x="3441600" y="1900799"/>
            <a:ext cx="6198768"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Content Placeholder 3"/>
          <p:cNvSpPr>
            <a:spLocks noGrp="1"/>
          </p:cNvSpPr>
          <p:nvPr>
            <p:ph sz="half" idx="37" hasCustomPrompt="1"/>
          </p:nvPr>
        </p:nvSpPr>
        <p:spPr>
          <a:xfrm>
            <a:off x="266400" y="1900799"/>
            <a:ext cx="30240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1"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4"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8"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12">
    <p:spTree>
      <p:nvGrpSpPr>
        <p:cNvPr id="1" name=""/>
        <p:cNvGrpSpPr/>
        <p:nvPr/>
      </p:nvGrpSpPr>
      <p:grpSpPr>
        <a:xfrm>
          <a:off x="0" y="0"/>
          <a:ext cx="0" cy="0"/>
          <a:chOff x="0" y="0"/>
          <a:chExt cx="0" cy="0"/>
        </a:xfrm>
      </p:grpSpPr>
      <p:sp>
        <p:nvSpPr>
          <p:cNvPr id="22"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3441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37" hasCustomPrompt="1"/>
          </p:nvPr>
        </p:nvSpPr>
        <p:spPr>
          <a:xfrm>
            <a:off x="2664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8" hasCustomPrompt="1"/>
          </p:nvPr>
        </p:nvSpPr>
        <p:spPr>
          <a:xfrm>
            <a:off x="3441600" y="4310016"/>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266400" y="4310016"/>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0" name="Text Placeholder 2"/>
          <p:cNvSpPr>
            <a:spLocks noGrp="1"/>
          </p:cNvSpPr>
          <p:nvPr>
            <p:ph type="body" idx="1" hasCustomPrompt="1"/>
          </p:nvPr>
        </p:nvSpPr>
        <p:spPr>
          <a:xfrm>
            <a:off x="266400"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0" hasCustomPrompt="1"/>
          </p:nvPr>
        </p:nvSpPr>
        <p:spPr>
          <a:xfrm>
            <a:off x="3440832"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1" hasCustomPrompt="1"/>
          </p:nvPr>
        </p:nvSpPr>
        <p:spPr>
          <a:xfrm>
            <a:off x="266400" y="4117492"/>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2" hasCustomPrompt="1"/>
          </p:nvPr>
        </p:nvSpPr>
        <p:spPr>
          <a:xfrm>
            <a:off x="3440832" y="4117492"/>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1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36" hasCustomPrompt="1"/>
          </p:nvPr>
        </p:nvSpPr>
        <p:spPr>
          <a:xfrm>
            <a:off x="273600" y="1900799"/>
            <a:ext cx="6198768"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37" hasCustomPrompt="1"/>
          </p:nvPr>
        </p:nvSpPr>
        <p:spPr>
          <a:xfrm>
            <a:off x="6609600" y="1900799"/>
            <a:ext cx="3024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8" hasCustomPrompt="1"/>
          </p:nvPr>
        </p:nvSpPr>
        <p:spPr>
          <a:xfrm>
            <a:off x="273600" y="4338891"/>
            <a:ext cx="6198768"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9" name="Content Placeholder 3"/>
          <p:cNvSpPr>
            <a:spLocks noGrp="1"/>
          </p:cNvSpPr>
          <p:nvPr>
            <p:ph sz="half" idx="39" hasCustomPrompt="1"/>
          </p:nvPr>
        </p:nvSpPr>
        <p:spPr>
          <a:xfrm>
            <a:off x="6609600" y="4338891"/>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1" name="Text Placeholder 2"/>
          <p:cNvSpPr>
            <a:spLocks noGrp="1"/>
          </p:cNvSpPr>
          <p:nvPr>
            <p:ph type="body" idx="40" hasCustomPrompt="1"/>
          </p:nvPr>
        </p:nvSpPr>
        <p:spPr>
          <a:xfrm>
            <a:off x="272480" y="168406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1" hasCustomPrompt="1"/>
          </p:nvPr>
        </p:nvSpPr>
        <p:spPr>
          <a:xfrm>
            <a:off x="6609184" y="168406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41" hasCustomPrompt="1"/>
          </p:nvPr>
        </p:nvSpPr>
        <p:spPr>
          <a:xfrm>
            <a:off x="272480" y="4112498"/>
            <a:ext cx="61992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Text Placeholder 2"/>
          <p:cNvSpPr>
            <a:spLocks noGrp="1"/>
          </p:cNvSpPr>
          <p:nvPr>
            <p:ph type="body" idx="42" hasCustomPrompt="1"/>
          </p:nvPr>
        </p:nvSpPr>
        <p:spPr>
          <a:xfrm>
            <a:off x="6609184" y="411249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14">
    <p:spTree>
      <p:nvGrpSpPr>
        <p:cNvPr id="1" name=""/>
        <p:cNvGrpSpPr/>
        <p:nvPr/>
      </p:nvGrpSpPr>
      <p:grpSpPr>
        <a:xfrm>
          <a:off x="0" y="0"/>
          <a:ext cx="0" cy="0"/>
          <a:chOff x="0" y="0"/>
          <a:chExt cx="0" cy="0"/>
        </a:xfrm>
      </p:grpSpPr>
      <p:sp>
        <p:nvSpPr>
          <p:cNvPr id="20" name="Content Placeholder 3"/>
          <p:cNvSpPr>
            <a:spLocks noGrp="1"/>
          </p:cNvSpPr>
          <p:nvPr>
            <p:ph sz="half" idx="49" hasCustomPrompt="1"/>
          </p:nvPr>
        </p:nvSpPr>
        <p:spPr>
          <a:xfrm>
            <a:off x="266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50" hasCustomPrompt="1"/>
          </p:nvPr>
        </p:nvSpPr>
        <p:spPr>
          <a:xfrm>
            <a:off x="26424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5" name="Content Placeholder 3"/>
          <p:cNvSpPr>
            <a:spLocks noGrp="1"/>
          </p:cNvSpPr>
          <p:nvPr>
            <p:ph sz="half" idx="51" hasCustomPrompt="1"/>
          </p:nvPr>
        </p:nvSpPr>
        <p:spPr>
          <a:xfrm>
            <a:off x="5025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52" hasCustomPrompt="1"/>
          </p:nvPr>
        </p:nvSpPr>
        <p:spPr>
          <a:xfrm>
            <a:off x="7401600" y="1900799"/>
            <a:ext cx="2232000" cy="458572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8"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53"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54"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55"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15">
    <p:spTree>
      <p:nvGrpSpPr>
        <p:cNvPr id="1" name=""/>
        <p:cNvGrpSpPr/>
        <p:nvPr/>
      </p:nvGrpSpPr>
      <p:grpSpPr>
        <a:xfrm>
          <a:off x="0" y="0"/>
          <a:ext cx="0" cy="0"/>
          <a:chOff x="0" y="0"/>
          <a:chExt cx="0" cy="0"/>
        </a:xfrm>
      </p:grpSpPr>
      <p:sp>
        <p:nvSpPr>
          <p:cNvPr id="3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3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2" name="Content Placeholder 3"/>
          <p:cNvSpPr>
            <a:spLocks noGrp="1"/>
          </p:cNvSpPr>
          <p:nvPr>
            <p:ph sz="half" idx="49" hasCustomPrompt="1"/>
          </p:nvPr>
        </p:nvSpPr>
        <p:spPr>
          <a:xfrm>
            <a:off x="266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0" hasCustomPrompt="1"/>
          </p:nvPr>
        </p:nvSpPr>
        <p:spPr>
          <a:xfrm>
            <a:off x="26424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2" name="Content Placeholder 3"/>
          <p:cNvSpPr>
            <a:spLocks noGrp="1"/>
          </p:cNvSpPr>
          <p:nvPr>
            <p:ph sz="half" idx="51" hasCustomPrompt="1"/>
          </p:nvPr>
        </p:nvSpPr>
        <p:spPr>
          <a:xfrm>
            <a:off x="5025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7" name="Content Placeholder 3"/>
          <p:cNvSpPr>
            <a:spLocks noGrp="1"/>
          </p:cNvSpPr>
          <p:nvPr>
            <p:ph sz="half" idx="52" hasCustomPrompt="1"/>
          </p:nvPr>
        </p:nvSpPr>
        <p:spPr>
          <a:xfrm>
            <a:off x="7401600" y="1900799"/>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54" hasCustomPrompt="1"/>
          </p:nvPr>
        </p:nvSpPr>
        <p:spPr>
          <a:xfrm>
            <a:off x="2642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4"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5"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3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50" name="Text Placeholder 2"/>
          <p:cNvSpPr>
            <a:spLocks noGrp="1"/>
          </p:cNvSpPr>
          <p:nvPr>
            <p:ph type="body" idx="1" hasCustomPrompt="1"/>
          </p:nvPr>
        </p:nvSpPr>
        <p:spPr>
          <a:xfrm>
            <a:off x="2664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1" name="Text Placeholder 2"/>
          <p:cNvSpPr>
            <a:spLocks noGrp="1"/>
          </p:cNvSpPr>
          <p:nvPr>
            <p:ph type="body" idx="57" hasCustomPrompt="1"/>
          </p:nvPr>
        </p:nvSpPr>
        <p:spPr>
          <a:xfrm>
            <a:off x="2641512"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2" name="Text Placeholder 2"/>
          <p:cNvSpPr>
            <a:spLocks noGrp="1"/>
          </p:cNvSpPr>
          <p:nvPr>
            <p:ph type="body" idx="58" hasCustomPrompt="1"/>
          </p:nvPr>
        </p:nvSpPr>
        <p:spPr>
          <a:xfrm>
            <a:off x="5025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3" name="Text Placeholder 2"/>
          <p:cNvSpPr>
            <a:spLocks noGrp="1"/>
          </p:cNvSpPr>
          <p:nvPr>
            <p:ph type="body" idx="59" hasCustomPrompt="1"/>
          </p:nvPr>
        </p:nvSpPr>
        <p:spPr>
          <a:xfrm>
            <a:off x="7401600" y="1684068"/>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4" name="Text Placeholder 2"/>
          <p:cNvSpPr>
            <a:spLocks noGrp="1"/>
          </p:cNvSpPr>
          <p:nvPr>
            <p:ph type="body" idx="60"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5" name="Text Placeholder 2"/>
          <p:cNvSpPr>
            <a:spLocks noGrp="1"/>
          </p:cNvSpPr>
          <p:nvPr>
            <p:ph type="body" idx="61" hasCustomPrompt="1"/>
          </p:nvPr>
        </p:nvSpPr>
        <p:spPr>
          <a:xfrm>
            <a:off x="26415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6" name="Text Placeholder 2"/>
          <p:cNvSpPr>
            <a:spLocks noGrp="1"/>
          </p:cNvSpPr>
          <p:nvPr>
            <p:ph type="body" idx="62" hasCustomPrompt="1"/>
          </p:nvPr>
        </p:nvSpPr>
        <p:spPr>
          <a:xfrm>
            <a:off x="5025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57" name="Text Placeholder 2"/>
          <p:cNvSpPr>
            <a:spLocks noGrp="1"/>
          </p:cNvSpPr>
          <p:nvPr>
            <p:ph type="body" idx="63"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ab">
    <p:spTree>
      <p:nvGrpSpPr>
        <p:cNvPr id="1" name=""/>
        <p:cNvGrpSpPr/>
        <p:nvPr/>
      </p:nvGrpSpPr>
      <p:grpSpPr>
        <a:xfrm>
          <a:off x="0" y="0"/>
          <a:ext cx="0" cy="0"/>
          <a:chOff x="0" y="0"/>
          <a:chExt cx="0" cy="0"/>
        </a:xfrm>
      </p:grpSpPr>
      <p:sp>
        <p:nvSpPr>
          <p:cNvPr id="7"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12" name="Group 52"/>
          <p:cNvGrpSpPr>
            <a:grpSpLocks/>
          </p:cNvGrpSpPr>
          <p:nvPr userDrawn="1"/>
        </p:nvGrpSpPr>
        <p:grpSpPr bwMode="auto">
          <a:xfrm>
            <a:off x="0" y="3313112"/>
            <a:ext cx="9906000" cy="115888"/>
            <a:chOff x="0" y="1474"/>
            <a:chExt cx="5760" cy="73"/>
          </a:xfrm>
        </p:grpSpPr>
        <p:sp>
          <p:nvSpPr>
            <p:cNvPr id="13"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14"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6"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8"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0" name="グループ化 9"/>
          <p:cNvGrpSpPr/>
          <p:nvPr userDrawn="1"/>
        </p:nvGrpSpPr>
        <p:grpSpPr>
          <a:xfrm>
            <a:off x="8162131" y="2748853"/>
            <a:ext cx="1671638" cy="360000"/>
            <a:chOff x="5257800" y="6925058"/>
            <a:chExt cx="2057400" cy="360000"/>
          </a:xfrm>
        </p:grpSpPr>
        <p:pic>
          <p:nvPicPr>
            <p:cNvPr id="11" name="図 10"/>
            <p:cNvPicPr>
              <a:picLocks noChangeAspect="1"/>
            </p:cNvPicPr>
            <p:nvPr userDrawn="1"/>
          </p:nvPicPr>
          <p:blipFill>
            <a:blip r:embed="rId2"/>
            <a:stretch>
              <a:fillRect/>
            </a:stretch>
          </p:blipFill>
          <p:spPr>
            <a:xfrm>
              <a:off x="5257800" y="6925058"/>
              <a:ext cx="958899" cy="360000"/>
            </a:xfrm>
            <a:prstGeom prst="rect">
              <a:avLst/>
            </a:prstGeom>
          </p:spPr>
        </p:pic>
        <p:sp>
          <p:nvSpPr>
            <p:cNvPr id="15" name="テキスト ボックス 14"/>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16">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1" hasCustomPrompt="1"/>
          </p:nvPr>
        </p:nvSpPr>
        <p:spPr>
          <a:xfrm>
            <a:off x="50256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9"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2" hasCustomPrompt="1"/>
          </p:nvPr>
        </p:nvSpPr>
        <p:spPr>
          <a:xfrm>
            <a:off x="50256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50256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17">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19" hasCustomPrompt="1"/>
          </p:nvPr>
        </p:nvSpPr>
        <p:spPr>
          <a:xfrm>
            <a:off x="50256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3"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5" name="Text Placeholder 2"/>
          <p:cNvSpPr>
            <a:spLocks noGrp="1"/>
          </p:cNvSpPr>
          <p:nvPr>
            <p:ph type="body" idx="22" hasCustomPrompt="1"/>
          </p:nvPr>
        </p:nvSpPr>
        <p:spPr>
          <a:xfrm>
            <a:off x="501708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3" hasCustomPrompt="1"/>
          </p:nvPr>
        </p:nvSpPr>
        <p:spPr>
          <a:xfrm>
            <a:off x="266400" y="409310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18">
    <p:spTree>
      <p:nvGrpSpPr>
        <p:cNvPr id="1" name=""/>
        <p:cNvGrpSpPr/>
        <p:nvPr/>
      </p:nvGrpSpPr>
      <p:grpSpPr>
        <a:xfrm>
          <a:off x="0" y="0"/>
          <a:ext cx="0" cy="0"/>
          <a:chOff x="0" y="0"/>
          <a:chExt cx="0" cy="0"/>
        </a:xfrm>
      </p:grpSpPr>
      <p:sp>
        <p:nvSpPr>
          <p:cNvPr id="1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lvl="0"/>
            <a:r>
              <a:rPr lang="en-GB" dirty="0"/>
              <a:t>Source / Disclaimer / Annotations: </a:t>
            </a:r>
          </a:p>
        </p:txBody>
      </p:sp>
      <p:sp>
        <p:nvSpPr>
          <p:cNvPr id="12" name="Content Placeholder 3"/>
          <p:cNvSpPr>
            <a:spLocks noGrp="1"/>
          </p:cNvSpPr>
          <p:nvPr>
            <p:ph sz="half" idx="20" hasCustomPrompt="1"/>
          </p:nvPr>
        </p:nvSpPr>
        <p:spPr>
          <a:xfrm>
            <a:off x="266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21" hasCustomPrompt="1"/>
          </p:nvPr>
        </p:nvSpPr>
        <p:spPr>
          <a:xfrm>
            <a:off x="5018400" y="4302820"/>
            <a:ext cx="46116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6" name="Text Placeholder 2"/>
          <p:cNvSpPr>
            <a:spLocks noGrp="1"/>
          </p:cNvSpPr>
          <p:nvPr>
            <p:ph type="body" idx="27" hasCustomPrompt="1"/>
          </p:nvPr>
        </p:nvSpPr>
        <p:spPr>
          <a:xfrm>
            <a:off x="266400"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5017088" y="4091964"/>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19">
    <p:spTree>
      <p:nvGrpSpPr>
        <p:cNvPr id="1" name=""/>
        <p:cNvGrpSpPr/>
        <p:nvPr/>
      </p:nvGrpSpPr>
      <p:grpSpPr>
        <a:xfrm>
          <a:off x="0" y="0"/>
          <a:ext cx="0" cy="0"/>
          <a:chOff x="0" y="0"/>
          <a:chExt cx="0" cy="0"/>
        </a:xfrm>
      </p:grpSpPr>
      <p:sp>
        <p:nvSpPr>
          <p:cNvPr id="21"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2" hasCustomPrompt="1"/>
          </p:nvPr>
        </p:nvSpPr>
        <p:spPr>
          <a:xfrm>
            <a:off x="2664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19" hasCustomPrompt="1"/>
          </p:nvPr>
        </p:nvSpPr>
        <p:spPr>
          <a:xfrm>
            <a:off x="5025600" y="1900800"/>
            <a:ext cx="46116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6" name="Content Placeholder 3"/>
          <p:cNvSpPr>
            <a:spLocks noGrp="1"/>
          </p:cNvSpPr>
          <p:nvPr>
            <p:ph sz="half" idx="27" hasCustomPrompt="1"/>
          </p:nvPr>
        </p:nvSpPr>
        <p:spPr>
          <a:xfrm>
            <a:off x="266400" y="4317474"/>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4"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28" hasCustomPrompt="1"/>
          </p:nvPr>
        </p:nvSpPr>
        <p:spPr>
          <a:xfrm>
            <a:off x="266400" y="410415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8" name="Text Placeholder 2"/>
          <p:cNvSpPr>
            <a:spLocks noGrp="1"/>
          </p:cNvSpPr>
          <p:nvPr>
            <p:ph type="body" idx="29" hasCustomPrompt="1"/>
          </p:nvPr>
        </p:nvSpPr>
        <p:spPr>
          <a:xfrm>
            <a:off x="5024312"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0">
    <p:spTree>
      <p:nvGrpSpPr>
        <p:cNvPr id="1" name=""/>
        <p:cNvGrpSpPr/>
        <p:nvPr/>
      </p:nvGrpSpPr>
      <p:grpSpPr>
        <a:xfrm>
          <a:off x="0" y="0"/>
          <a:ext cx="0" cy="0"/>
          <a:chOff x="0" y="0"/>
          <a:chExt cx="0" cy="0"/>
        </a:xfrm>
      </p:grpSpPr>
      <p:sp>
        <p:nvSpPr>
          <p:cNvPr id="17"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8"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9" hasCustomPrompt="1"/>
          </p:nvPr>
        </p:nvSpPr>
        <p:spPr>
          <a:xfrm>
            <a:off x="2664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40" hasCustomPrompt="1"/>
          </p:nvPr>
        </p:nvSpPr>
        <p:spPr>
          <a:xfrm>
            <a:off x="66096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0" name="Content Placeholder 3"/>
          <p:cNvSpPr>
            <a:spLocks noGrp="1"/>
          </p:cNvSpPr>
          <p:nvPr>
            <p:ph sz="half" idx="41" hasCustomPrompt="1"/>
          </p:nvPr>
        </p:nvSpPr>
        <p:spPr>
          <a:xfrm>
            <a:off x="3439800" y="4313837"/>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29"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42" hasCustomPrompt="1"/>
          </p:nvPr>
        </p:nvSpPr>
        <p:spPr>
          <a:xfrm>
            <a:off x="2664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2" name="Text Placeholder 2"/>
          <p:cNvSpPr>
            <a:spLocks noGrp="1"/>
          </p:cNvSpPr>
          <p:nvPr>
            <p:ph type="body" idx="43" hasCustomPrompt="1"/>
          </p:nvPr>
        </p:nvSpPr>
        <p:spPr>
          <a:xfrm>
            <a:off x="3441600"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3" name="Text Placeholder 2"/>
          <p:cNvSpPr>
            <a:spLocks noGrp="1"/>
          </p:cNvSpPr>
          <p:nvPr>
            <p:ph type="body" idx="44" hasCustomPrompt="1"/>
          </p:nvPr>
        </p:nvSpPr>
        <p:spPr>
          <a:xfrm>
            <a:off x="6610048" y="4104156"/>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1">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53" hasCustomPrompt="1"/>
          </p:nvPr>
        </p:nvSpPr>
        <p:spPr>
          <a:xfrm>
            <a:off x="2664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4310016"/>
            <a:ext cx="22320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4104156"/>
            <a:ext cx="2232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2">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1" name="Content Placeholder 3"/>
          <p:cNvSpPr>
            <a:spLocks noGrp="1"/>
          </p:cNvSpPr>
          <p:nvPr>
            <p:ph sz="half" idx="26" hasCustomPrompt="1"/>
          </p:nvPr>
        </p:nvSpPr>
        <p:spPr>
          <a:xfrm>
            <a:off x="266400"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27" hasCustomPrompt="1"/>
          </p:nvPr>
        </p:nvSpPr>
        <p:spPr>
          <a:xfrm>
            <a:off x="5020296"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5020296"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5020296"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5020296"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5020296"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5020296"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3">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7" name="Content Placeholder 3"/>
          <p:cNvSpPr>
            <a:spLocks noGrp="1"/>
          </p:cNvSpPr>
          <p:nvPr>
            <p:ph sz="half" idx="27" hasCustomPrompt="1"/>
          </p:nvPr>
        </p:nvSpPr>
        <p:spPr>
          <a:xfrm>
            <a:off x="272480" y="1900800"/>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Text Placeholder 2"/>
          <p:cNvSpPr>
            <a:spLocks noGrp="1"/>
          </p:cNvSpPr>
          <p:nvPr>
            <p:ph type="body" idx="28" hasCustomPrompt="1"/>
          </p:nvPr>
        </p:nvSpPr>
        <p:spPr>
          <a:xfrm>
            <a:off x="27248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Content Placeholder 3"/>
          <p:cNvSpPr>
            <a:spLocks noGrp="1"/>
          </p:cNvSpPr>
          <p:nvPr>
            <p:ph sz="half" idx="29" hasCustomPrompt="1"/>
          </p:nvPr>
        </p:nvSpPr>
        <p:spPr>
          <a:xfrm>
            <a:off x="272480" y="3556984"/>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Text Placeholder 2"/>
          <p:cNvSpPr>
            <a:spLocks noGrp="1"/>
          </p:cNvSpPr>
          <p:nvPr>
            <p:ph type="body" idx="30" hasCustomPrompt="1"/>
          </p:nvPr>
        </p:nvSpPr>
        <p:spPr>
          <a:xfrm>
            <a:off x="272480" y="3340252"/>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4" name="Content Placeholder 3"/>
          <p:cNvSpPr>
            <a:spLocks noGrp="1"/>
          </p:cNvSpPr>
          <p:nvPr>
            <p:ph sz="half" idx="31" hasCustomPrompt="1"/>
          </p:nvPr>
        </p:nvSpPr>
        <p:spPr>
          <a:xfrm>
            <a:off x="272480" y="5213168"/>
            <a:ext cx="4611600" cy="1312176"/>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7" name="Text Placeholder 2"/>
          <p:cNvSpPr>
            <a:spLocks noGrp="1"/>
          </p:cNvSpPr>
          <p:nvPr>
            <p:ph type="body" idx="32" hasCustomPrompt="1"/>
          </p:nvPr>
        </p:nvSpPr>
        <p:spPr>
          <a:xfrm>
            <a:off x="272480" y="4996436"/>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26" hasCustomPrompt="1"/>
          </p:nvPr>
        </p:nvSpPr>
        <p:spPr>
          <a:xfrm>
            <a:off x="5025008" y="1900800"/>
            <a:ext cx="4611600" cy="462454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5025008"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24">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9" name="Content Placeholder 3"/>
          <p:cNvSpPr>
            <a:spLocks noGrp="1"/>
          </p:cNvSpPr>
          <p:nvPr>
            <p:ph sz="half" idx="36" hasCustomPrompt="1"/>
          </p:nvPr>
        </p:nvSpPr>
        <p:spPr>
          <a:xfrm>
            <a:off x="266400" y="1900799"/>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1" name="Content Placeholder 3"/>
          <p:cNvSpPr>
            <a:spLocks noGrp="1"/>
          </p:cNvSpPr>
          <p:nvPr>
            <p:ph sz="half" idx="39" hasCustomPrompt="1"/>
          </p:nvPr>
        </p:nvSpPr>
        <p:spPr>
          <a:xfrm>
            <a:off x="2664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4324854"/>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4116348"/>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25">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1899072"/>
            <a:ext cx="3024000" cy="2178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40" name="Text Placeholder 2"/>
          <p:cNvSpPr>
            <a:spLocks noGrp="1"/>
          </p:cNvSpPr>
          <p:nvPr>
            <p:ph type="body" idx="44" hasCustomPrompt="1"/>
          </p:nvPr>
        </p:nvSpPr>
        <p:spPr>
          <a:xfrm>
            <a:off x="2664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684800"/>
            <a:ext cx="30240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36" hasCustomPrompt="1"/>
          </p:nvPr>
        </p:nvSpPr>
        <p:spPr>
          <a:xfrm>
            <a:off x="266400" y="4351553"/>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Text Placeholder 2"/>
          <p:cNvSpPr>
            <a:spLocks noGrp="1"/>
          </p:cNvSpPr>
          <p:nvPr>
            <p:ph type="body" idx="1" hasCustomPrompt="1"/>
          </p:nvPr>
        </p:nvSpPr>
        <p:spPr>
          <a:xfrm>
            <a:off x="266400" y="413482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ppendix">
    <p:spTree>
      <p:nvGrpSpPr>
        <p:cNvPr id="1" name=""/>
        <p:cNvGrpSpPr/>
        <p:nvPr/>
      </p:nvGrpSpPr>
      <p:grpSpPr>
        <a:xfrm>
          <a:off x="0" y="0"/>
          <a:ext cx="0" cy="0"/>
          <a:chOff x="0" y="0"/>
          <a:chExt cx="0" cy="0"/>
        </a:xfrm>
      </p:grpSpPr>
      <p:sp>
        <p:nvSpPr>
          <p:cNvPr id="5" name="Text Placeholder 17"/>
          <p:cNvSpPr>
            <a:spLocks noGrp="1"/>
          </p:cNvSpPr>
          <p:nvPr>
            <p:ph type="body" sz="quarter" idx="10" hasCustomPrompt="1"/>
          </p:nvPr>
        </p:nvSpPr>
        <p:spPr>
          <a:xfrm>
            <a:off x="273050" y="3645024"/>
            <a:ext cx="7821613" cy="860400"/>
          </a:xfrm>
          <a:prstGeom prst="rect">
            <a:avLst/>
          </a:prstGeom>
        </p:spPr>
        <p:txBody>
          <a:bodyPr lIns="0" tIns="0" rIns="0" bIns="0" anchor="b" anchorCtr="0"/>
          <a:lstStyle>
            <a:lvl1pPr>
              <a:lnSpc>
                <a:spcPct val="120000"/>
              </a:lnSpc>
              <a:spcBef>
                <a:spcPts val="1000"/>
              </a:spcBef>
              <a:spcAft>
                <a:spcPts val="1000"/>
              </a:spcAft>
              <a:defRPr kumimoji="0" lang="en-GB" sz="2400" b="1" i="0" u="none" strike="noStrike" kern="0" cap="none" spc="0" normalizeH="0" baseline="0" noProof="0" dirty="0">
                <a:ln>
                  <a:noFill/>
                </a:ln>
                <a:solidFill>
                  <a:schemeClr val="tx1"/>
                </a:solidFill>
                <a:effectLst/>
                <a:uLnTx/>
                <a:uFillTx/>
                <a:latin typeface="+mj-lt"/>
                <a:ea typeface="MS PGothic" pitchFamily="34" charset="-128"/>
                <a:cs typeface="Arial Unicode MS" pitchFamily="34" charset="-128"/>
              </a:defRPr>
            </a:lvl1pPr>
          </a:lstStyle>
          <a:p>
            <a:pPr marL="0" marR="0" lvl="0" indent="0" algn="l" defTabSz="957263" rtl="0" eaLnBrk="1" fontAlgn="base" latinLnBrk="0" hangingPunct="1">
              <a:lnSpc>
                <a:spcPct val="100000"/>
              </a:lnSpc>
              <a:spcBef>
                <a:spcPct val="0"/>
              </a:spcBef>
              <a:spcAft>
                <a:spcPct val="0"/>
              </a:spcAft>
              <a:buClrTx/>
              <a:buSzTx/>
              <a:buFontTx/>
              <a:buNone/>
              <a:tabLst/>
              <a:defRPr/>
            </a:pPr>
            <a:r>
              <a:rPr lang="en-US" dirty="0"/>
              <a:t>Enter your title here</a:t>
            </a:r>
            <a:endParaRPr lang="en-GB" dirty="0"/>
          </a:p>
        </p:txBody>
      </p:sp>
      <p:grpSp>
        <p:nvGrpSpPr>
          <p:cNvPr id="7" name="Group 52"/>
          <p:cNvGrpSpPr>
            <a:grpSpLocks/>
          </p:cNvGrpSpPr>
          <p:nvPr userDrawn="1"/>
        </p:nvGrpSpPr>
        <p:grpSpPr bwMode="auto">
          <a:xfrm>
            <a:off x="0" y="3313112"/>
            <a:ext cx="9906000" cy="115888"/>
            <a:chOff x="0" y="1474"/>
            <a:chExt cx="5760" cy="73"/>
          </a:xfrm>
        </p:grpSpPr>
        <p:sp>
          <p:nvSpPr>
            <p:cNvPr id="8" name="Rectangle 53"/>
            <p:cNvSpPr>
              <a:spLocks noChangeArrowheads="1"/>
            </p:cNvSpPr>
            <p:nvPr userDrawn="1"/>
          </p:nvSpPr>
          <p:spPr bwMode="auto">
            <a:xfrm>
              <a:off x="0" y="1474"/>
              <a:ext cx="4704" cy="73"/>
            </a:xfrm>
            <a:prstGeom prst="rect">
              <a:avLst/>
            </a:prstGeom>
            <a:solidFill>
              <a:srgbClr val="92D05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9" name="Rectangle 54"/>
            <p:cNvSpPr>
              <a:spLocks noChangeArrowheads="1"/>
            </p:cNvSpPr>
            <p:nvPr userDrawn="1"/>
          </p:nvSpPr>
          <p:spPr bwMode="auto">
            <a:xfrm>
              <a:off x="4704" y="1474"/>
              <a:ext cx="1056" cy="73"/>
            </a:xfrm>
            <a:prstGeom prst="rect">
              <a:avLst/>
            </a:prstGeom>
            <a:solidFill>
              <a:srgbClr val="002060"/>
            </a:solidFill>
            <a:ln w="12700">
              <a:no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grpSp>
      <p:sp>
        <p:nvSpPr>
          <p:cNvPr id="11" name="Title 15"/>
          <p:cNvSpPr>
            <a:spLocks noGrp="1"/>
          </p:cNvSpPr>
          <p:nvPr>
            <p:ph type="title" hasCustomPrompt="1"/>
          </p:nvPr>
        </p:nvSpPr>
        <p:spPr>
          <a:xfrm>
            <a:off x="273050" y="4577584"/>
            <a:ext cx="7821613" cy="507600"/>
          </a:xfrm>
          <a:prstGeom prst="rect">
            <a:avLst/>
          </a:prstGeom>
        </p:spPr>
        <p:txBody>
          <a:bodyPr lIns="0" tIns="72000" rIns="0" bIns="0"/>
          <a:lstStyle>
            <a:lvl1pPr>
              <a:lnSpc>
                <a:spcPct val="120000"/>
              </a:lnSpc>
              <a:spcBef>
                <a:spcPts val="0"/>
              </a:spcBef>
              <a:spcAft>
                <a:spcPts val="0"/>
              </a:spcAft>
              <a:defRPr lang="en-GB" sz="1800" b="1" baseline="0" dirty="0">
                <a:solidFill>
                  <a:schemeClr val="tx1"/>
                </a:solidFill>
                <a:latin typeface="+mn-lt"/>
                <a:ea typeface="MS PGothic" pitchFamily="34" charset="-128"/>
                <a:cs typeface="Arial Unicode MS" pitchFamily="34" charset="-128"/>
              </a:defRPr>
            </a:lvl1pPr>
          </a:lstStyle>
          <a:p>
            <a:pPr lvl="0" algn="l" defTabSz="957263" rtl="0" eaLnBrk="1" fontAlgn="base" hangingPunct="1">
              <a:spcBef>
                <a:spcPts val="1000"/>
              </a:spcBef>
              <a:spcAft>
                <a:spcPts val="1000"/>
              </a:spcAft>
              <a:buClr>
                <a:srgbClr val="CC3300"/>
              </a:buClr>
            </a:pPr>
            <a:r>
              <a:rPr lang="en-US" dirty="0"/>
              <a:t>Enter your subtitle here</a:t>
            </a:r>
            <a:endParaRPr lang="en-GB" dirty="0"/>
          </a:p>
        </p:txBody>
      </p:sp>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grpSp>
        <p:nvGrpSpPr>
          <p:cNvPr id="12" name="グループ化 11"/>
          <p:cNvGrpSpPr/>
          <p:nvPr userDrawn="1"/>
        </p:nvGrpSpPr>
        <p:grpSpPr>
          <a:xfrm>
            <a:off x="8162131" y="2748853"/>
            <a:ext cx="1671638" cy="360000"/>
            <a:chOff x="5257800" y="6925058"/>
            <a:chExt cx="2057400" cy="360000"/>
          </a:xfrm>
        </p:grpSpPr>
        <p:pic>
          <p:nvPicPr>
            <p:cNvPr id="13" name="図 12"/>
            <p:cNvPicPr>
              <a:picLocks noChangeAspect="1"/>
            </p:cNvPicPr>
            <p:nvPr userDrawn="1"/>
          </p:nvPicPr>
          <p:blipFill>
            <a:blip r:embed="rId2"/>
            <a:stretch>
              <a:fillRect/>
            </a:stretch>
          </p:blipFill>
          <p:spPr>
            <a:xfrm>
              <a:off x="5257800" y="6925058"/>
              <a:ext cx="958899" cy="360000"/>
            </a:xfrm>
            <a:prstGeom prst="rect">
              <a:avLst/>
            </a:prstGeom>
          </p:spPr>
        </p:pic>
        <p:sp>
          <p:nvSpPr>
            <p:cNvPr id="14" name="テキスト ボックス 13"/>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26">
    <p:spTree>
      <p:nvGrpSpPr>
        <p:cNvPr id="1" name=""/>
        <p:cNvGrpSpPr/>
        <p:nvPr/>
      </p:nvGrpSpPr>
      <p:grpSpPr>
        <a:xfrm>
          <a:off x="0" y="0"/>
          <a:ext cx="0" cy="0"/>
          <a:chOff x="0" y="0"/>
          <a:chExt cx="0" cy="0"/>
        </a:xfrm>
      </p:grpSpPr>
      <p:sp>
        <p:nvSpPr>
          <p:cNvPr id="23" name="Content Placeholder 3"/>
          <p:cNvSpPr>
            <a:spLocks noGrp="1"/>
          </p:cNvSpPr>
          <p:nvPr>
            <p:ph sz="half" idx="34" hasCustomPrompt="1"/>
          </p:nvPr>
        </p:nvSpPr>
        <p:spPr>
          <a:xfrm>
            <a:off x="272480"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Content Placeholder 3"/>
          <p:cNvSpPr>
            <a:spLocks noGrp="1"/>
          </p:cNvSpPr>
          <p:nvPr>
            <p:ph sz="half" idx="35" hasCustomPrompt="1"/>
          </p:nvPr>
        </p:nvSpPr>
        <p:spPr>
          <a:xfrm>
            <a:off x="5016751" y="4624482"/>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Content Placeholder 3"/>
          <p:cNvSpPr>
            <a:spLocks noGrp="1"/>
          </p:cNvSpPr>
          <p:nvPr>
            <p:ph sz="half" idx="26" hasCustomPrompt="1"/>
          </p:nvPr>
        </p:nvSpPr>
        <p:spPr>
          <a:xfrm>
            <a:off x="272480"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33" hasCustomPrompt="1"/>
          </p:nvPr>
        </p:nvSpPr>
        <p:spPr>
          <a:xfrm>
            <a:off x="5016751" y="2204864"/>
            <a:ext cx="4611600" cy="1744224"/>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1" name="Text Placeholder 2"/>
          <p:cNvSpPr>
            <a:spLocks noGrp="1"/>
          </p:cNvSpPr>
          <p:nvPr>
            <p:ph type="body" idx="29" hasCustomPrompt="1"/>
          </p:nvPr>
        </p:nvSpPr>
        <p:spPr>
          <a:xfrm>
            <a:off x="27248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2" name="Text Placeholder 2"/>
          <p:cNvSpPr>
            <a:spLocks noGrp="1"/>
          </p:cNvSpPr>
          <p:nvPr>
            <p:ph type="body" idx="30" hasCustomPrompt="1"/>
          </p:nvPr>
        </p:nvSpPr>
        <p:spPr>
          <a:xfrm>
            <a:off x="5018400" y="1988864"/>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Text Placeholder 2"/>
          <p:cNvSpPr>
            <a:spLocks noGrp="1"/>
          </p:cNvSpPr>
          <p:nvPr>
            <p:ph type="body" idx="31" hasCustomPrompt="1"/>
          </p:nvPr>
        </p:nvSpPr>
        <p:spPr>
          <a:xfrm>
            <a:off x="27248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5018400" y="4406522"/>
            <a:ext cx="46116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0" fontAlgn="base" hangingPunct="0">
              <a:lnSpc>
                <a:spcPct val="120000"/>
              </a:lnSpc>
              <a:spcBef>
                <a:spcPct val="0"/>
              </a:spcBef>
              <a:spcAft>
                <a:spcPct val="0"/>
              </a:spcAft>
              <a:buClr>
                <a:srgbClr val="CC3300"/>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27">
    <p:spTree>
      <p:nvGrpSpPr>
        <p:cNvPr id="1" name=""/>
        <p:cNvGrpSpPr/>
        <p:nvPr/>
      </p:nvGrpSpPr>
      <p:grpSpPr>
        <a:xfrm>
          <a:off x="0" y="0"/>
          <a:ext cx="0" cy="0"/>
          <a:chOff x="0" y="0"/>
          <a:chExt cx="0" cy="0"/>
        </a:xfrm>
      </p:grpSpPr>
      <p:sp>
        <p:nvSpPr>
          <p:cNvPr id="24"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5"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41" name="Content Placeholder 3"/>
          <p:cNvSpPr>
            <a:spLocks noGrp="1"/>
          </p:cNvSpPr>
          <p:nvPr>
            <p:ph sz="half" idx="39" hasCustomPrompt="1"/>
          </p:nvPr>
        </p:nvSpPr>
        <p:spPr>
          <a:xfrm>
            <a:off x="2664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2" name="Content Placeholder 3"/>
          <p:cNvSpPr>
            <a:spLocks noGrp="1"/>
          </p:cNvSpPr>
          <p:nvPr>
            <p:ph sz="half" idx="40" hasCustomPrompt="1"/>
          </p:nvPr>
        </p:nvSpPr>
        <p:spPr>
          <a:xfrm>
            <a:off x="66096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43" name="Content Placeholder 3"/>
          <p:cNvSpPr>
            <a:spLocks noGrp="1"/>
          </p:cNvSpPr>
          <p:nvPr>
            <p:ph sz="half" idx="41" hasCustomPrompt="1"/>
          </p:nvPr>
        </p:nvSpPr>
        <p:spPr>
          <a:xfrm>
            <a:off x="3439800" y="2187104"/>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21"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6"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0" name="Text Placeholder 2"/>
          <p:cNvSpPr>
            <a:spLocks noGrp="1"/>
          </p:cNvSpPr>
          <p:nvPr>
            <p:ph type="body" idx="44" hasCustomPrompt="1"/>
          </p:nvPr>
        </p:nvSpPr>
        <p:spPr>
          <a:xfrm>
            <a:off x="2664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4" name="Text Placeholder 2"/>
          <p:cNvSpPr>
            <a:spLocks noGrp="1"/>
          </p:cNvSpPr>
          <p:nvPr>
            <p:ph type="body" idx="45" hasCustomPrompt="1"/>
          </p:nvPr>
        </p:nvSpPr>
        <p:spPr>
          <a:xfrm>
            <a:off x="3440856"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45" name="Text Placeholder 2"/>
          <p:cNvSpPr>
            <a:spLocks noGrp="1"/>
          </p:cNvSpPr>
          <p:nvPr>
            <p:ph type="body" idx="46" hasCustomPrompt="1"/>
          </p:nvPr>
        </p:nvSpPr>
        <p:spPr>
          <a:xfrm>
            <a:off x="6609600" y="1978598"/>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Content Placeholder 3"/>
          <p:cNvSpPr>
            <a:spLocks noGrp="1"/>
          </p:cNvSpPr>
          <p:nvPr>
            <p:ph sz="half" idx="47" hasCustomPrompt="1"/>
          </p:nvPr>
        </p:nvSpPr>
        <p:spPr>
          <a:xfrm>
            <a:off x="2664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5" name="Content Placeholder 3"/>
          <p:cNvSpPr>
            <a:spLocks noGrp="1"/>
          </p:cNvSpPr>
          <p:nvPr>
            <p:ph sz="half" idx="48" hasCustomPrompt="1"/>
          </p:nvPr>
        </p:nvSpPr>
        <p:spPr>
          <a:xfrm>
            <a:off x="66096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Content Placeholder 3"/>
          <p:cNvSpPr>
            <a:spLocks noGrp="1"/>
          </p:cNvSpPr>
          <p:nvPr>
            <p:ph sz="half" idx="49" hasCustomPrompt="1"/>
          </p:nvPr>
        </p:nvSpPr>
        <p:spPr>
          <a:xfrm>
            <a:off x="3439800" y="4653336"/>
            <a:ext cx="3024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7" name="Text Placeholder 2"/>
          <p:cNvSpPr>
            <a:spLocks noGrp="1"/>
          </p:cNvSpPr>
          <p:nvPr>
            <p:ph type="body" idx="50" hasCustomPrompt="1"/>
          </p:nvPr>
        </p:nvSpPr>
        <p:spPr>
          <a:xfrm>
            <a:off x="266400" y="4150300"/>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51" hasCustomPrompt="1"/>
          </p:nvPr>
        </p:nvSpPr>
        <p:spPr>
          <a:xfrm>
            <a:off x="2664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0" name="Text Placeholder 2"/>
          <p:cNvSpPr>
            <a:spLocks noGrp="1"/>
          </p:cNvSpPr>
          <p:nvPr>
            <p:ph type="body" idx="52" hasCustomPrompt="1"/>
          </p:nvPr>
        </p:nvSpPr>
        <p:spPr>
          <a:xfrm>
            <a:off x="3440856"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2" name="Text Placeholder 2"/>
          <p:cNvSpPr>
            <a:spLocks noGrp="1"/>
          </p:cNvSpPr>
          <p:nvPr>
            <p:ph type="body" idx="53" hasCustomPrompt="1"/>
          </p:nvPr>
        </p:nvSpPr>
        <p:spPr>
          <a:xfrm>
            <a:off x="6609600" y="4444830"/>
            <a:ext cx="3024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chemeClr val="tx1"/>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28">
    <p:spTree>
      <p:nvGrpSpPr>
        <p:cNvPr id="1" name=""/>
        <p:cNvGrpSpPr/>
        <p:nvPr/>
      </p:nvGrpSpPr>
      <p:grpSpPr>
        <a:xfrm>
          <a:off x="0" y="0"/>
          <a:ext cx="0" cy="0"/>
          <a:chOff x="0" y="0"/>
          <a:chExt cx="0" cy="0"/>
        </a:xfrm>
      </p:grpSpPr>
      <p:sp>
        <p:nvSpPr>
          <p:cNvPr id="25"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6"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23" name="Content Placeholder 3"/>
          <p:cNvSpPr>
            <a:spLocks noGrp="1"/>
          </p:cNvSpPr>
          <p:nvPr>
            <p:ph sz="half" idx="53" hasCustomPrompt="1"/>
          </p:nvPr>
        </p:nvSpPr>
        <p:spPr>
          <a:xfrm>
            <a:off x="2664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8" name="Content Placeholder 3"/>
          <p:cNvSpPr>
            <a:spLocks noGrp="1"/>
          </p:cNvSpPr>
          <p:nvPr>
            <p:ph sz="half" idx="54" hasCustomPrompt="1"/>
          </p:nvPr>
        </p:nvSpPr>
        <p:spPr>
          <a:xfrm>
            <a:off x="2649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3" name="Content Placeholder 3"/>
          <p:cNvSpPr>
            <a:spLocks noGrp="1"/>
          </p:cNvSpPr>
          <p:nvPr>
            <p:ph sz="half" idx="55" hasCustomPrompt="1"/>
          </p:nvPr>
        </p:nvSpPr>
        <p:spPr>
          <a:xfrm>
            <a:off x="5025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34" name="Content Placeholder 3"/>
          <p:cNvSpPr>
            <a:spLocks noGrp="1"/>
          </p:cNvSpPr>
          <p:nvPr>
            <p:ph sz="half" idx="56" hasCustomPrompt="1"/>
          </p:nvPr>
        </p:nvSpPr>
        <p:spPr>
          <a:xfrm>
            <a:off x="7401600" y="2185814"/>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18"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35"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6" name="Text Placeholder 2"/>
          <p:cNvSpPr>
            <a:spLocks noGrp="1"/>
          </p:cNvSpPr>
          <p:nvPr>
            <p:ph type="body" idx="57" hasCustomPrompt="1"/>
          </p:nvPr>
        </p:nvSpPr>
        <p:spPr>
          <a:xfrm>
            <a:off x="2664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7" name="Text Placeholder 2"/>
          <p:cNvSpPr>
            <a:spLocks noGrp="1"/>
          </p:cNvSpPr>
          <p:nvPr>
            <p:ph type="body" idx="58" hasCustomPrompt="1"/>
          </p:nvPr>
        </p:nvSpPr>
        <p:spPr>
          <a:xfrm>
            <a:off x="2649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8" name="Text Placeholder 2"/>
          <p:cNvSpPr>
            <a:spLocks noGrp="1"/>
          </p:cNvSpPr>
          <p:nvPr>
            <p:ph type="body" idx="59" hasCustomPrompt="1"/>
          </p:nvPr>
        </p:nvSpPr>
        <p:spPr>
          <a:xfrm>
            <a:off x="5023912"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9" name="Text Placeholder 2"/>
          <p:cNvSpPr>
            <a:spLocks noGrp="1"/>
          </p:cNvSpPr>
          <p:nvPr>
            <p:ph type="body" idx="60" hasCustomPrompt="1"/>
          </p:nvPr>
        </p:nvSpPr>
        <p:spPr>
          <a:xfrm>
            <a:off x="7401600" y="1979954"/>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7" name="Content Placeholder 3"/>
          <p:cNvSpPr>
            <a:spLocks noGrp="1"/>
          </p:cNvSpPr>
          <p:nvPr>
            <p:ph sz="half" idx="61" hasCustomPrompt="1"/>
          </p:nvPr>
        </p:nvSpPr>
        <p:spPr>
          <a:xfrm>
            <a:off x="2664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9" name="Content Placeholder 3"/>
          <p:cNvSpPr>
            <a:spLocks noGrp="1"/>
          </p:cNvSpPr>
          <p:nvPr>
            <p:ph sz="half" idx="62" hasCustomPrompt="1"/>
          </p:nvPr>
        </p:nvSpPr>
        <p:spPr>
          <a:xfrm>
            <a:off x="2649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63" hasCustomPrompt="1"/>
          </p:nvPr>
        </p:nvSpPr>
        <p:spPr>
          <a:xfrm>
            <a:off x="5025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2" name="Content Placeholder 3"/>
          <p:cNvSpPr>
            <a:spLocks noGrp="1"/>
          </p:cNvSpPr>
          <p:nvPr>
            <p:ph sz="half" idx="64" hasCustomPrompt="1"/>
          </p:nvPr>
        </p:nvSpPr>
        <p:spPr>
          <a:xfrm>
            <a:off x="7401600" y="4578818"/>
            <a:ext cx="2232000" cy="18000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4" name="Text Placeholder 2"/>
          <p:cNvSpPr>
            <a:spLocks noGrp="1"/>
          </p:cNvSpPr>
          <p:nvPr>
            <p:ph type="body" idx="65" hasCustomPrompt="1"/>
          </p:nvPr>
        </p:nvSpPr>
        <p:spPr>
          <a:xfrm>
            <a:off x="266400" y="4077072"/>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1" fontAlgn="base" hangingPunct="1">
              <a:lnSpc>
                <a:spcPct val="120000"/>
              </a:lnSpc>
              <a:spcBef>
                <a:spcPts val="200"/>
              </a:spcBef>
              <a:spcAft>
                <a:spcPts val="200"/>
              </a:spcAft>
              <a:buClr>
                <a:schemeClr val="accent1"/>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7" name="Text Placeholder 2"/>
          <p:cNvSpPr>
            <a:spLocks noGrp="1"/>
          </p:cNvSpPr>
          <p:nvPr>
            <p:ph type="body" idx="66" hasCustomPrompt="1"/>
          </p:nvPr>
        </p:nvSpPr>
        <p:spPr>
          <a:xfrm>
            <a:off x="2664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9" name="Text Placeholder 2"/>
          <p:cNvSpPr>
            <a:spLocks noGrp="1"/>
          </p:cNvSpPr>
          <p:nvPr>
            <p:ph type="body" idx="67" hasCustomPrompt="1"/>
          </p:nvPr>
        </p:nvSpPr>
        <p:spPr>
          <a:xfrm>
            <a:off x="2649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0" name="Text Placeholder 2"/>
          <p:cNvSpPr>
            <a:spLocks noGrp="1"/>
          </p:cNvSpPr>
          <p:nvPr>
            <p:ph type="body" idx="68" hasCustomPrompt="1"/>
          </p:nvPr>
        </p:nvSpPr>
        <p:spPr>
          <a:xfrm>
            <a:off x="5023912"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31" name="Text Placeholder 2"/>
          <p:cNvSpPr>
            <a:spLocks noGrp="1"/>
          </p:cNvSpPr>
          <p:nvPr>
            <p:ph type="body" idx="69" hasCustomPrompt="1"/>
          </p:nvPr>
        </p:nvSpPr>
        <p:spPr>
          <a:xfrm>
            <a:off x="7401600" y="4372958"/>
            <a:ext cx="2232000" cy="216000"/>
          </a:xfrm>
          <a:prstGeom prst="callout1">
            <a:avLst>
              <a:gd name="adj1" fmla="val 100536"/>
              <a:gd name="adj2" fmla="val 99996"/>
              <a:gd name="adj3" fmla="val 100706"/>
              <a:gd name="adj4" fmla="val 0"/>
            </a:avLst>
          </a:prstGeom>
          <a:noFill/>
          <a:ln w="12700">
            <a:solidFill>
              <a:schemeClr val="accent2"/>
            </a:solidFill>
            <a:headEnd/>
            <a:tailEnd/>
          </a:ln>
        </p:spPr>
        <p:txBody>
          <a:bodyPr lIns="0" tIns="0" rIns="0" bIns="0" anchor="b" anchorCtr="1"/>
          <a:lstStyle>
            <a:lvl1pPr marL="0" indent="0" algn="ctr" defTabSz="815780" rtl="0" eaLnBrk="1" fontAlgn="base" hangingPunct="1">
              <a:lnSpc>
                <a:spcPct val="120000"/>
              </a:lnSpc>
              <a:spcBef>
                <a:spcPts val="200"/>
              </a:spcBef>
              <a:spcAft>
                <a:spcPts val="200"/>
              </a:spcAft>
              <a:buClr>
                <a:schemeClr val="accent1"/>
              </a:buClr>
              <a:buNone/>
              <a:defRPr lang="en-US" sz="1000" b="1" kern="1200" baseline="0" dirty="0" smtClean="0">
                <a:ln>
                  <a:noFill/>
                </a:ln>
                <a:solidFill>
                  <a:sysClr val="windowText" lastClr="000000"/>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29">
    <p:spTree>
      <p:nvGrpSpPr>
        <p:cNvPr id="1" name=""/>
        <p:cNvGrpSpPr/>
        <p:nvPr/>
      </p:nvGrpSpPr>
      <p:grpSpPr>
        <a:xfrm>
          <a:off x="0" y="0"/>
          <a:ext cx="0" cy="0"/>
          <a:chOff x="0" y="0"/>
          <a:chExt cx="0" cy="0"/>
        </a:xfrm>
      </p:grpSpPr>
      <p:sp>
        <p:nvSpPr>
          <p:cNvPr id="9"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0"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6"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lgn="l" defTabSz="957263" rtl="0" eaLnBrk="1" fontAlgn="base" hangingPunct="1">
              <a:spcBef>
                <a:spcPts val="0"/>
              </a:spcBef>
              <a:spcAft>
                <a:spcPts val="0"/>
              </a:spcAft>
              <a:buClr>
                <a:srgbClr val="CC3300"/>
              </a:buClr>
              <a:defRPr lang="en-US" sz="1400" b="1" baseline="0" dirty="0" smtClean="0">
                <a:solidFill>
                  <a:schemeClr val="tx1"/>
                </a:solidFill>
                <a:latin typeface="+mj-lt"/>
                <a:ea typeface="MS PGothic" pitchFamily="34" charset="-128"/>
                <a:cs typeface="Arial Unicode MS" pitchFamily="34" charset="-128"/>
              </a:defRPr>
            </a:lvl1pPr>
          </a:lstStyle>
          <a:p>
            <a:pPr lvl="0" algn="l" defTabSz="957263" rtl="0" eaLnBrk="1" fontAlgn="base" hangingPunct="1">
              <a:spcBef>
                <a:spcPts val="0"/>
              </a:spcBef>
              <a:spcAft>
                <a:spcPts val="0"/>
              </a:spcAft>
              <a:buClr>
                <a:srgbClr val="CC3300"/>
              </a:buClr>
            </a:pPr>
            <a:r>
              <a:rPr lang="en-US" dirty="0"/>
              <a:t>Subheading text (optional)</a:t>
            </a:r>
            <a:br>
              <a:rPr lang="en-US" dirty="0"/>
            </a:br>
            <a:r>
              <a:rPr lang="en-US" dirty="0"/>
              <a:t>Subheading text (optional)</a:t>
            </a:r>
          </a:p>
        </p:txBody>
      </p:sp>
      <p:sp>
        <p:nvSpPr>
          <p:cNvPr id="7"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30_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ent 31_Complete Blank">
    <p:spTree>
      <p:nvGrpSpPr>
        <p:cNvPr id="1" name=""/>
        <p:cNvGrpSpPr/>
        <p:nvPr/>
      </p:nvGrpSpPr>
      <p:grpSpPr>
        <a:xfrm>
          <a:off x="0" y="0"/>
          <a:ext cx="0" cy="0"/>
          <a:chOff x="0" y="0"/>
          <a:chExt cx="0" cy="0"/>
        </a:xfrm>
      </p:grpSpPr>
      <p:sp>
        <p:nvSpPr>
          <p:cNvPr id="3"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95300" y="6377940"/>
            <a:ext cx="227838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9/29/2023</a:t>
            </a:fld>
            <a:endParaRPr lang="en-US"/>
          </a:p>
        </p:txBody>
      </p:sp>
      <p:sp>
        <p:nvSpPr>
          <p:cNvPr id="4" name="Holder 4"/>
          <p:cNvSpPr>
            <a:spLocks noGrp="1"/>
          </p:cNvSpPr>
          <p:nvPr>
            <p:ph type="sldNum" sz="quarter" idx="7"/>
          </p:nvPr>
        </p:nvSpPr>
        <p:spPr>
          <a:xfrm>
            <a:off x="9494180" y="6470108"/>
            <a:ext cx="200699" cy="128240"/>
          </a:xfrm>
          <a:prstGeom prst="rect">
            <a:avLst/>
          </a:prstGeom>
        </p:spPr>
        <p:txBody>
          <a:bodyPr lIns="0" tIns="0" rIns="0" bIns="0"/>
          <a:lstStyle>
            <a:lvl1pPr>
              <a:defRPr sz="900" b="0" i="0">
                <a:solidFill>
                  <a:srgbClr val="252525"/>
                </a:solidFill>
                <a:latin typeface="Yu Gothic"/>
                <a:cs typeface="Yu Gothic"/>
              </a:defRPr>
            </a:lvl1pPr>
          </a:lstStyle>
          <a:p>
            <a:pPr marL="28575">
              <a:lnSpc>
                <a:spcPts val="1046"/>
              </a:lnSpc>
            </a:pPr>
            <a:fld id="{81D60167-4931-47E6-BA6A-407CBD079E47}" type="slidenum">
              <a:rPr lang="en-US" altLang="ja-JP" smtClean="0"/>
              <a:pPr marL="28575">
                <a:lnSpc>
                  <a:spcPts val="1046"/>
                </a:lnSpc>
              </a:pPr>
              <a:t>‹#›</a:t>
            </a:fld>
            <a:endParaRPr lang="en-US" altLang="ja-JP" dirty="0"/>
          </a:p>
        </p:txBody>
      </p:sp>
    </p:spTree>
    <p:extLst>
      <p:ext uri="{BB962C8B-B14F-4D97-AF65-F5344CB8AC3E}">
        <p14:creationId xmlns:p14="http://schemas.microsoft.com/office/powerpoint/2010/main" val="386041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9" name="TextBox 8"/>
          <p:cNvSpPr txBox="1"/>
          <p:nvPr userDrawn="1"/>
        </p:nvSpPr>
        <p:spPr>
          <a:xfrm>
            <a:off x="266400" y="233850"/>
            <a:ext cx="7200000" cy="572400"/>
          </a:xfrm>
          <a:prstGeom prst="rect">
            <a:avLst/>
          </a:prstGeom>
          <a:noFill/>
        </p:spPr>
        <p:txBody>
          <a:bodyPr wrap="none" lIns="0" tIns="0" rIns="0" bIns="0" rtlCol="0" anchor="b" anchorCtr="0">
            <a:noAutofit/>
          </a:bodyPr>
          <a:lstStyle/>
          <a:p>
            <a:pPr>
              <a:lnSpc>
                <a:spcPct val="120000"/>
              </a:lnSpc>
            </a:pPr>
            <a:r>
              <a:rPr lang="en-GB" sz="1800" b="1" baseline="0" dirty="0">
                <a:ea typeface="MS PGothic" pitchFamily="34" charset="-128"/>
              </a:rPr>
              <a:t>Table of contents</a:t>
            </a:r>
          </a:p>
        </p:txBody>
      </p:sp>
      <p:sp>
        <p:nvSpPr>
          <p:cNvPr id="3"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0" name="Slide Number Placeholder"/>
          <p:cNvSpPr>
            <a:spLocks noGrp="1"/>
          </p:cNvSpPr>
          <p:nvPr>
            <p:ph type="ftr" sz="quarter" idx="3"/>
          </p:nvPr>
        </p:nvSpPr>
        <p:spPr>
          <a:xfrm>
            <a:off x="8834400" y="6523049"/>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lnSpc>
                <a:spcPct val="120000"/>
              </a:lnSpc>
              <a:spcBef>
                <a:spcPts val="0"/>
              </a:spcBef>
              <a:spcAft>
                <a:spcPts val="0"/>
              </a:spcAft>
              <a:buClrTx/>
              <a:buFontTx/>
              <a:buNone/>
              <a:defRPr sz="700" i="1" baseline="0">
                <a:ea typeface="MS PGothic" pitchFamily="34" charset="-128"/>
              </a:defRPr>
            </a:lvl1pPr>
          </a:lstStyle>
          <a:p>
            <a:pPr lvl="0"/>
            <a:r>
              <a:rPr lang="en-GB" dirty="0"/>
              <a:t>Source / Disclaimer / Annotations: </a:t>
            </a:r>
          </a:p>
        </p:txBody>
      </p:sp>
      <p:sp>
        <p:nvSpPr>
          <p:cNvPr id="9" name="Content Placeholder 3"/>
          <p:cNvSpPr>
            <a:spLocks noGrp="1"/>
          </p:cNvSpPr>
          <p:nvPr>
            <p:ph sz="half" idx="2" hasCustomPrompt="1"/>
          </p:nvPr>
        </p:nvSpPr>
        <p:spPr>
          <a:xfrm>
            <a:off x="266400" y="1702676"/>
            <a:ext cx="9370800" cy="4777324"/>
          </a:xfrm>
          <a:prstGeom prst="rect">
            <a:avLst/>
          </a:prstGeom>
          <a:noFill/>
          <a:ln w="9525">
            <a:noFill/>
            <a:miter lim="800000"/>
            <a:headEnd/>
            <a:tailEnd/>
          </a:ln>
        </p:spPr>
        <p:txBody>
          <a:bodyPr lIns="0" tIns="648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2"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6" name="Slide Header Placeholder"/>
          <p:cNvSpPr>
            <a:spLocks noGrp="1"/>
          </p:cNvSpPr>
          <p:nvPr>
            <p:ph type="title" hasCustomPrompt="1"/>
          </p:nvPr>
        </p:nvSpPr>
        <p:spPr>
          <a:xfrm>
            <a:off x="266400" y="59241"/>
            <a:ext cx="7200000" cy="747368"/>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2000" b="1" baseline="0" dirty="0">
                <a:solidFill>
                  <a:schemeClr val="tx1"/>
                </a:solidFill>
                <a:latin typeface="+mj-lt"/>
                <a:ea typeface="MS PGothic" pitchFamily="34" charset="-128"/>
                <a:cs typeface="Arial Unicode MS" pitchFamily="34" charset="-128"/>
              </a:defRPr>
            </a:lvl1pPr>
          </a:lstStyle>
          <a:p>
            <a:r>
              <a:rPr lang="en-GB" dirty="0"/>
              <a:t>Main text</a:t>
            </a:r>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9" name="Content Placeholder 3"/>
          <p:cNvSpPr>
            <a:spLocks noGrp="1"/>
          </p:cNvSpPr>
          <p:nvPr>
            <p:ph sz="half" idx="2" hasCustomPrompt="1"/>
          </p:nvPr>
        </p:nvSpPr>
        <p:spPr>
          <a:xfrm>
            <a:off x="266400" y="1900799"/>
            <a:ext cx="9370800" cy="4583127"/>
          </a:xfrm>
          <a:prstGeom prst="rect">
            <a:avLst/>
          </a:prstGeom>
          <a:noFill/>
          <a:ln w="9525">
            <a:noFill/>
            <a:miter lim="800000"/>
            <a:headEnd/>
            <a:tailEnd/>
          </a:ln>
        </p:spPr>
        <p:txBody>
          <a:bodyPr lIns="0" tIns="108000" rIns="46800" bIns="64800"/>
          <a:lstStyle>
            <a:lvl1pPr marL="0" indent="0" algn="l" defTabSz="815780" rtl="0" fontAlgn="base">
              <a:lnSpc>
                <a:spcPct val="120000"/>
              </a:lnSpc>
              <a:spcBef>
                <a:spcPts val="200"/>
              </a:spcBef>
              <a:spcAft>
                <a:spcPts val="200"/>
              </a:spcAft>
              <a:buSzPct val="150000"/>
              <a:buFontTx/>
              <a:buNone/>
              <a:tabLst/>
              <a:defRPr lang="en-US" sz="120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8"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3"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4"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5"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4" name="Content Placeholder 3"/>
          <p:cNvSpPr>
            <a:spLocks noGrp="1"/>
          </p:cNvSpPr>
          <p:nvPr>
            <p:ph sz="half" idx="2" hasCustomPrompt="1"/>
          </p:nvPr>
        </p:nvSpPr>
        <p:spPr>
          <a:xfrm>
            <a:off x="2664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3" name="Content Placeholder 3"/>
          <p:cNvSpPr>
            <a:spLocks noGrp="1"/>
          </p:cNvSpPr>
          <p:nvPr>
            <p:ph sz="half" idx="19" hasCustomPrompt="1"/>
          </p:nvPr>
        </p:nvSpPr>
        <p:spPr>
          <a:xfrm>
            <a:off x="5022000" y="1900800"/>
            <a:ext cx="4611600" cy="45831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6"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17"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8"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0"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2" name="Text Placeholder 2"/>
          <p:cNvSpPr>
            <a:spLocks noGrp="1"/>
          </p:cNvSpPr>
          <p:nvPr>
            <p:ph type="body" idx="1" hasCustomPrompt="1"/>
          </p:nvPr>
        </p:nvSpPr>
        <p:spPr>
          <a:xfrm>
            <a:off x="266400"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4" name="Text Placeholder 2"/>
          <p:cNvSpPr>
            <a:spLocks noGrp="1"/>
          </p:cNvSpPr>
          <p:nvPr>
            <p:ph type="body" idx="20" hasCustomPrompt="1"/>
          </p:nvPr>
        </p:nvSpPr>
        <p:spPr>
          <a:xfrm>
            <a:off x="5022024" y="1684068"/>
            <a:ext cx="46116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4" name="Content Placeholder 3"/>
          <p:cNvSpPr>
            <a:spLocks noGrp="1"/>
          </p:cNvSpPr>
          <p:nvPr>
            <p:ph sz="half" idx="26" hasCustomPrompt="1"/>
          </p:nvPr>
        </p:nvSpPr>
        <p:spPr>
          <a:xfrm>
            <a:off x="266400" y="1900800"/>
            <a:ext cx="9370800" cy="21708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Content Placeholder 3"/>
          <p:cNvSpPr>
            <a:spLocks noGrp="1"/>
          </p:cNvSpPr>
          <p:nvPr>
            <p:ph sz="half" idx="27" hasCustomPrompt="1"/>
          </p:nvPr>
        </p:nvSpPr>
        <p:spPr>
          <a:xfrm>
            <a:off x="266400" y="4305599"/>
            <a:ext cx="9370800" cy="2178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8"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1"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0"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5"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6" name="Text Placeholder 2"/>
          <p:cNvSpPr>
            <a:spLocks noGrp="1"/>
          </p:cNvSpPr>
          <p:nvPr>
            <p:ph type="body" idx="28" hasCustomPrompt="1"/>
          </p:nvPr>
        </p:nvSpPr>
        <p:spPr>
          <a:xfrm>
            <a:off x="266400" y="4091964"/>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8" name="Content Placeholder 3"/>
          <p:cNvSpPr>
            <a:spLocks noGrp="1"/>
          </p:cNvSpPr>
          <p:nvPr>
            <p:ph sz="half" idx="29" hasCustomPrompt="1"/>
          </p:nvPr>
        </p:nvSpPr>
        <p:spPr>
          <a:xfrm>
            <a:off x="266400" y="3526356"/>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3" name="Content Placeholder 3"/>
          <p:cNvSpPr>
            <a:spLocks noGrp="1"/>
          </p:cNvSpPr>
          <p:nvPr>
            <p:ph sz="half" idx="30" hasCustomPrompt="1"/>
          </p:nvPr>
        </p:nvSpPr>
        <p:spPr>
          <a:xfrm>
            <a:off x="266400" y="5142231"/>
            <a:ext cx="9370800" cy="1386327"/>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20" name="Slide Header Placeholder"/>
          <p:cNvSpPr>
            <a:spLocks noGrp="1"/>
          </p:cNvSpPr>
          <p:nvPr>
            <p:ph type="title" hasCustomPrompt="1"/>
          </p:nvPr>
        </p:nvSpPr>
        <p:spPr>
          <a:xfrm>
            <a:off x="266399" y="58138"/>
            <a:ext cx="7200000" cy="748112"/>
          </a:xfrm>
          <a:prstGeom prst="rect">
            <a:avLst/>
          </a:prstGeom>
        </p:spPr>
        <p:txBody>
          <a:bodyPr lIns="0" tIns="0" rIns="0" bIns="0" anchor="b" anchorCtr="0"/>
          <a:lstStyle>
            <a:lvl1pPr algn="l" defTabSz="957263" rtl="0" eaLnBrk="1" fontAlgn="base" hangingPunct="1">
              <a:lnSpc>
                <a:spcPct val="120000"/>
              </a:lnSpc>
              <a:spcBef>
                <a:spcPct val="0"/>
              </a:spcBef>
              <a:spcAft>
                <a:spcPct val="0"/>
              </a:spcAft>
              <a:defRPr lang="en-GB" sz="1800" b="1" baseline="0" dirty="0">
                <a:solidFill>
                  <a:schemeClr val="tx1"/>
                </a:solidFill>
                <a:latin typeface="+mj-lt"/>
                <a:ea typeface="MS PGothic" pitchFamily="34" charset="-128"/>
                <a:cs typeface="Arial Unicode MS" pitchFamily="34" charset="-128"/>
              </a:defRPr>
            </a:lvl1pPr>
          </a:lstStyle>
          <a:p>
            <a:r>
              <a:rPr lang="en-GB" dirty="0"/>
              <a:t>Main text</a:t>
            </a:r>
          </a:p>
        </p:txBody>
      </p:sp>
      <p:sp>
        <p:nvSpPr>
          <p:cNvPr id="22" name="Subheader Placeholder"/>
          <p:cNvSpPr>
            <a:spLocks noGrp="1"/>
          </p:cNvSpPr>
          <p:nvPr>
            <p:ph type="body" sz="quarter" idx="14" hasCustomPrompt="1"/>
          </p:nvPr>
        </p:nvSpPr>
        <p:spPr>
          <a:xfrm>
            <a:off x="266400" y="6525344"/>
            <a:ext cx="8568000" cy="231856"/>
          </a:xfrm>
          <a:prstGeom prst="rect">
            <a:avLst/>
          </a:prstGeom>
        </p:spPr>
        <p:txBody>
          <a:bodyPr lIns="0" tIns="0" rIns="0" bIns="0" anchor="b" anchorCtr="0"/>
          <a:lstStyle>
            <a:lvl1pPr marL="228600" indent="-228600">
              <a:spcBef>
                <a:spcPts val="0"/>
              </a:spcBef>
              <a:spcAft>
                <a:spcPts val="0"/>
              </a:spcAft>
              <a:buClrTx/>
              <a:buFontTx/>
              <a:buNone/>
              <a:defRPr lang="en-GB" sz="700" i="1" baseline="0" dirty="0" smtClean="0">
                <a:solidFill>
                  <a:schemeClr val="tx1"/>
                </a:solidFill>
                <a:latin typeface="+mn-lt"/>
                <a:ea typeface="MS PGothic" pitchFamily="34" charset="-128"/>
                <a:cs typeface="Arial Unicode MS" pitchFamily="34" charset="-128"/>
              </a:defRPr>
            </a:lvl1pPr>
          </a:lstStyle>
          <a:p>
            <a:pPr marL="228600" lvl="0" indent="-228600" algn="l" defTabSz="957263" rtl="0" eaLnBrk="1" fontAlgn="base" hangingPunct="1">
              <a:lnSpc>
                <a:spcPct val="120000"/>
              </a:lnSpc>
              <a:spcBef>
                <a:spcPts val="0"/>
              </a:spcBef>
              <a:spcAft>
                <a:spcPts val="0"/>
              </a:spcAft>
              <a:buClrTx/>
              <a:buFontTx/>
              <a:buNone/>
            </a:pPr>
            <a:r>
              <a:rPr lang="en-GB" dirty="0"/>
              <a:t>Source / Disclaimer / Annotations: </a:t>
            </a:r>
          </a:p>
        </p:txBody>
      </p:sp>
      <p:sp>
        <p:nvSpPr>
          <p:cNvPr id="12" name="Content Placeholder 3"/>
          <p:cNvSpPr>
            <a:spLocks noGrp="1"/>
          </p:cNvSpPr>
          <p:nvPr>
            <p:ph sz="half" idx="31" hasCustomPrompt="1"/>
          </p:nvPr>
        </p:nvSpPr>
        <p:spPr>
          <a:xfrm>
            <a:off x="266400" y="1900800"/>
            <a:ext cx="9370800" cy="1375200"/>
          </a:xfrm>
          <a:prstGeom prst="rect">
            <a:avLst/>
          </a:prstGeom>
          <a:noFill/>
          <a:ln w="9525">
            <a:noFill/>
            <a:miter lim="800000"/>
            <a:headEnd/>
            <a:tailEnd/>
          </a:ln>
        </p:spPr>
        <p:txBody>
          <a:bodyPr lIns="0" tIns="108000" rIns="46800" bIns="64800"/>
          <a:lstStyle>
            <a:lvl1pPr marL="0" indent="0" algn="l" defTabSz="815780" rtl="0" eaLnBrk="1" fontAlgn="base" hangingPunct="1">
              <a:lnSpc>
                <a:spcPct val="120000"/>
              </a:lnSpc>
              <a:spcBef>
                <a:spcPts val="200"/>
              </a:spcBef>
              <a:spcAft>
                <a:spcPts val="200"/>
              </a:spcAft>
              <a:buNone/>
              <a:defRPr lang="en-GB" sz="1000" baseline="0" dirty="0" smtClean="0">
                <a:solidFill>
                  <a:schemeClr val="tx1"/>
                </a:solidFill>
                <a:latin typeface="+mn-lt"/>
                <a:ea typeface="MS PGothic" pitchFamily="34" charset="-128"/>
                <a:cs typeface="+mn-cs"/>
              </a:defRPr>
            </a:lvl1pPr>
            <a:lvl2pPr marL="179388" indent="-177800" algn="l" defTabSz="815780" rtl="0" eaLnBrk="1" fontAlgn="base" hangingPunct="1">
              <a:lnSpc>
                <a:spcPct val="120000"/>
              </a:lnSpc>
              <a:spcBef>
                <a:spcPts val="200"/>
              </a:spcBef>
              <a:spcAft>
                <a:spcPts val="200"/>
              </a:spcAft>
              <a:buClr>
                <a:schemeClr val="accent1"/>
              </a:buClr>
              <a:buFont typeface="Wingdings"/>
              <a:buChar char="n"/>
              <a:defRPr lang="en-GB" sz="1000" baseline="0" dirty="0" smtClean="0">
                <a:solidFill>
                  <a:schemeClr val="tx1"/>
                </a:solidFill>
                <a:latin typeface="+mn-lt"/>
                <a:ea typeface="MS PGothic" pitchFamily="34" charset="-128"/>
                <a:cs typeface="+mn-cs"/>
              </a:defRPr>
            </a:lvl2pPr>
            <a:lvl3pPr marL="355600" indent="-176213"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3pPr>
            <a:lvl4pPr marL="547688" indent="-190500"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4pPr>
            <a:lvl5pPr marL="715963" indent="-166688" algn="l" defTabSz="815780" rtl="0" eaLnBrk="1" fontAlgn="base" hangingPunct="1">
              <a:lnSpc>
                <a:spcPct val="120000"/>
              </a:lnSpc>
              <a:spcBef>
                <a:spcPts val="200"/>
              </a:spcBef>
              <a:spcAft>
                <a:spcPts val="200"/>
              </a:spcAft>
              <a:buClr>
                <a:schemeClr val="accent1"/>
              </a:buClr>
              <a:buFont typeface="Symbol"/>
              <a:buChar char="-"/>
              <a:defRPr lang="en-GB" sz="1000" baseline="0" dirty="0" smtClean="0">
                <a:solidFill>
                  <a:schemeClr val="tx1"/>
                </a:solidFill>
                <a:latin typeface="+mn-lt"/>
                <a:ea typeface="MS PGothic" pitchFamily="34" charset="-128"/>
                <a:cs typeface="+mn-cs"/>
              </a:defRPr>
            </a:lvl5pPr>
            <a:lvl6pPr>
              <a:defRPr sz="1400"/>
            </a:lvl6pPr>
            <a:lvl7pPr>
              <a:defRPr sz="1400"/>
            </a:lvl7pPr>
            <a:lvl8pPr>
              <a:defRPr sz="1400"/>
            </a:lvl8pPr>
            <a:lvl9pPr>
              <a:defRPr sz="1400"/>
            </a:lvl9pPr>
          </a:lstStyle>
          <a:p>
            <a:pPr lvl="0"/>
            <a:r>
              <a:rPr lang="en-GB" dirty="0"/>
              <a:t>Click to add text</a:t>
            </a:r>
          </a:p>
          <a:p>
            <a:pPr lvl="1"/>
            <a:r>
              <a:rPr lang="en-GB" dirty="0"/>
              <a:t>Level 1</a:t>
            </a:r>
          </a:p>
          <a:p>
            <a:pPr lvl="2"/>
            <a:r>
              <a:rPr lang="en-GB" dirty="0"/>
              <a:t>Level 2</a:t>
            </a:r>
          </a:p>
          <a:p>
            <a:pPr lvl="3"/>
            <a:r>
              <a:rPr lang="en-GB" dirty="0"/>
              <a:t>Level 3</a:t>
            </a:r>
          </a:p>
          <a:p>
            <a:pPr lvl="4"/>
            <a:r>
              <a:rPr lang="en-GB" dirty="0"/>
              <a:t>Level 4</a:t>
            </a:r>
          </a:p>
        </p:txBody>
      </p:sp>
      <p:sp>
        <p:nvSpPr>
          <p:cNvPr id="14" name="Text Placeholder 11"/>
          <p:cNvSpPr>
            <a:spLocks noGrp="1"/>
          </p:cNvSpPr>
          <p:nvPr>
            <p:ph type="body" sz="quarter" idx="15" hasCustomPrompt="1"/>
          </p:nvPr>
        </p:nvSpPr>
        <p:spPr>
          <a:xfrm>
            <a:off x="266400" y="1202400"/>
            <a:ext cx="9370800" cy="428400"/>
          </a:xfrm>
          <a:prstGeom prst="rect">
            <a:avLst/>
          </a:prstGeom>
        </p:spPr>
        <p:txBody>
          <a:bodyPr lIns="0" tIns="0" rIns="0" bIns="0"/>
          <a:lstStyle>
            <a:lvl1pPr>
              <a:spcBef>
                <a:spcPts val="0"/>
              </a:spcBef>
              <a:spcAft>
                <a:spcPts val="0"/>
              </a:spcAft>
              <a:defRPr sz="1400" b="1" baseline="0">
                <a:latin typeface="+mj-lt"/>
                <a:ea typeface="MS PGothic" pitchFamily="34" charset="-128"/>
              </a:defRPr>
            </a:lvl1pPr>
          </a:lstStyle>
          <a:p>
            <a:pPr lvl="0"/>
            <a:r>
              <a:rPr lang="en-US" dirty="0"/>
              <a:t>Subheading text (optional)</a:t>
            </a:r>
            <a:br>
              <a:rPr lang="en-US" dirty="0"/>
            </a:br>
            <a:r>
              <a:rPr lang="en-US" dirty="0"/>
              <a:t>Subheading text (optional)</a:t>
            </a:r>
          </a:p>
        </p:txBody>
      </p:sp>
      <p:sp>
        <p:nvSpPr>
          <p:cNvPr id="16" name="Slide Number Placeholder"/>
          <p:cNvSpPr>
            <a:spLocks noGrp="1"/>
          </p:cNvSpPr>
          <p:nvPr>
            <p:ph type="ftr" sz="quarter" idx="3"/>
          </p:nvPr>
        </p:nvSpPr>
        <p:spPr>
          <a:xfrm>
            <a:off x="8834400" y="6525344"/>
            <a:ext cx="795760" cy="230400"/>
          </a:xfrm>
          <a:prstGeom prst="rect">
            <a:avLst/>
          </a:prstGeom>
        </p:spPr>
        <p:txBody>
          <a:bodyPr lIns="0" tIns="0" rIns="18000" bIns="18000" anchor="ctr"/>
          <a:lstStyle>
            <a:lvl1pPr algn="ctr">
              <a:defRPr sz="1000">
                <a:solidFill>
                  <a:schemeClr val="accent2"/>
                </a:solidFill>
              </a:defRPr>
            </a:lvl1pPr>
          </a:lstStyle>
          <a:p>
            <a:pPr algn="r"/>
            <a:fld id="{F96A6800-FFF6-4ED7-8C1A-BE1D2596D2A3}" type="slidenum">
              <a:rPr lang="en-GB" smtClean="0"/>
              <a:pPr algn="r"/>
              <a:t>‹#›</a:t>
            </a:fld>
            <a:endParaRPr lang="en-GB" dirty="0"/>
          </a:p>
        </p:txBody>
      </p:sp>
      <p:sp>
        <p:nvSpPr>
          <p:cNvPr id="13" name="Text Placeholder 2"/>
          <p:cNvSpPr>
            <a:spLocks noGrp="1"/>
          </p:cNvSpPr>
          <p:nvPr>
            <p:ph type="body" idx="1" hasCustomPrompt="1"/>
          </p:nvPr>
        </p:nvSpPr>
        <p:spPr>
          <a:xfrm>
            <a:off x="266400" y="168406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19" name="Text Placeholder 2"/>
          <p:cNvSpPr>
            <a:spLocks noGrp="1"/>
          </p:cNvSpPr>
          <p:nvPr>
            <p:ph type="body" idx="32" hasCustomPrompt="1"/>
          </p:nvPr>
        </p:nvSpPr>
        <p:spPr>
          <a:xfrm>
            <a:off x="266400" y="3311676"/>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
        <p:nvSpPr>
          <p:cNvPr id="21" name="Text Placeholder 2"/>
          <p:cNvSpPr>
            <a:spLocks noGrp="1"/>
          </p:cNvSpPr>
          <p:nvPr>
            <p:ph type="body" idx="33" hasCustomPrompt="1"/>
          </p:nvPr>
        </p:nvSpPr>
        <p:spPr>
          <a:xfrm>
            <a:off x="266400" y="4931308"/>
            <a:ext cx="9370800" cy="216000"/>
          </a:xfrm>
          <a:prstGeom prst="callout1">
            <a:avLst>
              <a:gd name="adj1" fmla="val 100536"/>
              <a:gd name="adj2" fmla="val 99996"/>
              <a:gd name="adj3" fmla="val 100706"/>
              <a:gd name="adj4" fmla="val 0"/>
            </a:avLst>
          </a:prstGeom>
          <a:noFill/>
          <a:ln w="19050">
            <a:solidFill>
              <a:schemeClr val="accent2"/>
            </a:solidFill>
            <a:headEnd/>
            <a:tailEnd/>
          </a:ln>
        </p:spPr>
        <p:txBody>
          <a:bodyPr lIns="0" tIns="0" rIns="0" bIns="36000" anchor="b" anchorCtr="0"/>
          <a:lstStyle>
            <a:lvl1pPr marL="0" indent="0" algn="l" defTabSz="815780" rtl="0" eaLnBrk="0" fontAlgn="base" hangingPunct="0">
              <a:lnSpc>
                <a:spcPct val="120000"/>
              </a:lnSpc>
              <a:spcBef>
                <a:spcPct val="0"/>
              </a:spcBef>
              <a:spcAft>
                <a:spcPct val="0"/>
              </a:spcAft>
              <a:buClr>
                <a:srgbClr val="CC3300"/>
              </a:buClr>
              <a:buNone/>
              <a:defRPr lang="en-US" sz="1200" b="1" kern="1200" baseline="0" dirty="0" smtClean="0">
                <a:ln>
                  <a:noFill/>
                </a:ln>
                <a:solidFill>
                  <a:schemeClr val="accent2"/>
                </a:solidFill>
                <a:latin typeface="Arial" charset="0"/>
                <a:ea typeface="MS PGothic" pitchFamily="34" charset="-128"/>
                <a:cs typeface="+mn-cs"/>
              </a:defRPr>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marL="0" lvl="0" indent="0" algn="l" defTabSz="815780" rtl="0" eaLnBrk="0" fontAlgn="base" hangingPunct="0">
              <a:spcBef>
                <a:spcPct val="0"/>
              </a:spcBef>
              <a:spcAft>
                <a:spcPct val="0"/>
              </a:spcAft>
              <a:buClr>
                <a:srgbClr val="CC3300"/>
              </a:buClr>
              <a:buNone/>
            </a:pPr>
            <a:r>
              <a:rPr lang="en-US" dirty="0"/>
              <a:t>Title bar</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2" Type="http://schemas.openxmlformats.org/officeDocument/2006/relationships/slideLayout" Target="../slideLayouts/slideLayout2.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 Type="http://schemas.openxmlformats.org/officeDocument/2006/relationships/slideLayout" Target="../slideLayouts/slideLayout3.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theme" Target="../theme/theme1.xml"/><Relationship Id="rId38" Type="http://schemas.openxmlformats.org/officeDocument/2006/relationships/image" Target="../media/image1.png"/><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p:cNvSpPr>
            <a:spLocks noGrp="1"/>
          </p:cNvSpPr>
          <p:nvPr>
            <p:ph type="ftr" sz="quarter" idx="3"/>
          </p:nvPr>
        </p:nvSpPr>
        <p:spPr>
          <a:xfrm>
            <a:off x="8834400" y="6580800"/>
            <a:ext cx="795760" cy="230400"/>
          </a:xfrm>
          <a:prstGeom prst="rect">
            <a:avLst/>
          </a:prstGeom>
        </p:spPr>
        <p:txBody>
          <a:bodyPr lIns="0" tIns="0" rIns="18000" bIns="18000" anchor="ctr"/>
          <a:lstStyle>
            <a:lvl1pPr algn="ctr">
              <a:defRPr sz="1000">
                <a:solidFill>
                  <a:schemeClr val="accent2"/>
                </a:solidFill>
              </a:defRPr>
            </a:lvl1pPr>
          </a:lstStyle>
          <a:p>
            <a:pPr algn="r"/>
            <a:fld id="{B1F92669-E9AC-495A-9485-4D654D029480}" type="slidenum">
              <a:rPr lang="en-GB" smtClean="0"/>
              <a:pPr algn="r"/>
              <a:t>‹#›</a:t>
            </a:fld>
            <a:endParaRPr lang="en-GB" dirty="0"/>
          </a:p>
        </p:txBody>
      </p:sp>
      <p:sp>
        <p:nvSpPr>
          <p:cNvPr id="14" name="Rectangle 28"/>
          <p:cNvSpPr>
            <a:spLocks noChangeArrowheads="1"/>
          </p:cNvSpPr>
          <p:nvPr/>
        </p:nvSpPr>
        <p:spPr bwMode="auto">
          <a:xfrm>
            <a:off x="0" y="864144"/>
            <a:ext cx="8312150" cy="108000"/>
          </a:xfrm>
          <a:prstGeom prst="rect">
            <a:avLst/>
          </a:prstGeom>
          <a:solidFill>
            <a:srgbClr val="92D050"/>
          </a:solidFill>
          <a:ln w="12700">
            <a:noFill/>
            <a:miter lim="800000"/>
            <a:headEnd/>
            <a:tailEnd/>
          </a:ln>
          <a:effectLst/>
        </p:spPr>
        <p:txBody>
          <a:bodyPr wrap="none" anchor="ctr"/>
          <a:lstStyle/>
          <a:p>
            <a:pPr algn="ctr">
              <a:defRPr/>
            </a:pPr>
            <a:endParaRPr kumimoji="1" lang="ja-JP" altLang="ja-JP" dirty="0">
              <a:latin typeface="Arial" pitchFamily="34" charset="0"/>
              <a:ea typeface="ＭＳ Ｐゴシック" pitchFamily="50" charset="-128"/>
              <a:cs typeface="+mn-cs"/>
            </a:endParaRPr>
          </a:p>
        </p:txBody>
      </p:sp>
      <p:sp>
        <p:nvSpPr>
          <p:cNvPr id="15" name="Rectangle 29"/>
          <p:cNvSpPr>
            <a:spLocks noChangeArrowheads="1"/>
          </p:cNvSpPr>
          <p:nvPr/>
        </p:nvSpPr>
        <p:spPr bwMode="auto">
          <a:xfrm>
            <a:off x="8312150" y="864144"/>
            <a:ext cx="1595438" cy="108000"/>
          </a:xfrm>
          <a:prstGeom prst="rect">
            <a:avLst/>
          </a:prstGeom>
          <a:solidFill>
            <a:srgbClr val="002060"/>
          </a:solidFill>
          <a:ln w="12700">
            <a:noFill/>
            <a:miter lim="800000"/>
            <a:headEnd/>
            <a:tailEnd/>
          </a:ln>
          <a:effectLst/>
        </p:spPr>
        <p:txBody>
          <a:bodyPr wrap="none" anchor="ctr"/>
          <a:lstStyle/>
          <a:p>
            <a:pPr algn="ctr">
              <a:defRPr/>
            </a:pPr>
            <a:endParaRPr kumimoji="1" lang="ja-JP" altLang="ja-JP">
              <a:latin typeface="Arial" pitchFamily="34" charset="0"/>
              <a:ea typeface="ＭＳ Ｐゴシック" pitchFamily="50" charset="-128"/>
              <a:cs typeface="+mn-cs"/>
            </a:endParaRPr>
          </a:p>
        </p:txBody>
      </p:sp>
      <p:grpSp>
        <p:nvGrpSpPr>
          <p:cNvPr id="7" name="グループ化 6"/>
          <p:cNvGrpSpPr/>
          <p:nvPr userDrawn="1"/>
        </p:nvGrpSpPr>
        <p:grpSpPr>
          <a:xfrm>
            <a:off x="4117181" y="6410225"/>
            <a:ext cx="1671638" cy="360000"/>
            <a:chOff x="5257800" y="6925058"/>
            <a:chExt cx="2057400" cy="360000"/>
          </a:xfrm>
        </p:grpSpPr>
        <p:pic>
          <p:nvPicPr>
            <p:cNvPr id="8" name="図 7"/>
            <p:cNvPicPr>
              <a:picLocks noChangeAspect="1"/>
            </p:cNvPicPr>
            <p:nvPr userDrawn="1"/>
          </p:nvPicPr>
          <p:blipFill>
            <a:blip r:embed="rId38"/>
            <a:stretch>
              <a:fillRect/>
            </a:stretch>
          </p:blipFill>
          <p:spPr>
            <a:xfrm>
              <a:off x="5257800" y="6925058"/>
              <a:ext cx="958899" cy="360000"/>
            </a:xfrm>
            <a:prstGeom prst="rect">
              <a:avLst/>
            </a:prstGeom>
          </p:spPr>
        </p:pic>
        <p:sp>
          <p:nvSpPr>
            <p:cNvPr id="10" name="テキスト ボックス 9"/>
            <p:cNvSpPr txBox="1"/>
            <p:nvPr userDrawn="1"/>
          </p:nvSpPr>
          <p:spPr>
            <a:xfrm>
              <a:off x="6248400" y="6989642"/>
              <a:ext cx="1066800" cy="196208"/>
            </a:xfrm>
            <a:prstGeom prst="rect">
              <a:avLst/>
            </a:prstGeom>
            <a:noFill/>
          </p:spPr>
          <p:txBody>
            <a:bodyPr wrap="square" rtlCol="0">
              <a:spAutoFit/>
            </a:bodyPr>
            <a:lstStyle/>
            <a:p>
              <a:pPr algn="dist"/>
              <a:r>
                <a:rPr kumimoji="1" lang="en-US" altLang="ja-JP" sz="675" b="1" dirty="0" smtClean="0">
                  <a:latin typeface="游ゴシック" panose="020B0400000000000000" pitchFamily="50" charset="-128"/>
                  <a:ea typeface="游ゴシック" panose="020B0400000000000000" pitchFamily="50" charset="-128"/>
                </a:rPr>
                <a:t>GROUP</a:t>
              </a:r>
              <a:endParaRPr kumimoji="1" lang="ja-JP" altLang="en-US" sz="675" b="1" dirty="0">
                <a:latin typeface="游ゴシック" panose="020B0400000000000000" pitchFamily="50" charset="-128"/>
                <a:ea typeface="游ゴシック" panose="020B0400000000000000" pitchFamily="50" charset="-128"/>
              </a:endParaRPr>
            </a:p>
          </p:txBody>
        </p:sp>
      </p:grpSp>
    </p:spTree>
  </p:cSld>
  <p:clrMap bg1="lt1" tx1="dk1" bg2="lt2" tx2="dk2" accent1="accent1" accent2="accent2" accent3="accent3" accent4="accent4" accent5="accent5" accent6="accent6" hlink="hlink" folHlink="folHlink"/>
  <p:sldLayoutIdLst>
    <p:sldLayoutId id="2147483754" r:id="rId1"/>
    <p:sldLayoutId id="2147483751" r:id="rId2"/>
    <p:sldLayoutId id="2147483752" r:id="rId3"/>
    <p:sldLayoutId id="2147483753" r:id="rId4"/>
    <p:sldLayoutId id="2147483750" r:id="rId5"/>
    <p:sldLayoutId id="2147483739" r:id="rId6"/>
    <p:sldLayoutId id="2147483712" r:id="rId7"/>
    <p:sldLayoutId id="2147483710" r:id="rId8"/>
    <p:sldLayoutId id="2147483735" r:id="rId9"/>
    <p:sldLayoutId id="2147483736" r:id="rId10"/>
    <p:sldLayoutId id="2147483727" r:id="rId11"/>
    <p:sldLayoutId id="2147483728" r:id="rId12"/>
    <p:sldLayoutId id="2147483726" r:id="rId13"/>
    <p:sldLayoutId id="2147483729" r:id="rId14"/>
    <p:sldLayoutId id="2147483730" r:id="rId15"/>
    <p:sldLayoutId id="2147483731" r:id="rId16"/>
    <p:sldLayoutId id="2147483732" r:id="rId17"/>
    <p:sldLayoutId id="2147483733" r:id="rId18"/>
    <p:sldLayoutId id="2147483734" r:id="rId19"/>
    <p:sldLayoutId id="2147483742" r:id="rId20"/>
    <p:sldLayoutId id="2147483743" r:id="rId21"/>
    <p:sldLayoutId id="2147483744" r:id="rId22"/>
    <p:sldLayoutId id="2147483745" r:id="rId23"/>
    <p:sldLayoutId id="2147483746" r:id="rId24"/>
    <p:sldLayoutId id="2147483747" r:id="rId25"/>
    <p:sldLayoutId id="2147483755" r:id="rId26"/>
    <p:sldLayoutId id="2147483756" r:id="rId27"/>
    <p:sldLayoutId id="2147483757" r:id="rId28"/>
    <p:sldLayoutId id="2147483758" r:id="rId29"/>
    <p:sldLayoutId id="2147483759" r:id="rId30"/>
    <p:sldLayoutId id="2147483760" r:id="rId31"/>
    <p:sldLayoutId id="2147483761" r:id="rId32"/>
    <p:sldLayoutId id="2147483748" r:id="rId33"/>
    <p:sldLayoutId id="2147483749" r:id="rId34"/>
    <p:sldLayoutId id="2147483762" r:id="rId35"/>
    <p:sldLayoutId id="2147483763" r:id="rId36"/>
  </p:sldLayoutIdLst>
  <p:timing>
    <p:tnLst>
      <p:par>
        <p:cTn id="1" dur="indefinite" restart="never" nodeType="tmRoot"/>
      </p:par>
    </p:tnLst>
  </p:timing>
  <p:hf hdr="0" ftr="0" dt="0"/>
  <p:txStyles>
    <p:title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p:titleStyle>
    <p:bodyStyle>
      <a:lvl1pPr algn="l" defTabSz="957263" rtl="0" eaLnBrk="1" fontAlgn="base" hangingPunct="1">
        <a:spcBef>
          <a:spcPct val="45000"/>
        </a:spcBef>
        <a:spcAft>
          <a:spcPct val="45000"/>
        </a:spcAft>
        <a:buClr>
          <a:srgbClr val="CC3300"/>
        </a:buClr>
        <a:defRPr kumimoji="1" sz="1200">
          <a:solidFill>
            <a:schemeClr val="tx1"/>
          </a:solidFill>
          <a:latin typeface="+mn-lt"/>
          <a:ea typeface="+mn-ea"/>
          <a:cs typeface="Arial Unicode MS" pitchFamily="34" charset="-128"/>
        </a:defRPr>
      </a:lvl1pPr>
      <a:lvl2pPr marL="244475" indent="-242888" algn="l" defTabSz="957263" rtl="0" eaLnBrk="1" fontAlgn="base" hangingPunct="1">
        <a:spcBef>
          <a:spcPct val="15000"/>
        </a:spcBef>
        <a:spcAft>
          <a:spcPct val="15000"/>
        </a:spcAft>
        <a:buClr>
          <a:schemeClr val="accent1"/>
        </a:buClr>
        <a:buSzPct val="70000"/>
        <a:buFont typeface="Wingdings" pitchFamily="2" charset="2"/>
        <a:buChar char="n"/>
        <a:defRPr kumimoji="1" sz="1200">
          <a:solidFill>
            <a:schemeClr val="tx1"/>
          </a:solidFill>
          <a:latin typeface="+mn-lt"/>
          <a:ea typeface="Arial Unicode MS" pitchFamily="34" charset="-128"/>
          <a:cs typeface="Arial Unicode MS" pitchFamily="34" charset="-128"/>
        </a:defRPr>
      </a:lvl2pPr>
      <a:lvl3pPr marL="406400" indent="-160338"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3pPr>
      <a:lvl4pPr marL="547688" indent="-139700"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4pPr>
      <a:lvl5pPr marL="7318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ea typeface="Arial Unicode MS" pitchFamily="34" charset="-128"/>
          <a:cs typeface="Arial Unicode MS" pitchFamily="34" charset="-128"/>
        </a:defRPr>
      </a:lvl5pPr>
      <a:lvl6pPr marL="11890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6pPr>
      <a:lvl7pPr marL="16462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7pPr>
      <a:lvl8pPr marL="21034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8pPr>
      <a:lvl9pPr marL="2560638" indent="-182563" algn="l" defTabSz="957263" rtl="0" eaLnBrk="1" fontAlgn="base" hangingPunct="1">
        <a:spcBef>
          <a:spcPct val="15000"/>
        </a:spcBef>
        <a:spcAft>
          <a:spcPct val="15000"/>
        </a:spcAft>
        <a:buClr>
          <a:schemeClr val="accent1"/>
        </a:buClr>
        <a:buFont typeface="Symbol" pitchFamily="18" charset="2"/>
        <a:buChar char="-"/>
        <a:defRPr kumimoji="1" sz="12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image" Target="../media/image2.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jpe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4664"/>
            <a:ext cx="9906000" cy="5832648"/>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chemeClr val="bg1"/>
          </a:solidFill>
        </p:spPr>
        <p:txBody>
          <a:bodyPr wrap="square" lIns="0" tIns="0" rIns="0" bIns="0" rtlCol="0"/>
          <a:lstStyle/>
          <a:p>
            <a:endParaRPr sz="1350"/>
          </a:p>
        </p:txBody>
      </p:sp>
      <p:grpSp>
        <p:nvGrpSpPr>
          <p:cNvPr id="24" name="グループ化 23"/>
          <p:cNvGrpSpPr/>
          <p:nvPr/>
        </p:nvGrpSpPr>
        <p:grpSpPr>
          <a:xfrm>
            <a:off x="2981181" y="2514600"/>
            <a:ext cx="3943350" cy="1454778"/>
            <a:chOff x="12725400" y="2209800"/>
            <a:chExt cx="5257800" cy="1939704"/>
          </a:xfrm>
          <a:solidFill>
            <a:srgbClr val="13392C"/>
          </a:solidFill>
        </p:grpSpPr>
        <p:grpSp>
          <p:nvGrpSpPr>
            <p:cNvPr id="23" name="グループ化 22"/>
            <p:cNvGrpSpPr/>
            <p:nvPr/>
          </p:nvGrpSpPr>
          <p:grpSpPr>
            <a:xfrm>
              <a:off x="12725400" y="2209800"/>
              <a:ext cx="5257800" cy="1939704"/>
              <a:chOff x="12725400" y="2209800"/>
              <a:chExt cx="5257800" cy="1939704"/>
            </a:xfrm>
            <a:grpFill/>
          </p:grpSpPr>
          <p:sp>
            <p:nvSpPr>
              <p:cNvPr id="9" name="正方形/長方形 8"/>
              <p:cNvSpPr/>
              <p:nvPr/>
            </p:nvSpPr>
            <p:spPr bwMode="auto">
              <a:xfrm>
                <a:off x="12725400" y="2209800"/>
                <a:ext cx="5257800" cy="1939704"/>
              </a:xfrm>
              <a:prstGeom prst="rect">
                <a:avLst/>
              </a:prstGeom>
              <a:grpFill/>
              <a:ln w="57150" cap="flat" cmpd="sng" algn="ctr">
                <a:solidFill>
                  <a:schemeClr val="tx1"/>
                </a:solidFill>
                <a:prstDash val="solid"/>
                <a:round/>
                <a:headEnd type="none" w="med" len="med"/>
                <a:tailEnd type="none" w="med" len="med"/>
              </a:ln>
              <a:effectLst/>
            </p:spPr>
            <p:txBody>
              <a:bodyPr vert="horz" wrap="square" lIns="27000" tIns="27000" rIns="27000" bIns="27000" numCol="1" rtlCol="0" anchor="ctr" anchorCtr="1" compatLnSpc="1">
                <a:prstTxWarp prst="textNoShape">
                  <a:avLst/>
                </a:prstTxWarp>
              </a:bodyPr>
              <a:lstStyle/>
              <a:p>
                <a:pPr algn="ctr" defTabSz="685800" eaLnBrk="0" fontAlgn="base" hangingPunct="0">
                  <a:spcBef>
                    <a:spcPct val="0"/>
                  </a:spcBef>
                  <a:spcAft>
                    <a:spcPct val="0"/>
                  </a:spcAft>
                </a:pPr>
                <a:endParaRPr kumimoji="0" lang="ja-JP" altLang="en-US" sz="900" b="1" dirty="0" err="1">
                  <a:latin typeface="Arial" charset="0"/>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34870" y="2880677"/>
                <a:ext cx="1286030" cy="677462"/>
              </a:xfrm>
              <a:prstGeom prst="rect">
                <a:avLst/>
              </a:prstGeom>
              <a:grpFill/>
            </p:spPr>
          </p:pic>
        </p:grpSp>
        <p:sp>
          <p:nvSpPr>
            <p:cNvPr id="17" name="テキスト ボックス 16"/>
            <p:cNvSpPr txBox="1"/>
            <p:nvPr/>
          </p:nvSpPr>
          <p:spPr>
            <a:xfrm>
              <a:off x="15011400" y="2880677"/>
              <a:ext cx="2667000" cy="738664"/>
            </a:xfrm>
            <a:prstGeom prst="rect">
              <a:avLst/>
            </a:prstGeom>
            <a:grpFill/>
          </p:spPr>
          <p:txBody>
            <a:bodyPr wrap="square" rtlCol="0">
              <a:spAutoFit/>
            </a:bodyPr>
            <a:lstStyle/>
            <a:p>
              <a:r>
                <a:t>NODA</a:t>
              </a:r>
            </a:p>
          </p:txBody>
        </p:sp>
      </p:gr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56" y="4452355"/>
            <a:ext cx="1578989" cy="1257476"/>
          </a:xfrm>
          <a:prstGeom prst="rect">
            <a:avLst/>
          </a:prstGeom>
        </p:spPr>
      </p:pic>
      <p:sp>
        <p:nvSpPr>
          <p:cNvPr id="11" name="テキスト ボックス 10"/>
          <p:cNvSpPr txBox="1"/>
          <p:nvPr/>
        </p:nvSpPr>
        <p:spPr>
          <a:xfrm>
            <a:off x="2752724" y="4914901"/>
            <a:ext cx="5224611" cy="461665"/>
          </a:xfrm>
          <a:prstGeom prst="rect">
            <a:avLst/>
          </a:prstGeom>
          <a:noFill/>
        </p:spPr>
        <p:txBody>
          <a:bodyPr wrap="square" rtlCol="0">
            <a:spAutoFit/>
          </a:bodyPr>
          <a:lstStyle/>
          <a:p>
            <a:r>
              <a:t>NODA Group Management Policy Presentation</a:t>
            </a:r>
          </a:p>
        </p:txBody>
      </p:sp>
    </p:spTree>
    <p:extLst>
      <p:ext uri="{BB962C8B-B14F-4D97-AF65-F5344CB8AC3E}">
        <p14:creationId xmlns:p14="http://schemas.microsoft.com/office/powerpoint/2010/main" val="58455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sz="quarter" idx="10"/>
          </p:nvPr>
        </p:nvSpPr>
        <p:spPr>
          <a:xfrm>
            <a:off x="1490299" y="3737721"/>
            <a:ext cx="7219951" cy="498598"/>
          </a:xfrm>
        </p:spPr>
        <p:txBody>
          <a:bodyPr/>
          <a:lstStyle/>
          <a:p>
            <a:r>
              <a:t>Ceramic Technology Research</a:t>
            </a:r>
            <a:endParaRPr kumimoji="1" lang="ja-JP" altLang="en-US" sz="3200" dirty="0"/>
          </a:p>
        </p:txBody>
      </p:sp>
      <p:sp>
        <p:nvSpPr>
          <p:cNvPr id="7" name="タイトル 6"/>
          <p:cNvSpPr>
            <a:spLocks noGrp="1"/>
          </p:cNvSpPr>
          <p:nvPr>
            <p:ph type="title"/>
          </p:nvPr>
        </p:nvSpPr>
        <p:spPr>
          <a:xfrm>
            <a:off x="1490299" y="4290439"/>
            <a:ext cx="7219951" cy="349702"/>
          </a:xfrm>
        </p:spPr>
        <p:txBody>
          <a:bodyPr/>
          <a:lstStyle/>
          <a:p>
            <a:r>
              <a:t>1, Representative Director Yuki Noda.</a:t>
            </a:r>
            <a:endParaRPr kumimoji="1" lang="ja-JP" altLang="en-US" sz="2400" dirty="0"/>
          </a:p>
        </p:txBody>
      </p:sp>
    </p:spTree>
    <p:extLst>
      <p:ext uri="{BB962C8B-B14F-4D97-AF65-F5344CB8AC3E}">
        <p14:creationId xmlns:p14="http://schemas.microsoft.com/office/powerpoint/2010/main" val="3560738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229750" y="1340768"/>
            <a:ext cx="4507226" cy="992756"/>
          </a:xfrm>
          <a:prstGeom prst="roundRect">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a:buClr>
                <a:schemeClr val="accent4"/>
              </a:buClr>
            </a:pPr>
            <a:r>
              <a:t>Sales: 57.83 million (87%) (last year 50.80 million).</a:t>
            </a:r>
            <a:endParaRPr lang="en-US" altLang="ja-JP" sz="2000" dirty="0"/>
          </a:p>
          <a:p>
            <a:pPr>
              <a:buClr>
                <a:schemeClr val="accent4"/>
              </a:buClr>
            </a:pPr>
            <a:r>
              <a:t>1, Charge achievement rate 96% (last year 86%).</a:t>
            </a:r>
            <a:endParaRPr lang="en-US" altLang="ja-JP" sz="200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2091159" cy="387798"/>
          </a:xfrm>
        </p:spPr>
        <p:txBody>
          <a:bodyPr/>
          <a:lstStyle/>
          <a:p>
            <a:r>
              <a:t>Preliminary results.</a:t>
            </a:r>
            <a:endParaRPr kumimoji="1" lang="ja-JP" altLang="en-US" sz="3200" dirty="0"/>
          </a:p>
        </p:txBody>
      </p:sp>
      <p:sp>
        <p:nvSpPr>
          <p:cNvPr id="15" name="コンテンツ プレースホルダー 5"/>
          <p:cNvSpPr>
            <a:spLocks noGrp="1"/>
          </p:cNvSpPr>
          <p:nvPr>
            <p:ph sz="half" idx="2"/>
          </p:nvPr>
        </p:nvSpPr>
        <p:spPr>
          <a:xfrm>
            <a:off x="363259" y="2636912"/>
            <a:ext cx="5616623" cy="4065057"/>
          </a:xfrm>
        </p:spPr>
        <p:txBody>
          <a:bodyPr/>
          <a:lstStyle/>
          <a:p>
            <a:pPr>
              <a:buClr>
                <a:schemeClr val="accent4"/>
              </a:buClr>
            </a:pPr>
            <a:r>
              <a:t>Unable to reach the goal, the amount of work.</a:t>
            </a:r>
            <a:endParaRPr lang="en-US" altLang="ja-JP" sz="2400" dirty="0" smtClean="0"/>
          </a:p>
          <a:p>
            <a:pPr>
              <a:buClr>
                <a:schemeClr val="accent4"/>
              </a:buClr>
            </a:pPr>
            <a:r>
              <a:t>Ensuring was the biggest challenge.</a:t>
            </a:r>
            <a:endParaRPr lang="en-US" altLang="ja-JP" sz="2400" dirty="0" smtClean="0"/>
          </a:p>
          <a:p>
            <a:pPr>
              <a:buClr>
                <a:schemeClr val="accent4"/>
              </a:buClr>
            </a:pPr>
            <a:endParaRPr lang="en-US" altLang="ja-JP" sz="2400" dirty="0" smtClean="0"/>
          </a:p>
          <a:p>
            <a:pPr>
              <a:buClr>
                <a:schemeClr val="accent4"/>
              </a:buClr>
            </a:pPr>
            <a:r>
              <a:t>1, Sales have been sluggish since May.</a:t>
            </a:r>
            <a:endParaRPr lang="en-US" altLang="ja-JP" sz="2400" dirty="0"/>
          </a:p>
          <a:p>
            <a:pPr>
              <a:buClr>
                <a:schemeClr val="accent4"/>
              </a:buClr>
            </a:pPr>
            <a:r>
              <a:t>Charge has also worsened.</a:t>
            </a:r>
            <a:endParaRPr lang="en-US" altLang="ja-JP" sz="2400" dirty="0"/>
          </a:p>
          <a:p>
            <a:pPr>
              <a:buClr>
                <a:schemeClr val="accent4"/>
              </a:buClr>
            </a:pPr>
            <a:r>
              <a:t>In January, in terms of attendance and work.</a:t>
            </a:r>
            <a:endParaRPr lang="en-US" altLang="ja-JP" sz="2400" dirty="0" smtClean="0"/>
          </a:p>
          <a:p>
            <a:pPr>
              <a:buClr>
                <a:schemeClr val="accent4"/>
              </a:buClr>
            </a:pPr>
            <a:r>
              <a:t>There was a problem and I provided guidance.</a:t>
            </a:r>
            <a:endParaRPr lang="en-US" altLang="ja-JP" sz="2400" dirty="0" smtClean="0"/>
          </a:p>
          <a:p>
            <a:pPr>
              <a:buClr>
                <a:schemeClr val="accent4"/>
              </a:buClr>
            </a:pPr>
            <a:endParaRPr lang="en-US" altLang="ja-JP" sz="2400" dirty="0"/>
          </a:p>
          <a:p>
            <a:pPr>
              <a:buClr>
                <a:schemeClr val="accent4"/>
              </a:buClr>
            </a:pPr>
            <a:endParaRPr lang="en-US" altLang="ja-JP" sz="2400" dirty="0"/>
          </a:p>
          <a:p>
            <a:pPr>
              <a:buClr>
                <a:schemeClr val="accent4"/>
              </a:buClr>
            </a:pPr>
            <a:endParaRPr lang="en-US" altLang="ja-JP" sz="1800" dirty="0" smtClean="0"/>
          </a:p>
          <a:p>
            <a:pPr>
              <a:buClr>
                <a:schemeClr val="accent4"/>
              </a:buClr>
            </a:pPr>
            <a:endParaRPr lang="en-US" altLang="ja-JP" sz="1800" dirty="0" smtClean="0"/>
          </a:p>
          <a:p>
            <a:pPr>
              <a:buClr>
                <a:schemeClr val="accent4"/>
              </a:buClr>
            </a:pPr>
            <a:endParaRPr lang="en-US" altLang="ja-JP" sz="1800" dirty="0"/>
          </a:p>
          <a:p>
            <a:endParaRPr lang="en-US" altLang="ja-JP" sz="2400" dirty="0"/>
          </a:p>
        </p:txBody>
      </p:sp>
      <p:graphicFrame>
        <p:nvGraphicFramePr>
          <p:cNvPr id="6" name="グラフ 5"/>
          <p:cNvGraphicFramePr>
            <a:graphicFrameLocks/>
          </p:cNvGraphicFramePr>
          <p:nvPr>
            <p:extLst>
              <p:ext uri="{D42A27DB-BD31-4B8C-83A1-F6EECF244321}">
                <p14:modId xmlns:p14="http://schemas.microsoft.com/office/powerpoint/2010/main" val="24134335"/>
              </p:ext>
            </p:extLst>
          </p:nvPr>
        </p:nvGraphicFramePr>
        <p:xfrm>
          <a:off x="4736976" y="1461939"/>
          <a:ext cx="5169024" cy="457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円/楕円 1"/>
          <p:cNvSpPr/>
          <p:nvPr/>
        </p:nvSpPr>
        <p:spPr bwMode="auto">
          <a:xfrm>
            <a:off x="6393160" y="2853126"/>
            <a:ext cx="501615"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円/楕円 6"/>
          <p:cNvSpPr/>
          <p:nvPr/>
        </p:nvSpPr>
        <p:spPr bwMode="auto">
          <a:xfrm>
            <a:off x="5250215" y="3425703"/>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8" name="円/楕円 7"/>
          <p:cNvSpPr/>
          <p:nvPr/>
        </p:nvSpPr>
        <p:spPr bwMode="auto">
          <a:xfrm>
            <a:off x="8697416" y="3177162"/>
            <a:ext cx="504056" cy="648072"/>
          </a:xfrm>
          <a:prstGeom prst="ellipse">
            <a:avLst/>
          </a:prstGeom>
          <a:noFill/>
          <a:ln w="12700" cap="flat" cmpd="sng" algn="ctr">
            <a:solidFill>
              <a:srgbClr val="FF0000"/>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Tree>
    <p:extLst>
      <p:ext uri="{BB962C8B-B14F-4D97-AF65-F5344CB8AC3E}">
        <p14:creationId xmlns:p14="http://schemas.microsoft.com/office/powerpoint/2010/main" val="192847170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297726"/>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1. Transition to a new system.</a:t>
            </a:r>
            <a:endParaRPr lang="en-US" altLang="ja-JP" sz="1400" kern="0" dirty="0" smtClean="0"/>
          </a:p>
          <a:p>
            <a:pPr marL="457200" indent="-457200">
              <a:buFont typeface="Arial" panose="020B0604020202020204" pitchFamily="34" charset="0"/>
              <a:buChar char="•"/>
            </a:pPr>
            <a:r>
              <a:t>A new employee has joined the company and is already making a great contribution in welding and bending.</a:t>
            </a:r>
            <a:endParaRPr lang="en-US" altLang="ja-JP" sz="2000" kern="0" dirty="0" smtClean="0"/>
          </a:p>
          <a:p>
            <a:pPr marL="457200" indent="-457200">
              <a:buFont typeface="Arial" panose="020B0604020202020204" pitchFamily="34" charset="0"/>
              <a:buChar char="•"/>
            </a:pPr>
            <a:r>
              <a:t>2nd-year trainees are becoming more challenging and becoming the main force.</a:t>
            </a:r>
            <a:endParaRPr lang="en-US" altLang="ja-JP" sz="2000" kern="0" dirty="0" smtClean="0"/>
          </a:p>
          <a:p>
            <a:pPr marL="457200" indent="-457200">
              <a:buFont typeface="Arial" panose="020B0604020202020204" pitchFamily="34" charset="0"/>
              <a:buChar char="•"/>
            </a:pPr>
            <a:r>
              <a:t>This season, we have started verifying individual sales and charges. Members who have acquired skills are.</a:t>
            </a:r>
            <a:endParaRPr lang="en-US" altLang="ja-JP" sz="1800" kern="0" dirty="0" smtClean="0"/>
          </a:p>
          <a:p>
            <a:r>
              <a:t>I want to reflect the amount of overtime and the evaluation of salary.</a:t>
            </a:r>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1, Introduction to Early Initiatives.</a:t>
            </a:r>
            <a:endParaRPr kumimoji="1" lang="ja-JP" altLang="en-US" sz="3200" dirty="0"/>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l="2750" t="17451" r="9051"/>
          <a:stretch/>
        </p:blipFill>
        <p:spPr>
          <a:xfrm>
            <a:off x="883436" y="4005063"/>
            <a:ext cx="3493500" cy="2452303"/>
          </a:xfrm>
          <a:prstGeom prst="rect">
            <a:avLst/>
          </a:prstGeom>
        </p:spPr>
      </p:pic>
      <p:sp>
        <p:nvSpPr>
          <p:cNvPr id="3" name="正方形/長方形 2"/>
          <p:cNvSpPr/>
          <p:nvPr/>
        </p:nvSpPr>
        <p:spPr>
          <a:xfrm>
            <a:off x="125663" y="3625590"/>
            <a:ext cx="4858185" cy="307777"/>
          </a:xfrm>
          <a:prstGeom prst="rect">
            <a:avLst/>
          </a:prstGeom>
        </p:spPr>
        <p:txBody>
          <a:bodyPr wrap="square">
            <a:spAutoFit/>
          </a:bodyPr>
          <a:lstStyle/>
          <a:p>
            <a:r>
              <a:t>NGUYEN TAN TIEN (Tien) LE TRUONG DUY (Duy)</a:t>
            </a:r>
            <a:endParaRPr lang="ja-JP" altLang="en-US" sz="1400" dirty="0"/>
          </a:p>
        </p:txBody>
      </p:sp>
      <p:graphicFrame>
        <p:nvGraphicFramePr>
          <p:cNvPr id="13" name="グラフ 12"/>
          <p:cNvGraphicFramePr>
            <a:graphicFrameLocks/>
          </p:cNvGraphicFramePr>
          <p:nvPr>
            <p:extLst>
              <p:ext uri="{D42A27DB-BD31-4B8C-83A1-F6EECF244321}">
                <p14:modId xmlns:p14="http://schemas.microsoft.com/office/powerpoint/2010/main" val="1299051331"/>
              </p:ext>
            </p:extLst>
          </p:nvPr>
        </p:nvGraphicFramePr>
        <p:xfrm>
          <a:off x="4983848" y="3485362"/>
          <a:ext cx="4721680" cy="28959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55041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495300" y="1044245"/>
            <a:ext cx="8712968" cy="2652695"/>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r>
              <a:t>1. "Verification of Products and Results"</a:t>
            </a:r>
            <a:endParaRPr lang="en-US" altLang="ja-JP" sz="3200" kern="0" dirty="0" smtClean="0"/>
          </a:p>
          <a:p>
            <a:r>
              <a:t>The biggest achievement in the early stages is that all employees of the ceramics company have started inputting their own work data. With this data, it is now possible to verify the productivity of each individual as well as the validity of prices for each product.</a:t>
            </a:r>
            <a:endParaRPr lang="en-US" altLang="ja-JP" sz="2000" kern="0" dirty="0" smtClean="0"/>
          </a:p>
          <a:p>
            <a:r>
              <a:t>With the enrichment of data, options such as improving production efficiency and negotiating prices have increased.</a:t>
            </a:r>
            <a:endParaRPr lang="en-US" altLang="ja-JP" sz="2000" kern="0" dirty="0" smtClean="0"/>
          </a:p>
          <a:p>
            <a:endParaRPr lang="ja-JP" altLang="en-US" sz="1800" kern="0" dirty="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0" y="476672"/>
            <a:ext cx="3233563" cy="387798"/>
          </a:xfrm>
        </p:spPr>
        <p:txBody>
          <a:bodyPr/>
          <a:lstStyle/>
          <a:p>
            <a:r>
              <a:t>1, Early Efforts Introduction ②</a:t>
            </a:r>
            <a:endParaRPr kumimoji="1" lang="ja-JP" altLang="en-US" sz="3200" dirty="0"/>
          </a:p>
        </p:txBody>
      </p:sp>
      <p:grpSp>
        <p:nvGrpSpPr>
          <p:cNvPr id="12" name="グループ化 11"/>
          <p:cNvGrpSpPr/>
          <p:nvPr/>
        </p:nvGrpSpPr>
        <p:grpSpPr>
          <a:xfrm>
            <a:off x="272480" y="3645024"/>
            <a:ext cx="4666776" cy="2736304"/>
            <a:chOff x="495300" y="3789040"/>
            <a:chExt cx="4666776" cy="2736304"/>
          </a:xfrm>
        </p:grpSpPr>
        <p:sp>
          <p:nvSpPr>
            <p:cNvPr id="11" name="正方形/長方形 10"/>
            <p:cNvSpPr/>
            <p:nvPr/>
          </p:nvSpPr>
          <p:spPr bwMode="auto">
            <a:xfrm>
              <a:off x="495300" y="3789040"/>
              <a:ext cx="3881636" cy="2736304"/>
            </a:xfrm>
            <a:prstGeom prst="rect">
              <a:avLst/>
            </a:prstGeom>
            <a:solidFill>
              <a:schemeClr val="accent4">
                <a:lumMod val="10000"/>
                <a:lumOff val="90000"/>
              </a:schemeClr>
            </a:solidFill>
            <a:ln w="12700" cap="flat" cmpd="sng" algn="ctr">
              <a:solidFill>
                <a:schemeClr val="tx1"/>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pic>
          <p:nvPicPr>
            <p:cNvPr id="1026" name="Picture 2" descr="外付けハードディスクイラスト／無料イラスト/フリー素材なら「イラストAC」 さん"/>
            <p:cNvPicPr>
              <a:picLocks noChangeAspect="1" noChangeArrowheads="1"/>
            </p:cNvPicPr>
            <p:nvPr/>
          </p:nvPicPr>
          <p:blipFill rotWithShape="1">
            <a:blip r:embed="rId3">
              <a:extLst>
                <a:ext uri="{28A0092B-C50C-407E-A947-70E740481C1C}">
                  <a14:useLocalDpi xmlns:a14="http://schemas.microsoft.com/office/drawing/2010/main" val="0"/>
                </a:ext>
              </a:extLst>
            </a:blip>
            <a:srcRect l="6720" t="30239" r="9280" b="26081"/>
            <a:stretch/>
          </p:blipFill>
          <p:spPr bwMode="auto">
            <a:xfrm>
              <a:off x="655045" y="4005791"/>
              <a:ext cx="1317790" cy="93610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820707" y="4961469"/>
              <a:ext cx="1152128" cy="369332"/>
            </a:xfrm>
            <a:prstGeom prst="rect">
              <a:avLst/>
            </a:prstGeom>
            <a:noFill/>
          </p:spPr>
          <p:txBody>
            <a:bodyPr wrap="square" rtlCol="0">
              <a:spAutoFit/>
            </a:bodyPr>
            <a:lstStyle/>
            <a:p>
              <a:r>
                <a:t>Product A</a:t>
              </a:r>
              <a:endParaRPr kumimoji="1" lang="ja-JP" altLang="en-US" dirty="0"/>
            </a:p>
          </p:txBody>
        </p:sp>
        <p:sp>
          <p:nvSpPr>
            <p:cNvPr id="5" name="等号 4"/>
            <p:cNvSpPr/>
            <p:nvPr/>
          </p:nvSpPr>
          <p:spPr bwMode="auto">
            <a:xfrm>
              <a:off x="1938764" y="4299403"/>
              <a:ext cx="648072" cy="914400"/>
            </a:xfrm>
            <a:prstGeom prst="mathEqual">
              <a:avLst>
                <a:gd name="adj1" fmla="val 8426"/>
                <a:gd name="adj2" fmla="val 19307"/>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7" name="テキスト ボックス 6"/>
            <p:cNvSpPr txBox="1"/>
            <p:nvPr/>
          </p:nvSpPr>
          <p:spPr>
            <a:xfrm>
              <a:off x="2576736" y="4312255"/>
              <a:ext cx="1800200" cy="1477328"/>
            </a:xfrm>
            <a:prstGeom prst="rect">
              <a:avLst/>
            </a:prstGeom>
            <a:noFill/>
          </p:spPr>
          <p:txBody>
            <a:bodyPr wrap="square" rtlCol="0">
              <a:spAutoFit/>
            </a:bodyPr>
            <a:lstStyle/>
            <a:p>
              <a:r>
                <a:t>1, Necessary time ○○H.</a:t>
              </a:r>
            </a:p>
            <a:p>
              <a:r>
                <a:t>Down.</a:t>
              </a:r>
              <a:endParaRPr kumimoji="1" lang="en-US" altLang="ja-JP" dirty="0"/>
            </a:p>
            <a:p>
              <a:r>
                <a:t>Necessary amount.</a:t>
              </a:r>
              <a:endParaRPr kumimoji="1" lang="en-US" altLang="ja-JP" dirty="0" smtClean="0"/>
            </a:p>
            <a:p>
              <a:r>
                <a:rPr kumimoji="1" lang="en-US" altLang="ja-JP" dirty="0" smtClean="0"/>
                <a:t>10000</a:t>
              </a:r>
              <a:r>
                <a:rPr kumimoji="1" lang="ja-JP" altLang="en-US" dirty="0" smtClean="0"/>
                <a:t>円</a:t>
              </a:r>
              <a:endParaRPr kumimoji="1" lang="en-US" altLang="ja-JP" dirty="0" smtClean="0"/>
            </a:p>
            <a:p>
              <a:endParaRPr kumimoji="1" lang="ja-JP" altLang="en-US" dirty="0"/>
            </a:p>
          </p:txBody>
        </p:sp>
        <p:sp>
          <p:nvSpPr>
            <p:cNvPr id="8" name="右矢印 7"/>
            <p:cNvSpPr/>
            <p:nvPr/>
          </p:nvSpPr>
          <p:spPr bwMode="auto">
            <a:xfrm rot="5400000">
              <a:off x="2077730" y="5045613"/>
              <a:ext cx="360040" cy="936104"/>
            </a:xfrm>
            <a:prstGeom prst="rightArrow">
              <a:avLst/>
            </a:prstGeom>
            <a:solidFill>
              <a:schemeClr val="accent1">
                <a:lumMod val="20000"/>
                <a:lumOff val="8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0" name="テキスト ボックス 9"/>
            <p:cNvSpPr txBox="1"/>
            <p:nvPr/>
          </p:nvSpPr>
          <p:spPr>
            <a:xfrm>
              <a:off x="807525" y="5949541"/>
              <a:ext cx="4354551" cy="369332"/>
            </a:xfrm>
            <a:prstGeom prst="rect">
              <a:avLst/>
            </a:prstGeom>
            <a:noFill/>
          </p:spPr>
          <p:txBody>
            <a:bodyPr wrap="square" rtlCol="0">
              <a:spAutoFit/>
            </a:bodyPr>
            <a:lstStyle/>
            <a:p>
              <a:r>
                <a:t>actual order amount 6000 yen -&gt; deficit</a:t>
              </a:r>
              <a:endParaRPr kumimoji="1" lang="en-US" altLang="ja-JP" dirty="0">
                <a:solidFill>
                  <a:srgbClr val="FF0000"/>
                </a:solidFill>
              </a:endParaRPr>
            </a:p>
          </p:txBody>
        </p:sp>
      </p:grpSp>
      <p:sp>
        <p:nvSpPr>
          <p:cNvPr id="15" name="右矢印 14"/>
          <p:cNvSpPr/>
          <p:nvPr/>
        </p:nvSpPr>
        <p:spPr bwMode="auto">
          <a:xfrm>
            <a:off x="4415544" y="4570071"/>
            <a:ext cx="432048" cy="864096"/>
          </a:xfrm>
          <a:prstGeom prst="rightArrow">
            <a:avLst/>
          </a:prstGeom>
          <a:solidFill>
            <a:schemeClr val="accent2">
              <a:lumMod val="40000"/>
              <a:lumOff val="60000"/>
            </a:schemeClr>
          </a:solidFill>
          <a:ln w="12700" cap="flat" cmpd="sng" algn="ctr">
            <a:solidFill>
              <a:schemeClr val="accent2"/>
            </a:solidFill>
            <a:prstDash val="solid"/>
            <a:round/>
            <a:headEnd type="none" w="med" len="med"/>
            <a:tailEnd type="none" w="med" len="med"/>
          </a:ln>
          <a:effectLst/>
        </p:spPr>
        <p:txBody>
          <a:bodyPr vert="horz" wrap="square" lIns="36000" tIns="36000" rIns="36000" bIns="3600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err="1" smtClean="0">
              <a:ln>
                <a:noFill/>
              </a:ln>
              <a:solidFill>
                <a:schemeClr val="tx1"/>
              </a:solidFill>
              <a:effectLst/>
              <a:latin typeface="Arial" charset="0"/>
            </a:endParaRPr>
          </a:p>
        </p:txBody>
      </p:sp>
      <p:sp>
        <p:nvSpPr>
          <p:cNvPr id="16" name="テキスト ボックス 15"/>
          <p:cNvSpPr txBox="1"/>
          <p:nvPr/>
        </p:nvSpPr>
        <p:spPr>
          <a:xfrm>
            <a:off x="5272173" y="3512822"/>
            <a:ext cx="4145323" cy="646331"/>
          </a:xfrm>
          <a:prstGeom prst="rect">
            <a:avLst/>
          </a:prstGeom>
          <a:noFill/>
        </p:spPr>
        <p:txBody>
          <a:bodyPr wrap="square" rtlCol="0">
            <a:spAutoFit/>
          </a:bodyPr>
          <a:lstStyle/>
          <a:p>
            <a:pPr marL="285750" indent="-285750">
              <a:buFont typeface="Arial" panose="020B0604020202020204" pitchFamily="34" charset="0"/>
              <a:buChar char="•"/>
            </a:pPr>
            <a:r>
              <a:t>Amount negotiation.</a:t>
            </a:r>
            <a:endParaRPr kumimoji="1" lang="en-US" altLang="ja-JP" dirty="0" smtClean="0"/>
          </a:p>
          <a:p>
            <a:pPr marL="285750" indent="-285750">
              <a:buFont typeface="Arial" panose="020B0604020202020204" pitchFamily="34" charset="0"/>
              <a:buChar char="•"/>
            </a:pPr>
            <a:r>
              <a:t>Efficient production (utilization of jigs and tools).</a:t>
            </a:r>
            <a:endParaRPr kumimoji="1" lang="ja-JP" altLang="en-US" dirty="0"/>
          </a:p>
        </p:txBody>
      </p:sp>
      <p:pic>
        <p:nvPicPr>
          <p:cNvPr id="17" name="図 16"/>
          <p:cNvPicPr>
            <a:picLocks noChangeAspect="1"/>
          </p:cNvPicPr>
          <p:nvPr/>
        </p:nvPicPr>
        <p:blipFill rotWithShape="1">
          <a:blip r:embed="rId4" cstate="print">
            <a:extLst>
              <a:ext uri="{28A0092B-C50C-407E-A947-70E740481C1C}">
                <a14:useLocalDpi xmlns:a14="http://schemas.microsoft.com/office/drawing/2010/main" val="0"/>
              </a:ext>
            </a:extLst>
          </a:blip>
          <a:srcRect l="1176" t="12201" b="12201"/>
          <a:stretch/>
        </p:blipFill>
        <p:spPr>
          <a:xfrm>
            <a:off x="5908247" y="4405764"/>
            <a:ext cx="2886658" cy="1656184"/>
          </a:xfrm>
          <a:prstGeom prst="rect">
            <a:avLst/>
          </a:prstGeom>
        </p:spPr>
      </p:pic>
    </p:spTree>
    <p:extLst>
      <p:ext uri="{BB962C8B-B14F-4D97-AF65-F5344CB8AC3E}">
        <p14:creationId xmlns:p14="http://schemas.microsoft.com/office/powerpoint/2010/main" val="13757254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920552" y="2204864"/>
            <a:ext cx="7443192" cy="3413929"/>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algn="ctr"/>
            <a:r>
              <a:t>Group production volume.</a:t>
            </a:r>
          </a:p>
          <a:p>
            <a:pPr algn="ctr"/>
            <a:r>
              <a:t>Top.</a:t>
            </a:r>
            <a:endParaRPr lang="ja-JP" altLang="en-US" sz="3000" kern="0" dirty="0"/>
          </a:p>
          <a:p>
            <a:pPr algn="ctr"/>
            <a:endParaRPr kumimoji="0" lang="ja-JP" altLang="en-US" sz="3000" kern="0" dirty="0"/>
          </a:p>
        </p:txBody>
      </p:sp>
      <p:sp>
        <p:nvSpPr>
          <p:cNvPr id="14" name="タイトル 13"/>
          <p:cNvSpPr>
            <a:spLocks noGrp="1"/>
          </p:cNvSpPr>
          <p:nvPr>
            <p:ph type="title"/>
          </p:nvPr>
        </p:nvSpPr>
        <p:spPr>
          <a:xfrm>
            <a:off x="495301" y="467155"/>
            <a:ext cx="4025651" cy="387798"/>
          </a:xfrm>
        </p:spPr>
        <p:txBody>
          <a:bodyPr/>
          <a:lstStyle/>
          <a:p>
            <a:r>
              <a:t>This season's slogan.</a:t>
            </a:r>
          </a:p>
        </p:txBody>
      </p:sp>
    </p:spTree>
    <p:extLst>
      <p:ext uri="{BB962C8B-B14F-4D97-AF65-F5344CB8AC3E}">
        <p14:creationId xmlns:p14="http://schemas.microsoft.com/office/powerpoint/2010/main" val="11969001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txBox="1">
            <a:spLocks/>
          </p:cNvSpPr>
          <p:nvPr/>
        </p:nvSpPr>
        <p:spPr>
          <a:xfrm>
            <a:off x="568236" y="1202723"/>
            <a:ext cx="8710737" cy="5588883"/>
          </a:xfrm>
          <a:prstGeom prst="rect">
            <a:avLst/>
          </a:prstGeom>
          <a:noFill/>
          <a:ln w="9525">
            <a:noFill/>
            <a:miter lim="800000"/>
            <a:headEnd/>
            <a:tailEnd/>
          </a:ln>
        </p:spPr>
        <p:txBody>
          <a:bodyPr wrap="square" lIns="0" tIns="48600" rIns="35100" bIns="48600">
            <a:spAutoFit/>
          </a:bodyPr>
          <a:lstStyle>
            <a:lvl1pPr marL="0" indent="0" algn="l" defTabSz="815780" rtl="0" fontAlgn="base">
              <a:lnSpc>
                <a:spcPct val="120000"/>
              </a:lnSpc>
              <a:spcBef>
                <a:spcPts val="200"/>
              </a:spcBef>
              <a:spcAft>
                <a:spcPts val="200"/>
              </a:spcAft>
              <a:buSzPct val="150000"/>
              <a:buFontTx/>
              <a:buNone/>
              <a:tabLst/>
              <a:defRPr lang="en-US" sz="1200" b="0" i="0" baseline="0" dirty="0" smtClean="0">
                <a:solidFill>
                  <a:schemeClr val="tx1"/>
                </a:solidFill>
                <a:latin typeface="+mn-lt"/>
                <a:ea typeface="MS PGothic" pitchFamily="34" charset="-128"/>
                <a:cs typeface="+mn-cs"/>
              </a:defRPr>
            </a:lvl1pPr>
            <a:lvl2pPr marL="179388" indent="-177800" algn="l" defTabSz="815780" rtl="0" fontAlgn="base">
              <a:lnSpc>
                <a:spcPct val="120000"/>
              </a:lnSpc>
              <a:spcBef>
                <a:spcPts val="200"/>
              </a:spcBef>
              <a:spcAft>
                <a:spcPts val="200"/>
              </a:spcAft>
              <a:buClr>
                <a:schemeClr val="accent1"/>
              </a:buClr>
              <a:buSzPct val="70000"/>
              <a:buFont typeface="Wingdings" pitchFamily="2" charset="2"/>
              <a:buChar char="n"/>
              <a:defRPr lang="en-US" sz="1200" dirty="0" smtClean="0">
                <a:solidFill>
                  <a:schemeClr val="tx1"/>
                </a:solidFill>
                <a:latin typeface="+mn-lt"/>
                <a:ea typeface="MS PGothic" pitchFamily="34" charset="-128"/>
                <a:cs typeface="+mn-cs"/>
              </a:defRPr>
            </a:lvl2pPr>
            <a:lvl3pPr marL="357188" indent="-177800" algn="l" defTabSz="815780" rtl="0" fontAlgn="base">
              <a:lnSpc>
                <a:spcPct val="120000"/>
              </a:lnSpc>
              <a:spcBef>
                <a:spcPts val="200"/>
              </a:spcBef>
              <a:spcAft>
                <a:spcPts val="200"/>
              </a:spcAft>
              <a:buClr>
                <a:schemeClr val="accent1"/>
              </a:buClr>
              <a:buSzPts val="1200"/>
              <a:buFont typeface="Arial" pitchFamily="34" charset="0"/>
              <a:buChar char="–"/>
              <a:defRPr lang="en-US" sz="1200" dirty="0" smtClean="0">
                <a:solidFill>
                  <a:schemeClr val="tx1"/>
                </a:solidFill>
                <a:latin typeface="+mn-lt"/>
                <a:ea typeface="MS PGothic" pitchFamily="34" charset="-128"/>
                <a:cs typeface="+mn-cs"/>
              </a:defRPr>
            </a:lvl3pPr>
            <a:lvl4pPr marL="536575" indent="-179388" algn="l" defTabSz="815780" rtl="0" fontAlgn="base">
              <a:lnSpc>
                <a:spcPct val="120000"/>
              </a:lnSpc>
              <a:spcBef>
                <a:spcPts val="200"/>
              </a:spcBef>
              <a:spcAft>
                <a:spcPts val="200"/>
              </a:spcAft>
              <a:buClr>
                <a:schemeClr val="accent1"/>
              </a:buClr>
              <a:buSzPts val="1200"/>
              <a:buFont typeface="Symbol"/>
              <a:buChar char="-"/>
              <a:defRPr lang="en-US" sz="1200" baseline="0" dirty="0" smtClean="0">
                <a:solidFill>
                  <a:schemeClr val="tx1"/>
                </a:solidFill>
                <a:latin typeface="+mn-lt"/>
                <a:ea typeface="MS PGothic" pitchFamily="34" charset="-128"/>
                <a:cs typeface="+mn-cs"/>
              </a:defRPr>
            </a:lvl4pPr>
            <a:lvl5pPr marL="715963" indent="-166688" algn="l" defTabSz="815780" rtl="0" fontAlgn="base">
              <a:lnSpc>
                <a:spcPct val="120000"/>
              </a:lnSpc>
              <a:spcBef>
                <a:spcPts val="200"/>
              </a:spcBef>
              <a:spcAft>
                <a:spcPts val="200"/>
              </a:spcAft>
              <a:buClr>
                <a:schemeClr val="accent1"/>
              </a:buClr>
              <a:buSzPts val="1200"/>
              <a:buFont typeface="Symbol"/>
              <a:buChar char="-"/>
              <a:defRPr lang="en-GB" sz="1200" baseline="0" dirty="0" smtClean="0">
                <a:solidFill>
                  <a:schemeClr val="tx1"/>
                </a:solidFill>
                <a:latin typeface="+mn-lt"/>
                <a:ea typeface="MS PGothic" pitchFamily="34" charset="-128"/>
                <a:cs typeface="+mn-cs"/>
              </a:defRPr>
            </a:lvl5pPr>
            <a:lvl6pPr marL="2286000">
              <a:defRPr sz="1400">
                <a:latin typeface="+mn-lt"/>
                <a:ea typeface="+mn-ea"/>
                <a:cs typeface="+mn-cs"/>
              </a:defRPr>
            </a:lvl6pPr>
            <a:lvl7pPr marL="2743200">
              <a:defRPr sz="1400">
                <a:latin typeface="+mn-lt"/>
                <a:ea typeface="+mn-ea"/>
                <a:cs typeface="+mn-cs"/>
              </a:defRPr>
            </a:lvl7pPr>
            <a:lvl8pPr marL="3200400">
              <a:defRPr sz="1400">
                <a:latin typeface="+mn-lt"/>
                <a:ea typeface="+mn-ea"/>
                <a:cs typeface="+mn-cs"/>
              </a:defRPr>
            </a:lvl8pPr>
            <a:lvl9pPr marL="3657600">
              <a:defRPr sz="1400">
                <a:latin typeface="+mn-lt"/>
                <a:ea typeface="+mn-ea"/>
                <a:cs typeface="+mn-cs"/>
              </a:defRPr>
            </a:lvl9pPr>
          </a:lstStyle>
          <a:p>
            <a:pPr marL="457200" indent="-457200">
              <a:buFont typeface="Wingdings" panose="05000000000000000000" pitchFamily="2" charset="2"/>
              <a:buChar char="u"/>
            </a:pPr>
            <a:r>
              <a:t>This season's goals and plans are as follows.</a:t>
            </a:r>
            <a:endParaRPr lang="en-US" altLang="ja-JP" sz="2400" dirty="0">
              <a:solidFill>
                <a:schemeClr val="accent1">
                  <a:lumMod val="60000"/>
                  <a:lumOff val="40000"/>
                </a:schemeClr>
              </a:solidFill>
            </a:endParaRPr>
          </a:p>
          <a:p>
            <a:pPr marL="457200" indent="-457200">
              <a:buFont typeface="+mj-lt"/>
              <a:buAutoNum type="arabicPeriod"/>
            </a:pPr>
            <a:r>
              <a:t>Workload guarantee for pottery: Securing 72 million yen annually.</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1, Target Charge 110% compared to last year.</a:t>
            </a:r>
            <a:endParaRPr kumimoji="0" lang="en-US" altLang="ja-JP" sz="2000" kern="0" dirty="0" smtClean="0"/>
          </a:p>
          <a:p>
            <a:pPr marL="457200" indent="-457200">
              <a:buFont typeface="+mj-lt"/>
              <a:buAutoNum type="arabicPeriod"/>
            </a:pPr>
            <a:endParaRPr kumimoji="0" lang="en-US" altLang="ja-JP" sz="2000" kern="0" dirty="0" smtClean="0"/>
          </a:p>
          <a:p>
            <a:pPr marL="457200" indent="-457200">
              <a:buFont typeface="+mj-lt"/>
              <a:buAutoNum type="arabicPeriod"/>
            </a:pPr>
            <a:r>
              <a:t>1. All employees becoming multi-skilled (abandoning the concept of sheet metal and fabrication).</a:t>
            </a:r>
            <a:endParaRPr kumimoji="0" lang="en-US" altLang="ja-JP" sz="2000" kern="0" dirty="0" smtClean="0"/>
          </a:p>
          <a:p>
            <a:pPr marL="457200" indent="-457200">
              <a:buFont typeface="+mj-lt"/>
              <a:buAutoNum type="arabicPeriod"/>
            </a:pPr>
            <a:endParaRPr lang="en-US" altLang="ja-JP" sz="2000" kern="0" dirty="0" smtClean="0"/>
          </a:p>
          <a:p>
            <a:pPr marL="457200" indent="-457200">
              <a:buFont typeface="+mj-lt"/>
              <a:buAutoNum type="arabicPeriod"/>
            </a:pPr>
            <a:r>
              <a:t>1. Manager Development (also want to develop interns)</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paragraph_id: 1</a:t>
            </a:r>
            <a:br/>
            <a:r>
              <a:t>Ensuring a large supply of mass-produced goods (strengthening the expertise in ceramics).</a:t>
            </a:r>
            <a:endParaRPr lang="en-US" altLang="ja-JP" sz="2000" kern="0" dirty="0" smtClean="0"/>
          </a:p>
          <a:p>
            <a:pPr marL="457200" indent="-457200">
              <a:buFont typeface="+mj-lt"/>
              <a:buAutoNum type="arabicPeriod"/>
            </a:pPr>
            <a:endParaRPr lang="en-US" altLang="ja-JP" sz="2000" kern="0" dirty="0"/>
          </a:p>
          <a:p>
            <a:pPr marL="457200" indent="-457200">
              <a:buFont typeface="+mj-lt"/>
              <a:buAutoNum type="arabicPeriod"/>
            </a:pPr>
            <a:r>
              <a:t>1. Data enrichment and verification for the improvement of pottery level.</a:t>
            </a:r>
            <a:endParaRPr lang="en-US" altLang="ja-JP" sz="2000" kern="0" dirty="0" smtClean="0"/>
          </a:p>
          <a:p>
            <a:endParaRPr kumimoji="0" lang="en-US" altLang="ja-JP" sz="2000" kern="0" dirty="0" smtClean="0"/>
          </a:p>
        </p:txBody>
      </p:sp>
      <p:sp>
        <p:nvSpPr>
          <p:cNvPr id="9" name="タイトル 7">
            <a:extLst>
              <a:ext uri="{FF2B5EF4-FFF2-40B4-BE49-F238E27FC236}">
                <a16:creationId xmlns:a16="http://schemas.microsoft.com/office/drawing/2014/main" xmlns="" id="{074EA420-533E-4B90-A641-7059803AB60B}"/>
              </a:ext>
            </a:extLst>
          </p:cNvPr>
          <p:cNvSpPr txBox="1">
            <a:spLocks/>
          </p:cNvSpPr>
          <p:nvPr/>
        </p:nvSpPr>
        <p:spPr>
          <a:xfrm>
            <a:off x="1438049" y="900854"/>
            <a:ext cx="5400000" cy="561084"/>
          </a:xfrm>
          <a:prstGeom prst="rect">
            <a:avLst/>
          </a:prstGeom>
        </p:spPr>
        <p:txBody>
          <a:bodyPr anchor="b"/>
          <a:lstStyle>
            <a:lvl1pPr algn="l" defTabSz="957263" rtl="0" eaLnBrk="1" fontAlgn="base" hangingPunct="1">
              <a:spcBef>
                <a:spcPct val="0"/>
              </a:spcBef>
              <a:spcAft>
                <a:spcPct val="0"/>
              </a:spcAft>
              <a:defRPr kumimoji="1" sz="2400" b="1">
                <a:solidFill>
                  <a:schemeClr val="tx1"/>
                </a:solidFill>
                <a:latin typeface="+mj-lt"/>
                <a:ea typeface="+mj-ea"/>
                <a:cs typeface="Arial Unicode MS" pitchFamily="34" charset="-128"/>
              </a:defRPr>
            </a:lvl1pPr>
            <a:lvl2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2pPr>
            <a:lvl3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3pPr>
            <a:lvl4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4pPr>
            <a:lvl5pPr algn="l" defTabSz="957263" rtl="0" eaLnBrk="1" fontAlgn="base" hangingPunct="1">
              <a:spcBef>
                <a:spcPct val="0"/>
              </a:spcBef>
              <a:spcAft>
                <a:spcPct val="0"/>
              </a:spcAft>
              <a:defRPr kumimoji="1" sz="2400" b="1">
                <a:solidFill>
                  <a:schemeClr val="tx1"/>
                </a:solidFill>
                <a:latin typeface="Arial" charset="0"/>
                <a:ea typeface="Arial Unicode MS" pitchFamily="34" charset="-128"/>
                <a:cs typeface="Arial Unicode MS" pitchFamily="34" charset="-128"/>
              </a:defRPr>
            </a:lvl5pPr>
            <a:lvl6pPr marL="457200" algn="l" defTabSz="957263" rtl="0" eaLnBrk="1" fontAlgn="base" hangingPunct="1">
              <a:spcBef>
                <a:spcPct val="0"/>
              </a:spcBef>
              <a:spcAft>
                <a:spcPct val="0"/>
              </a:spcAft>
              <a:defRPr kumimoji="1" sz="2400" b="1">
                <a:solidFill>
                  <a:schemeClr val="tx1"/>
                </a:solidFill>
                <a:latin typeface="Arial" charset="0"/>
              </a:defRPr>
            </a:lvl6pPr>
            <a:lvl7pPr marL="914400" algn="l" defTabSz="957263" rtl="0" eaLnBrk="1" fontAlgn="base" hangingPunct="1">
              <a:spcBef>
                <a:spcPct val="0"/>
              </a:spcBef>
              <a:spcAft>
                <a:spcPct val="0"/>
              </a:spcAft>
              <a:defRPr kumimoji="1" sz="2400" b="1">
                <a:solidFill>
                  <a:schemeClr val="tx1"/>
                </a:solidFill>
                <a:latin typeface="Arial" charset="0"/>
              </a:defRPr>
            </a:lvl7pPr>
            <a:lvl8pPr marL="1371600" algn="l" defTabSz="957263" rtl="0" eaLnBrk="1" fontAlgn="base" hangingPunct="1">
              <a:spcBef>
                <a:spcPct val="0"/>
              </a:spcBef>
              <a:spcAft>
                <a:spcPct val="0"/>
              </a:spcAft>
              <a:defRPr kumimoji="1" sz="2400" b="1">
                <a:solidFill>
                  <a:schemeClr val="tx1"/>
                </a:solidFill>
                <a:latin typeface="Arial" charset="0"/>
              </a:defRPr>
            </a:lvl8pPr>
            <a:lvl9pPr marL="1828800" algn="l" defTabSz="957263" rtl="0" eaLnBrk="1" fontAlgn="base" hangingPunct="1">
              <a:spcBef>
                <a:spcPct val="0"/>
              </a:spcBef>
              <a:spcAft>
                <a:spcPct val="0"/>
              </a:spcAft>
              <a:defRPr kumimoji="1" sz="2400" b="1">
                <a:solidFill>
                  <a:schemeClr val="tx1"/>
                </a:solidFill>
                <a:latin typeface="Arial" charset="0"/>
              </a:defRPr>
            </a:lvl9pPr>
          </a:lstStyle>
          <a:p>
            <a:endParaRPr lang="ja-JP" altLang="en-US" sz="1800" kern="0" dirty="0"/>
          </a:p>
        </p:txBody>
      </p:sp>
      <p:sp>
        <p:nvSpPr>
          <p:cNvPr id="14" name="タイトル 13"/>
          <p:cNvSpPr>
            <a:spLocks noGrp="1"/>
          </p:cNvSpPr>
          <p:nvPr>
            <p:ph type="title"/>
          </p:nvPr>
        </p:nvSpPr>
        <p:spPr>
          <a:xfrm>
            <a:off x="495301" y="466373"/>
            <a:ext cx="3233563" cy="387798"/>
          </a:xfrm>
        </p:spPr>
        <p:txBody>
          <a:bodyPr/>
          <a:lstStyle/>
          <a:p>
            <a:r>
              <a:t>1, "This season's goals and plans."</a:t>
            </a:r>
          </a:p>
        </p:txBody>
      </p:sp>
    </p:spTree>
    <p:extLst>
      <p:ext uri="{BB962C8B-B14F-4D97-AF65-F5344CB8AC3E}">
        <p14:creationId xmlns:p14="http://schemas.microsoft.com/office/powerpoint/2010/main" val="5522838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Theme">
  <a:themeElements>
    <a:clrScheme name="Main Nomura Global Color">
      <a:dk1>
        <a:srgbClr val="000000"/>
      </a:dk1>
      <a:lt1>
        <a:srgbClr val="FFFFFF"/>
      </a:lt1>
      <a:dk2>
        <a:srgbClr val="000000"/>
      </a:dk2>
      <a:lt2>
        <a:srgbClr val="FFFFFF"/>
      </a:lt2>
      <a:accent1>
        <a:srgbClr val="CB2420"/>
      </a:accent1>
      <a:accent2>
        <a:srgbClr val="737374"/>
      </a:accent2>
      <a:accent3>
        <a:srgbClr val="80A9AE"/>
      </a:accent3>
      <a:accent4>
        <a:srgbClr val="00305C"/>
      </a:accent4>
      <a:accent5>
        <a:srgbClr val="80003F"/>
      </a:accent5>
      <a:accent6>
        <a:srgbClr val="CC8D19"/>
      </a:accent6>
      <a:hlink>
        <a:srgbClr val="B1B1B0"/>
      </a:hlink>
      <a:folHlink>
        <a:srgbClr val="B1B1B0"/>
      </a:folHlink>
    </a:clrScheme>
    <a:fontScheme name="Nom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40000"/>
            <a:lumOff val="60000"/>
          </a:schemeClr>
        </a:solidFill>
        <a:ln w="12700" cap="flat" cmpd="sng" algn="ctr">
          <a:solidFill>
            <a:schemeClr val="accent2"/>
          </a:solidFill>
          <a:prstDash val="solid"/>
          <a:round/>
          <a:headEnd type="none" w="med" len="med"/>
          <a:tailEnd type="none" w="med" len="med"/>
        </a:ln>
        <a:effectLst/>
      </a:spPr>
      <a:bodyPr vert="horz" wrap="square" lIns="36000" tIns="36000" rIns="36000" bIns="3600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1" i="0" u="none" strike="noStrike" cap="none" normalizeH="0" baseline="0" dirty="0" err="1" smtClean="0">
            <a:ln>
              <a:noFill/>
            </a:ln>
            <a:solidFill>
              <a:schemeClr val="tx1"/>
            </a:solidFill>
            <a:effectLst/>
            <a:latin typeface="Arial" charset="0"/>
          </a:defRPr>
        </a:defPPr>
      </a:lstStyle>
    </a:spDef>
    <a:lnDef>
      <a:spPr bwMode="auto">
        <a:solidFill>
          <a:schemeClr val="accent2"/>
        </a:solidFill>
        <a:ln w="952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20018</TotalTime>
  <Words>139</Words>
  <Application>Microsoft Office PowerPoint</Application>
  <PresentationFormat>A4 210 x 297 mm</PresentationFormat>
  <Paragraphs>61</Paragraphs>
  <Slides>7</Slides>
  <Notes>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7</vt:i4>
      </vt:variant>
    </vt:vector>
  </HeadingPairs>
  <TitlesOfParts>
    <vt:vector size="20" baseType="lpstr">
      <vt:lpstr>Arial Unicode MS</vt:lpstr>
      <vt:lpstr>HGSｺﾞｼｯｸE</vt:lpstr>
      <vt:lpstr>ＭＳ Ｐゴシック</vt:lpstr>
      <vt:lpstr>ＭＳ Ｐゴシック</vt:lpstr>
      <vt:lpstr>游ゴシック</vt:lpstr>
      <vt:lpstr>游ゴシック</vt:lpstr>
      <vt:lpstr>Arial</vt:lpstr>
      <vt:lpstr>Calibri</vt:lpstr>
      <vt:lpstr>Century</vt:lpstr>
      <vt:lpstr>Symbol</vt:lpstr>
      <vt:lpstr>Times New Roman</vt:lpstr>
      <vt:lpstr>Wingdings</vt:lpstr>
      <vt:lpstr>Default Theme</vt:lpstr>
      <vt:lpstr>PowerPoint プレゼンテーション</vt:lpstr>
      <vt:lpstr>代表取締役　野田　裕紀</vt:lpstr>
      <vt:lpstr>前期結果</vt:lpstr>
      <vt:lpstr>前期取組紹介①</vt:lpstr>
      <vt:lpstr>前期取組紹介②</vt:lpstr>
      <vt:lpstr>今期スローガン</vt:lpstr>
      <vt:lpstr>今期の目標と計画</vt:lpstr>
    </vt:vector>
  </TitlesOfParts>
  <Company>Nomura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6011390</dc:creator>
  <cp:lastModifiedBy>竹本 英華</cp:lastModifiedBy>
  <cp:revision>529</cp:revision>
  <cp:lastPrinted>2023-09-15T06:09:59Z</cp:lastPrinted>
  <dcterms:created xsi:type="dcterms:W3CDTF">2012-03-22T07:34:34Z</dcterms:created>
  <dcterms:modified xsi:type="dcterms:W3CDTF">2023-09-29T08:14:31Z</dcterms:modified>
</cp:coreProperties>
</file>