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3" r:id="rId1"/>
  </p:sldMasterIdLst>
  <p:notesMasterIdLst>
    <p:notesMasterId r:id="rId7"/>
  </p:notesMasterIdLst>
  <p:sldIdLst>
    <p:sldId id="430" r:id="rId2"/>
    <p:sldId id="433" r:id="rId3"/>
    <p:sldId id="431" r:id="rId4"/>
    <p:sldId id="434" r:id="rId5"/>
    <p:sldId id="435" r:id="rId6"/>
  </p:sldIdLst>
  <p:sldSz cx="9906000" cy="6858000" type="A4"/>
  <p:notesSz cx="6858000"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野田 裕紀" initials="野田" lastIdx="1" clrIdx="0">
    <p:extLst>
      <p:ext uri="{19B8F6BF-5375-455C-9EA6-DF929625EA0E}">
        <p15:presenceInfo xmlns:p15="http://schemas.microsoft.com/office/powerpoint/2012/main" userId="c1062223858394a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4949"/>
    <a:srgbClr val="F7F8F2"/>
    <a:srgbClr val="C5FFCC"/>
    <a:srgbClr val="EBF9FF"/>
    <a:srgbClr val="EFFED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89" autoAdjust="0"/>
    <p:restoredTop sz="94660"/>
  </p:normalViewPr>
  <p:slideViewPr>
    <p:cSldViewPr>
      <p:cViewPr varScale="1">
        <p:scale>
          <a:sx n="89" d="100"/>
          <a:sy n="89" d="100"/>
        </p:scale>
        <p:origin x="1162" y="67"/>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viewProps" Target="viewProps.xml"/><Relationship Id="rId11" Type="http://schemas.openxmlformats.org/officeDocument/2006/relationships/theme" Target="theme/theme1.xml"/><Relationship Id="rId12" Type="http://schemas.openxmlformats.org/officeDocument/2006/relationships/tableStyles" Target="tableStyles.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commentAuthors" Target="commentAuthors.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5300"/>
          </a:xfrm>
          <a:prstGeom prst="rect">
            <a:avLst/>
          </a:prstGeom>
        </p:spPr>
        <p:txBody>
          <a:bodyPr vert="horz" lIns="91440" tIns="45720" rIns="91440" bIns="45720" rtlCol="0"/>
          <a:lstStyle>
            <a:lvl1pPr algn="r">
              <a:defRPr sz="1200"/>
            </a:lvl1pPr>
          </a:lstStyle>
          <a:p>
            <a:fld id="{DC1CCC5A-8BC4-4010-9678-047187EC1C53}" type="datetimeFigureOut">
              <a:rPr kumimoji="1" lang="ja-JP" altLang="en-US" smtClean="0"/>
              <a:t>2023/9/1</a:t>
            </a:fld>
            <a:endParaRPr kumimoji="1" lang="ja-JP" altLang="en-US"/>
          </a:p>
        </p:txBody>
      </p:sp>
      <p:sp>
        <p:nvSpPr>
          <p:cNvPr id="4" name="スライド イメージ プレースホルダー 3"/>
          <p:cNvSpPr>
            <a:spLocks noGrp="1" noRot="1" noChangeAspect="1"/>
          </p:cNvSpPr>
          <p:nvPr>
            <p:ph type="sldImg" idx="2"/>
          </p:nvPr>
        </p:nvSpPr>
        <p:spPr>
          <a:xfrm>
            <a:off x="1022350" y="1235075"/>
            <a:ext cx="4813300" cy="33321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51388"/>
            <a:ext cx="5486400" cy="3889375"/>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8950"/>
            <a:ext cx="2971800"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378950"/>
            <a:ext cx="2971800" cy="495300"/>
          </a:xfrm>
          <a:prstGeom prst="rect">
            <a:avLst/>
          </a:prstGeom>
        </p:spPr>
        <p:txBody>
          <a:bodyPr vert="horz" lIns="91440" tIns="45720" rIns="91440" bIns="45720" rtlCol="0" anchor="b"/>
          <a:lstStyle>
            <a:lvl1pPr algn="r">
              <a:defRPr sz="1200"/>
            </a:lvl1pPr>
          </a:lstStyle>
          <a:p>
            <a:fld id="{AA649C05-C4C2-421E-BBEF-E452DF73EDC2}" type="slidenum">
              <a:rPr kumimoji="1" lang="ja-JP" altLang="en-US" smtClean="0"/>
              <a:t>‹#›</a:t>
            </a:fld>
            <a:endParaRPr kumimoji="1" lang="ja-JP" altLang="en-US"/>
          </a:p>
        </p:txBody>
      </p:sp>
    </p:spTree>
    <p:extLst>
      <p:ext uri="{BB962C8B-B14F-4D97-AF65-F5344CB8AC3E}">
        <p14:creationId xmlns:p14="http://schemas.microsoft.com/office/powerpoint/2010/main" val="25628504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Nomura Standard Alternative Cover">
    <p:spTree>
      <p:nvGrpSpPr>
        <p:cNvPr id="1" name=""/>
        <p:cNvGrpSpPr/>
        <p:nvPr/>
      </p:nvGrpSpPr>
      <p:grpSpPr>
        <a:xfrm>
          <a:off x="0" y="0"/>
          <a:ext cx="0" cy="0"/>
          <a:chOff x="0" y="0"/>
          <a:chExt cx="0" cy="0"/>
        </a:xfrm>
      </p:grpSpPr>
      <p:sp>
        <p:nvSpPr>
          <p:cNvPr id="18" name="Text Placeholder 17"/>
          <p:cNvSpPr>
            <a:spLocks noGrp="1"/>
          </p:cNvSpPr>
          <p:nvPr>
            <p:ph type="body" sz="quarter" idx="10" hasCustomPrompt="1"/>
          </p:nvPr>
        </p:nvSpPr>
        <p:spPr>
          <a:xfrm>
            <a:off x="273050" y="1121200"/>
            <a:ext cx="7200000" cy="507600"/>
          </a:xfrm>
          <a:prstGeom prst="rect">
            <a:avLst/>
          </a:prstGeom>
        </p:spPr>
        <p:txBody>
          <a:bodyPr lIns="0" tIns="72000" rIns="0" bIns="0" anchor="b" anchorCtr="0"/>
          <a:lstStyle>
            <a:lvl1pPr>
              <a:lnSpc>
                <a:spcPct val="120000"/>
              </a:lnSpc>
              <a:spcBef>
                <a:spcPts val="0"/>
              </a:spcBef>
              <a:spcAft>
                <a:spcPts val="0"/>
              </a:spcAft>
              <a:defRPr sz="1800" b="1" baseline="0">
                <a:ea typeface="MS PGothic" pitchFamily="34" charset="-128"/>
              </a:defRPr>
            </a:lvl1pPr>
          </a:lstStyle>
          <a:p>
            <a:pPr lvl="0"/>
            <a:r>
              <a:rPr lang="en-US" dirty="0"/>
              <a:t>Enter your subtitle here</a:t>
            </a:r>
            <a:endParaRPr lang="en-GB" dirty="0"/>
          </a:p>
        </p:txBody>
      </p:sp>
      <p:grpSp>
        <p:nvGrpSpPr>
          <p:cNvPr id="2" name="Group 52"/>
          <p:cNvGrpSpPr>
            <a:grpSpLocks/>
          </p:cNvGrpSpPr>
          <p:nvPr userDrawn="1"/>
        </p:nvGrpSpPr>
        <p:grpSpPr bwMode="auto">
          <a:xfrm>
            <a:off x="0" y="1872952"/>
            <a:ext cx="9906000" cy="115888"/>
            <a:chOff x="0" y="1474"/>
            <a:chExt cx="5760" cy="73"/>
          </a:xfrm>
        </p:grpSpPr>
        <p:sp>
          <p:nvSpPr>
            <p:cNvPr id="28" name="Rectangle 53"/>
            <p:cNvSpPr>
              <a:spLocks noChangeArrowheads="1"/>
            </p:cNvSpPr>
            <p:nvPr userDrawn="1"/>
          </p:nvSpPr>
          <p:spPr bwMode="auto">
            <a:xfrm>
              <a:off x="0" y="1474"/>
              <a:ext cx="4704" cy="73"/>
            </a:xfrm>
            <a:prstGeom prst="rect">
              <a:avLst/>
            </a:prstGeom>
            <a:solidFill>
              <a:srgbClr val="92D05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29" name="Rectangle 54"/>
            <p:cNvSpPr>
              <a:spLocks noChangeArrowheads="1"/>
            </p:cNvSpPr>
            <p:nvPr userDrawn="1"/>
          </p:nvSpPr>
          <p:spPr bwMode="auto">
            <a:xfrm>
              <a:off x="4704" y="1474"/>
              <a:ext cx="1056" cy="73"/>
            </a:xfrm>
            <a:prstGeom prst="rect">
              <a:avLst/>
            </a:prstGeom>
            <a:solidFill>
              <a:srgbClr val="00206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6" name="Title 15"/>
          <p:cNvSpPr>
            <a:spLocks noGrp="1"/>
          </p:cNvSpPr>
          <p:nvPr>
            <p:ph type="title" hasCustomPrompt="1"/>
          </p:nvPr>
        </p:nvSpPr>
        <p:spPr>
          <a:xfrm>
            <a:off x="273050" y="260648"/>
            <a:ext cx="7200000" cy="858952"/>
          </a:xfrm>
          <a:prstGeom prst="rect">
            <a:avLst/>
          </a:prstGeom>
        </p:spPr>
        <p:txBody>
          <a:bodyPr lIns="0" tIns="0" rIns="0" bIns="0" anchor="b" anchorCtr="0"/>
          <a:lstStyle>
            <a:lvl1pPr>
              <a:lnSpc>
                <a:spcPct val="120000"/>
              </a:lnSpc>
              <a:defRPr sz="2400" baseline="0">
                <a:ea typeface="MS PGothic" pitchFamily="34" charset="-128"/>
              </a:defRPr>
            </a:lvl1pPr>
          </a:lstStyle>
          <a:p>
            <a:r>
              <a:rPr lang="en-US" dirty="0"/>
              <a:t>Enter your title here</a:t>
            </a:r>
            <a:endParaRPr lang="en-GB" dirty="0"/>
          </a:p>
        </p:txBody>
      </p:sp>
      <p:sp>
        <p:nvSpPr>
          <p:cNvPr id="15" name="Text Placeholder 17"/>
          <p:cNvSpPr>
            <a:spLocks noGrp="1"/>
          </p:cNvSpPr>
          <p:nvPr>
            <p:ph type="body" sz="quarter" idx="13" hasCustomPrompt="1"/>
          </p:nvPr>
        </p:nvSpPr>
        <p:spPr>
          <a:xfrm>
            <a:off x="272480" y="6453336"/>
            <a:ext cx="3960440" cy="239907"/>
          </a:xfrm>
          <a:prstGeom prst="rect">
            <a:avLst/>
          </a:prstGeom>
        </p:spPr>
        <p:txBody>
          <a:bodyPr lIns="0" tIns="0" rIns="0" bIns="0" anchor="t" anchorCtr="0"/>
          <a:lstStyle>
            <a:lvl1pPr algn="l">
              <a:lnSpc>
                <a:spcPct val="120000"/>
              </a:lnSpc>
              <a:spcBef>
                <a:spcPts val="0"/>
              </a:spcBef>
              <a:spcAft>
                <a:spcPts val="0"/>
              </a:spcAft>
              <a:defRPr sz="1400" b="0" baseline="0">
                <a:ea typeface="MS PGothic" pitchFamily="34" charset="-128"/>
              </a:defRPr>
            </a:lvl1pPr>
          </a:lstStyle>
          <a:p>
            <a:pPr lvl="0"/>
            <a:r>
              <a:rPr lang="en-US" dirty="0"/>
              <a:t>Enter date here</a:t>
            </a:r>
            <a:endParaRPr lang="en-GB" dirty="0"/>
          </a:p>
        </p:txBody>
      </p:sp>
      <p:sp>
        <p:nvSpPr>
          <p:cNvPr id="20" name="Text Placeholder 18"/>
          <p:cNvSpPr>
            <a:spLocks noGrp="1"/>
          </p:cNvSpPr>
          <p:nvPr>
            <p:ph type="body" sz="quarter" idx="14"/>
          </p:nvPr>
        </p:nvSpPr>
        <p:spPr>
          <a:xfrm>
            <a:off x="7269673" y="5069879"/>
            <a:ext cx="2448272" cy="1223417"/>
          </a:xfrm>
          <a:prstGeom prst="rect">
            <a:avLst/>
          </a:prstGeom>
        </p:spPr>
        <p:txBody>
          <a:bodyPr anchor="ctr" anchorCtr="0"/>
          <a:lstStyle>
            <a:lvl1pPr algn="r">
              <a:defRPr sz="1200" baseline="0"/>
            </a:lvl1pPr>
          </a:lstStyle>
          <a:p>
            <a:pPr lvl="0"/>
            <a:endParaRPr lang="en-GB" dirty="0"/>
          </a:p>
        </p:txBody>
      </p:sp>
      <p:sp>
        <p:nvSpPr>
          <p:cNvPr id="21" name="Text Box 11"/>
          <p:cNvSpPr txBox="1">
            <a:spLocks noChangeArrowheads="1"/>
          </p:cNvSpPr>
          <p:nvPr userDrawn="1"/>
        </p:nvSpPr>
        <p:spPr bwMode="ltGray">
          <a:xfrm>
            <a:off x="7374881" y="6314836"/>
            <a:ext cx="2237857" cy="276999"/>
          </a:xfrm>
          <a:prstGeom prst="rect">
            <a:avLst/>
          </a:prstGeom>
          <a:noFill/>
          <a:ln w="9525" algn="ctr">
            <a:noFill/>
            <a:miter lim="800000"/>
            <a:headEnd/>
            <a:tailEnd/>
          </a:ln>
          <a:effectLst/>
        </p:spPr>
        <p:txBody>
          <a:bodyPr wrap="none" lIns="0" tIns="0" rIns="0" bIns="0" anchor="b">
            <a:spAutoFit/>
          </a:bodyPr>
          <a:lstStyle/>
          <a:p>
            <a:pPr algn="r">
              <a:defRPr/>
            </a:pPr>
            <a:r>
              <a:rPr kumimoji="0" lang="en-GB" altLang="ja-JP" sz="900" baseline="0" dirty="0">
                <a:ea typeface="ＭＳ Ｐゴシック" pitchFamily="50" charset="-128"/>
                <a:cs typeface="Arial" charset="0"/>
              </a:rPr>
              <a:t>STRICTLY PRIVATE AND </a:t>
            </a:r>
            <a:r>
              <a:rPr kumimoji="0" lang="en-GB" altLang="ja-JP" sz="900" baseline="0" dirty="0" smtClean="0">
                <a:ea typeface="ＭＳ Ｐゴシック" pitchFamily="50" charset="-128"/>
                <a:cs typeface="Arial" charset="0"/>
              </a:rPr>
              <a:t>CONFIDENTIAL</a:t>
            </a:r>
          </a:p>
          <a:p>
            <a:pPr algn="r">
              <a:defRPr/>
            </a:pPr>
            <a:r>
              <a:rPr kumimoji="0" lang="en-US" altLang="ja-JP" sz="900" baseline="0" dirty="0" smtClean="0">
                <a:ea typeface="ＭＳ Ｐゴシック" pitchFamily="50" charset="-128"/>
                <a:cs typeface="Arial" charset="0"/>
              </a:rPr>
              <a:t>NODAGROP</a:t>
            </a:r>
            <a:endParaRPr kumimoji="0" lang="en-GB" altLang="ja-JP" sz="900" baseline="0" dirty="0">
              <a:ea typeface="ＭＳ Ｐゴシック" pitchFamily="50" charset="-128"/>
              <a:cs typeface="Arial" charset="0"/>
            </a:endParaRPr>
          </a:p>
        </p:txBody>
      </p:sp>
      <p:sp>
        <p:nvSpPr>
          <p:cNvPr id="22" name="Text Placeholder 31"/>
          <p:cNvSpPr>
            <a:spLocks noGrp="1"/>
          </p:cNvSpPr>
          <p:nvPr>
            <p:ph type="body" sz="quarter" idx="16" hasCustomPrompt="1"/>
          </p:nvPr>
        </p:nvSpPr>
        <p:spPr>
          <a:xfrm>
            <a:off x="272480" y="4869160"/>
            <a:ext cx="3960440" cy="792088"/>
          </a:xfrm>
          <a:prstGeom prst="rect">
            <a:avLst/>
          </a:prstGeom>
        </p:spPr>
        <p:txBody>
          <a:bodyPr lIns="0" tIns="0" rIns="0" bIns="0"/>
          <a:lstStyle>
            <a:lvl1pPr>
              <a:lnSpc>
                <a:spcPct val="120000"/>
              </a:lnSpc>
              <a:spcBef>
                <a:spcPts val="0"/>
              </a:spcBef>
              <a:spcAft>
                <a:spcPts val="0"/>
              </a:spcAft>
              <a:defRPr sz="1400" baseline="0">
                <a:ea typeface="MS PGothic" pitchFamily="34" charset="-128"/>
              </a:defRPr>
            </a:lvl1pPr>
            <a:lvl2pPr>
              <a:defRPr sz="1400"/>
            </a:lvl2pPr>
            <a:lvl3pPr>
              <a:defRPr sz="1400"/>
            </a:lvl3pPr>
            <a:lvl4pPr>
              <a:defRPr sz="1400"/>
            </a:lvl4pPr>
            <a:lvl5pPr>
              <a:defRPr sz="1400"/>
            </a:lvl5pPr>
          </a:lstStyle>
          <a:p>
            <a:pPr lvl="0"/>
            <a:r>
              <a:rPr lang="en-US" dirty="0"/>
              <a:t>Business Division</a:t>
            </a:r>
            <a:br>
              <a:rPr lang="en-US" dirty="0"/>
            </a:br>
            <a:r>
              <a:rPr lang="en-US" dirty="0"/>
              <a:t>Business Subdivision</a:t>
            </a:r>
            <a:br>
              <a:rPr lang="en-US" dirty="0"/>
            </a:br>
            <a:r>
              <a:rPr lang="en-US" dirty="0"/>
              <a:t>Region Label</a:t>
            </a:r>
            <a:endParaRPr lang="en-GB" dirty="0"/>
          </a:p>
        </p:txBody>
      </p:sp>
      <p:sp>
        <p:nvSpPr>
          <p:cNvPr id="23" name="Text Placeholder 31"/>
          <p:cNvSpPr>
            <a:spLocks noGrp="1"/>
          </p:cNvSpPr>
          <p:nvPr>
            <p:ph type="body" sz="quarter" idx="17" hasCustomPrompt="1"/>
          </p:nvPr>
        </p:nvSpPr>
        <p:spPr>
          <a:xfrm>
            <a:off x="272480" y="5821288"/>
            <a:ext cx="3960440" cy="472008"/>
          </a:xfrm>
          <a:prstGeom prst="rect">
            <a:avLst/>
          </a:prstGeom>
        </p:spPr>
        <p:txBody>
          <a:bodyPr lIns="0" tIns="0" rIns="0" bIns="0"/>
          <a:lstStyle>
            <a:lvl1pPr>
              <a:lnSpc>
                <a:spcPct val="120000"/>
              </a:lnSpc>
              <a:spcBef>
                <a:spcPts val="0"/>
              </a:spcBef>
              <a:spcAft>
                <a:spcPts val="0"/>
              </a:spcAft>
              <a:defRPr sz="1400" baseline="0">
                <a:ea typeface="MS PGothic" pitchFamily="34" charset="-128"/>
              </a:defRPr>
            </a:lvl1pPr>
            <a:lvl2pPr>
              <a:defRPr sz="1400"/>
            </a:lvl2pPr>
            <a:lvl3pPr>
              <a:defRPr sz="1400"/>
            </a:lvl3pPr>
            <a:lvl4pPr>
              <a:defRPr sz="1400"/>
            </a:lvl4pPr>
            <a:lvl5pPr>
              <a:defRPr sz="1400"/>
            </a:lvl5pPr>
          </a:lstStyle>
          <a:p>
            <a:pPr lvl="0"/>
            <a:r>
              <a:rPr lang="en-US" dirty="0"/>
              <a:t>Author / Presenter name</a:t>
            </a:r>
            <a:br>
              <a:rPr lang="en-US" dirty="0"/>
            </a:br>
            <a:r>
              <a:rPr lang="en-US" dirty="0"/>
              <a:t>Author / Presenter name</a:t>
            </a:r>
            <a:endParaRPr lang="en-GB" dirty="0"/>
          </a:p>
        </p:txBody>
      </p:sp>
      <p:sp>
        <p:nvSpPr>
          <p:cNvPr id="14"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grpSp>
        <p:nvGrpSpPr>
          <p:cNvPr id="19" name="グループ化 18"/>
          <p:cNvGrpSpPr/>
          <p:nvPr userDrawn="1"/>
        </p:nvGrpSpPr>
        <p:grpSpPr>
          <a:xfrm>
            <a:off x="8162131" y="1398076"/>
            <a:ext cx="1671638" cy="360000"/>
            <a:chOff x="5257800" y="6925058"/>
            <a:chExt cx="2057400" cy="360000"/>
          </a:xfrm>
        </p:grpSpPr>
        <p:pic>
          <p:nvPicPr>
            <p:cNvPr id="24" name="図 23"/>
            <p:cNvPicPr>
              <a:picLocks noChangeAspect="1"/>
            </p:cNvPicPr>
            <p:nvPr userDrawn="1"/>
          </p:nvPicPr>
          <p:blipFill>
            <a:blip r:embed="rId2"/>
            <a:stretch>
              <a:fillRect/>
            </a:stretch>
          </p:blipFill>
          <p:spPr>
            <a:xfrm>
              <a:off x="5257800" y="6925058"/>
              <a:ext cx="958899" cy="360000"/>
            </a:xfrm>
            <a:prstGeom prst="rect">
              <a:avLst/>
            </a:prstGeom>
          </p:spPr>
        </p:pic>
        <p:sp>
          <p:nvSpPr>
            <p:cNvPr id="25" name="テキスト ボックス 24"/>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6">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400" y="57600"/>
            <a:ext cx="7200000" cy="748800"/>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0400"/>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7" name="Content Placeholder 3"/>
          <p:cNvSpPr>
            <a:spLocks noGrp="1"/>
          </p:cNvSpPr>
          <p:nvPr>
            <p:ph sz="half" idx="2" hasCustomPrompt="1"/>
          </p:nvPr>
        </p:nvSpPr>
        <p:spPr>
          <a:xfrm>
            <a:off x="266400" y="1900800"/>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5" name="Content Placeholder 3"/>
          <p:cNvSpPr>
            <a:spLocks noGrp="1"/>
          </p:cNvSpPr>
          <p:nvPr>
            <p:ph sz="half" idx="19" hasCustomPrompt="1"/>
          </p:nvPr>
        </p:nvSpPr>
        <p:spPr>
          <a:xfrm>
            <a:off x="5025600" y="1900800"/>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8" name="Content Placeholder 3"/>
          <p:cNvSpPr>
            <a:spLocks noGrp="1"/>
          </p:cNvSpPr>
          <p:nvPr>
            <p:ph sz="half" idx="43" hasCustomPrompt="1"/>
          </p:nvPr>
        </p:nvSpPr>
        <p:spPr>
          <a:xfrm>
            <a:off x="266400" y="3525717"/>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9" name="Content Placeholder 3"/>
          <p:cNvSpPr>
            <a:spLocks noGrp="1"/>
          </p:cNvSpPr>
          <p:nvPr>
            <p:ph sz="half" idx="44" hasCustomPrompt="1"/>
          </p:nvPr>
        </p:nvSpPr>
        <p:spPr>
          <a:xfrm>
            <a:off x="5025600" y="3525717"/>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6" name="Content Placeholder 3"/>
          <p:cNvSpPr>
            <a:spLocks noGrp="1"/>
          </p:cNvSpPr>
          <p:nvPr>
            <p:ph sz="half" idx="47" hasCustomPrompt="1"/>
          </p:nvPr>
        </p:nvSpPr>
        <p:spPr>
          <a:xfrm>
            <a:off x="266400" y="5153961"/>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7" name="Content Placeholder 3"/>
          <p:cNvSpPr>
            <a:spLocks noGrp="1"/>
          </p:cNvSpPr>
          <p:nvPr>
            <p:ph sz="half" idx="48" hasCustomPrompt="1"/>
          </p:nvPr>
        </p:nvSpPr>
        <p:spPr>
          <a:xfrm>
            <a:off x="5025600" y="5153961"/>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0"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2" name="Text Placeholder 2"/>
          <p:cNvSpPr>
            <a:spLocks noGrp="1"/>
          </p:cNvSpPr>
          <p:nvPr>
            <p:ph type="body" idx="49" hasCustomPrompt="1"/>
          </p:nvPr>
        </p:nvSpPr>
        <p:spPr>
          <a:xfrm>
            <a:off x="266400" y="331167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50" hasCustomPrompt="1"/>
          </p:nvPr>
        </p:nvSpPr>
        <p:spPr>
          <a:xfrm>
            <a:off x="266400" y="4943500"/>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51" hasCustomPrompt="1"/>
          </p:nvPr>
        </p:nvSpPr>
        <p:spPr>
          <a:xfrm>
            <a:off x="5026176"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52" hasCustomPrompt="1"/>
          </p:nvPr>
        </p:nvSpPr>
        <p:spPr>
          <a:xfrm>
            <a:off x="5026176" y="331167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4" name="Text Placeholder 2"/>
          <p:cNvSpPr>
            <a:spLocks noGrp="1"/>
          </p:cNvSpPr>
          <p:nvPr>
            <p:ph type="body" idx="53" hasCustomPrompt="1"/>
          </p:nvPr>
        </p:nvSpPr>
        <p:spPr>
          <a:xfrm>
            <a:off x="5026176" y="4943500"/>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7">
    <p:spTree>
      <p:nvGrpSpPr>
        <p:cNvPr id="1" name=""/>
        <p:cNvGrpSpPr/>
        <p:nvPr/>
      </p:nvGrpSpPr>
      <p:grpSpPr>
        <a:xfrm>
          <a:off x="0" y="0"/>
          <a:ext cx="0" cy="0"/>
          <a:chOff x="0" y="0"/>
          <a:chExt cx="0" cy="0"/>
        </a:xfrm>
      </p:grpSpPr>
      <p:sp>
        <p:nvSpPr>
          <p:cNvPr id="14" name="Content Placeholder 3"/>
          <p:cNvSpPr>
            <a:spLocks noGrp="1"/>
          </p:cNvSpPr>
          <p:nvPr>
            <p:ph sz="half" idx="36" hasCustomPrompt="1"/>
          </p:nvPr>
        </p:nvSpPr>
        <p:spPr>
          <a:xfrm>
            <a:off x="2664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37" hasCustomPrompt="1"/>
          </p:nvPr>
        </p:nvSpPr>
        <p:spPr>
          <a:xfrm>
            <a:off x="6606000" y="1900800"/>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38" hasCustomPrompt="1"/>
          </p:nvPr>
        </p:nvSpPr>
        <p:spPr>
          <a:xfrm>
            <a:off x="34398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Slide Header Placeholder"/>
          <p:cNvSpPr>
            <a:spLocks noGrp="1"/>
          </p:cNvSpPr>
          <p:nvPr>
            <p:ph type="title" hasCustomPrompt="1"/>
          </p:nvPr>
        </p:nvSpPr>
        <p:spPr>
          <a:xfrm>
            <a:off x="266400" y="57600"/>
            <a:ext cx="7200000" cy="748800"/>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5"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6" name="Text Placeholder 2"/>
          <p:cNvSpPr>
            <a:spLocks noGrp="1"/>
          </p:cNvSpPr>
          <p:nvPr>
            <p:ph type="body" idx="39" hasCustomPrompt="1"/>
          </p:nvPr>
        </p:nvSpPr>
        <p:spPr>
          <a:xfrm>
            <a:off x="3440856"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40" hasCustomPrompt="1"/>
          </p:nvPr>
        </p:nvSpPr>
        <p:spPr>
          <a:xfrm>
            <a:off x="660544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8">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9" name="Content Placeholder 3"/>
          <p:cNvSpPr>
            <a:spLocks noGrp="1"/>
          </p:cNvSpPr>
          <p:nvPr>
            <p:ph sz="half" idx="36" hasCustomPrompt="1"/>
          </p:nvPr>
        </p:nvSpPr>
        <p:spPr>
          <a:xfrm>
            <a:off x="2664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0" name="Content Placeholder 3"/>
          <p:cNvSpPr>
            <a:spLocks noGrp="1"/>
          </p:cNvSpPr>
          <p:nvPr>
            <p:ph sz="half" idx="37" hasCustomPrompt="1"/>
          </p:nvPr>
        </p:nvSpPr>
        <p:spPr>
          <a:xfrm>
            <a:off x="66060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7" name="Content Placeholder 3"/>
          <p:cNvSpPr>
            <a:spLocks noGrp="1"/>
          </p:cNvSpPr>
          <p:nvPr>
            <p:ph sz="half" idx="38" hasCustomPrompt="1"/>
          </p:nvPr>
        </p:nvSpPr>
        <p:spPr>
          <a:xfrm>
            <a:off x="34398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1" name="Content Placeholder 3"/>
          <p:cNvSpPr>
            <a:spLocks noGrp="1"/>
          </p:cNvSpPr>
          <p:nvPr>
            <p:ph sz="half" idx="39" hasCustomPrompt="1"/>
          </p:nvPr>
        </p:nvSpPr>
        <p:spPr>
          <a:xfrm>
            <a:off x="2664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60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6"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8" name="Text Placeholder 2"/>
          <p:cNvSpPr>
            <a:spLocks noGrp="1"/>
          </p:cNvSpPr>
          <p:nvPr>
            <p:ph type="body" idx="42" hasCustomPrompt="1"/>
          </p:nvPr>
        </p:nvSpPr>
        <p:spPr>
          <a:xfrm>
            <a:off x="3440856"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9" name="Text Placeholder 2"/>
          <p:cNvSpPr>
            <a:spLocks noGrp="1"/>
          </p:cNvSpPr>
          <p:nvPr>
            <p:ph type="body" idx="43" hasCustomPrompt="1"/>
          </p:nvPr>
        </p:nvSpPr>
        <p:spPr>
          <a:xfrm>
            <a:off x="660544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0" name="Text Placeholder 2"/>
          <p:cNvSpPr>
            <a:spLocks noGrp="1"/>
          </p:cNvSpPr>
          <p:nvPr>
            <p:ph type="body" idx="44" hasCustomPrompt="1"/>
          </p:nvPr>
        </p:nvSpPr>
        <p:spPr>
          <a:xfrm>
            <a:off x="2664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544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9">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Content Placeholder 3"/>
          <p:cNvSpPr>
            <a:spLocks noGrp="1"/>
          </p:cNvSpPr>
          <p:nvPr>
            <p:ph sz="half" idx="19" hasCustomPrompt="1"/>
          </p:nvPr>
        </p:nvSpPr>
        <p:spPr>
          <a:xfrm>
            <a:off x="5018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20" hasCustomPrompt="1"/>
          </p:nvPr>
        </p:nvSpPr>
        <p:spPr>
          <a:xfrm>
            <a:off x="266400" y="432207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1" name="Content Placeholder 3"/>
          <p:cNvSpPr>
            <a:spLocks noGrp="1"/>
          </p:cNvSpPr>
          <p:nvPr>
            <p:ph sz="half" idx="21" hasCustomPrompt="1"/>
          </p:nvPr>
        </p:nvSpPr>
        <p:spPr>
          <a:xfrm>
            <a:off x="5018400" y="432207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9"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0" name="Text Placeholder 2"/>
          <p:cNvSpPr>
            <a:spLocks noGrp="1"/>
          </p:cNvSpPr>
          <p:nvPr>
            <p:ph type="body" idx="22" hasCustomPrompt="1"/>
          </p:nvPr>
        </p:nvSpPr>
        <p:spPr>
          <a:xfrm>
            <a:off x="501708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23" hasCustomPrompt="1"/>
          </p:nvPr>
        </p:nvSpPr>
        <p:spPr>
          <a:xfrm>
            <a:off x="266400" y="411121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24" hasCustomPrompt="1"/>
          </p:nvPr>
        </p:nvSpPr>
        <p:spPr>
          <a:xfrm>
            <a:off x="5017088" y="411121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10">
    <p:spTree>
      <p:nvGrpSpPr>
        <p:cNvPr id="1" name=""/>
        <p:cNvGrpSpPr/>
        <p:nvPr/>
      </p:nvGrpSpPr>
      <p:grpSpPr>
        <a:xfrm>
          <a:off x="0" y="0"/>
          <a:ext cx="0" cy="0"/>
          <a:chOff x="0" y="0"/>
          <a:chExt cx="0" cy="0"/>
        </a:xfrm>
      </p:grpSpPr>
      <p:sp>
        <p:nvSpPr>
          <p:cNvPr id="16"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9"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3" name="Content Placeholder 3"/>
          <p:cNvSpPr>
            <a:spLocks noGrp="1"/>
          </p:cNvSpPr>
          <p:nvPr>
            <p:ph sz="half" idx="36" hasCustomPrompt="1"/>
          </p:nvPr>
        </p:nvSpPr>
        <p:spPr>
          <a:xfrm>
            <a:off x="266400" y="1900799"/>
            <a:ext cx="6198768"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Content Placeholder 3"/>
          <p:cNvSpPr>
            <a:spLocks noGrp="1"/>
          </p:cNvSpPr>
          <p:nvPr>
            <p:ph sz="half" idx="37" hasCustomPrompt="1"/>
          </p:nvPr>
        </p:nvSpPr>
        <p:spPr>
          <a:xfrm>
            <a:off x="66096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4" name="Text Placeholder 2"/>
          <p:cNvSpPr>
            <a:spLocks noGrp="1"/>
          </p:cNvSpPr>
          <p:nvPr>
            <p:ph type="body" idx="1" hasCustomPrompt="1"/>
          </p:nvPr>
        </p:nvSpPr>
        <p:spPr>
          <a:xfrm>
            <a:off x="266400"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5" name="Text Placeholder 2"/>
          <p:cNvSpPr>
            <a:spLocks noGrp="1"/>
          </p:cNvSpPr>
          <p:nvPr>
            <p:ph type="body" idx="38" hasCustomPrompt="1"/>
          </p:nvPr>
        </p:nvSpPr>
        <p:spPr>
          <a:xfrm>
            <a:off x="6609184"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11">
    <p:spTree>
      <p:nvGrpSpPr>
        <p:cNvPr id="1" name=""/>
        <p:cNvGrpSpPr/>
        <p:nvPr/>
      </p:nvGrpSpPr>
      <p:grpSpPr>
        <a:xfrm>
          <a:off x="0" y="0"/>
          <a:ext cx="0" cy="0"/>
          <a:chOff x="0" y="0"/>
          <a:chExt cx="0" cy="0"/>
        </a:xfrm>
      </p:grpSpPr>
      <p:sp>
        <p:nvSpPr>
          <p:cNvPr id="19"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0" name="Content Placeholder 3"/>
          <p:cNvSpPr>
            <a:spLocks noGrp="1"/>
          </p:cNvSpPr>
          <p:nvPr>
            <p:ph sz="half" idx="36" hasCustomPrompt="1"/>
          </p:nvPr>
        </p:nvSpPr>
        <p:spPr>
          <a:xfrm>
            <a:off x="3441600" y="1900799"/>
            <a:ext cx="6198768"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2" name="Content Placeholder 3"/>
          <p:cNvSpPr>
            <a:spLocks noGrp="1"/>
          </p:cNvSpPr>
          <p:nvPr>
            <p:ph sz="half" idx="37" hasCustomPrompt="1"/>
          </p:nvPr>
        </p:nvSpPr>
        <p:spPr>
          <a:xfrm>
            <a:off x="2664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1"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4"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Text Placeholder 2"/>
          <p:cNvSpPr>
            <a:spLocks noGrp="1"/>
          </p:cNvSpPr>
          <p:nvPr>
            <p:ph type="body" idx="38" hasCustomPrompt="1"/>
          </p:nvPr>
        </p:nvSpPr>
        <p:spPr>
          <a:xfrm>
            <a:off x="3440832"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12">
    <p:spTree>
      <p:nvGrpSpPr>
        <p:cNvPr id="1" name=""/>
        <p:cNvGrpSpPr/>
        <p:nvPr/>
      </p:nvGrpSpPr>
      <p:grpSpPr>
        <a:xfrm>
          <a:off x="0" y="0"/>
          <a:ext cx="0" cy="0"/>
          <a:chOff x="0" y="0"/>
          <a:chExt cx="0" cy="0"/>
        </a:xfrm>
      </p:grpSpPr>
      <p:sp>
        <p:nvSpPr>
          <p:cNvPr id="22"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36" hasCustomPrompt="1"/>
          </p:nvPr>
        </p:nvSpPr>
        <p:spPr>
          <a:xfrm>
            <a:off x="3441600" y="1900799"/>
            <a:ext cx="6198768"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Content Placeholder 3"/>
          <p:cNvSpPr>
            <a:spLocks noGrp="1"/>
          </p:cNvSpPr>
          <p:nvPr>
            <p:ph sz="half" idx="37" hasCustomPrompt="1"/>
          </p:nvPr>
        </p:nvSpPr>
        <p:spPr>
          <a:xfrm>
            <a:off x="2664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38" hasCustomPrompt="1"/>
          </p:nvPr>
        </p:nvSpPr>
        <p:spPr>
          <a:xfrm>
            <a:off x="3441600" y="4310016"/>
            <a:ext cx="6198768"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9" name="Content Placeholder 3"/>
          <p:cNvSpPr>
            <a:spLocks noGrp="1"/>
          </p:cNvSpPr>
          <p:nvPr>
            <p:ph sz="half" idx="39" hasCustomPrompt="1"/>
          </p:nvPr>
        </p:nvSpPr>
        <p:spPr>
          <a:xfrm>
            <a:off x="266400" y="4310016"/>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0"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40" hasCustomPrompt="1"/>
          </p:nvPr>
        </p:nvSpPr>
        <p:spPr>
          <a:xfrm>
            <a:off x="3440832"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41" hasCustomPrompt="1"/>
          </p:nvPr>
        </p:nvSpPr>
        <p:spPr>
          <a:xfrm>
            <a:off x="266400" y="4117492"/>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42" hasCustomPrompt="1"/>
          </p:nvPr>
        </p:nvSpPr>
        <p:spPr>
          <a:xfrm>
            <a:off x="3440832" y="4117492"/>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13">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36" hasCustomPrompt="1"/>
          </p:nvPr>
        </p:nvSpPr>
        <p:spPr>
          <a:xfrm>
            <a:off x="273600" y="1900799"/>
            <a:ext cx="6198768"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Content Placeholder 3"/>
          <p:cNvSpPr>
            <a:spLocks noGrp="1"/>
          </p:cNvSpPr>
          <p:nvPr>
            <p:ph sz="half" idx="37" hasCustomPrompt="1"/>
          </p:nvPr>
        </p:nvSpPr>
        <p:spPr>
          <a:xfrm>
            <a:off x="66096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38" hasCustomPrompt="1"/>
          </p:nvPr>
        </p:nvSpPr>
        <p:spPr>
          <a:xfrm>
            <a:off x="273600" y="4338891"/>
            <a:ext cx="6198768"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9" name="Content Placeholder 3"/>
          <p:cNvSpPr>
            <a:spLocks noGrp="1"/>
          </p:cNvSpPr>
          <p:nvPr>
            <p:ph sz="half" idx="39" hasCustomPrompt="1"/>
          </p:nvPr>
        </p:nvSpPr>
        <p:spPr>
          <a:xfrm>
            <a:off x="6609600" y="4338891"/>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1" name="Text Placeholder 2"/>
          <p:cNvSpPr>
            <a:spLocks noGrp="1"/>
          </p:cNvSpPr>
          <p:nvPr>
            <p:ph type="body" idx="40" hasCustomPrompt="1"/>
          </p:nvPr>
        </p:nvSpPr>
        <p:spPr>
          <a:xfrm>
            <a:off x="272480"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1" hasCustomPrompt="1"/>
          </p:nvPr>
        </p:nvSpPr>
        <p:spPr>
          <a:xfrm>
            <a:off x="6609184"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2" name="Text Placeholder 2"/>
          <p:cNvSpPr>
            <a:spLocks noGrp="1"/>
          </p:cNvSpPr>
          <p:nvPr>
            <p:ph type="body" idx="41" hasCustomPrompt="1"/>
          </p:nvPr>
        </p:nvSpPr>
        <p:spPr>
          <a:xfrm>
            <a:off x="272480" y="411249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3" name="Text Placeholder 2"/>
          <p:cNvSpPr>
            <a:spLocks noGrp="1"/>
          </p:cNvSpPr>
          <p:nvPr>
            <p:ph type="body" idx="42" hasCustomPrompt="1"/>
          </p:nvPr>
        </p:nvSpPr>
        <p:spPr>
          <a:xfrm>
            <a:off x="6609184" y="411249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14">
    <p:spTree>
      <p:nvGrpSpPr>
        <p:cNvPr id="1" name=""/>
        <p:cNvGrpSpPr/>
        <p:nvPr/>
      </p:nvGrpSpPr>
      <p:grpSpPr>
        <a:xfrm>
          <a:off x="0" y="0"/>
          <a:ext cx="0" cy="0"/>
          <a:chOff x="0" y="0"/>
          <a:chExt cx="0" cy="0"/>
        </a:xfrm>
      </p:grpSpPr>
      <p:sp>
        <p:nvSpPr>
          <p:cNvPr id="20" name="Content Placeholder 3"/>
          <p:cNvSpPr>
            <a:spLocks noGrp="1"/>
          </p:cNvSpPr>
          <p:nvPr>
            <p:ph sz="half" idx="49" hasCustomPrompt="1"/>
          </p:nvPr>
        </p:nvSpPr>
        <p:spPr>
          <a:xfrm>
            <a:off x="2664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50" hasCustomPrompt="1"/>
          </p:nvPr>
        </p:nvSpPr>
        <p:spPr>
          <a:xfrm>
            <a:off x="26424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5" name="Content Placeholder 3"/>
          <p:cNvSpPr>
            <a:spLocks noGrp="1"/>
          </p:cNvSpPr>
          <p:nvPr>
            <p:ph sz="half" idx="51" hasCustomPrompt="1"/>
          </p:nvPr>
        </p:nvSpPr>
        <p:spPr>
          <a:xfrm>
            <a:off x="50256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6" name="Content Placeholder 3"/>
          <p:cNvSpPr>
            <a:spLocks noGrp="1"/>
          </p:cNvSpPr>
          <p:nvPr>
            <p:ph sz="half" idx="52" hasCustomPrompt="1"/>
          </p:nvPr>
        </p:nvSpPr>
        <p:spPr>
          <a:xfrm>
            <a:off x="74016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8" name="Text Placeholder 2"/>
          <p:cNvSpPr>
            <a:spLocks noGrp="1"/>
          </p:cNvSpPr>
          <p:nvPr>
            <p:ph type="body" idx="1" hasCustomPrompt="1"/>
          </p:nvPr>
        </p:nvSpPr>
        <p:spPr>
          <a:xfrm>
            <a:off x="2664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9" name="Text Placeholder 2"/>
          <p:cNvSpPr>
            <a:spLocks noGrp="1"/>
          </p:cNvSpPr>
          <p:nvPr>
            <p:ph type="body" idx="53" hasCustomPrompt="1"/>
          </p:nvPr>
        </p:nvSpPr>
        <p:spPr>
          <a:xfrm>
            <a:off x="2641512"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0" name="Text Placeholder 2"/>
          <p:cNvSpPr>
            <a:spLocks noGrp="1"/>
          </p:cNvSpPr>
          <p:nvPr>
            <p:ph type="body" idx="54" hasCustomPrompt="1"/>
          </p:nvPr>
        </p:nvSpPr>
        <p:spPr>
          <a:xfrm>
            <a:off x="5025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55" hasCustomPrompt="1"/>
          </p:nvPr>
        </p:nvSpPr>
        <p:spPr>
          <a:xfrm>
            <a:off x="7401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15">
    <p:spTree>
      <p:nvGrpSpPr>
        <p:cNvPr id="1" name=""/>
        <p:cNvGrpSpPr/>
        <p:nvPr/>
      </p:nvGrpSpPr>
      <p:grpSpPr>
        <a:xfrm>
          <a:off x="0" y="0"/>
          <a:ext cx="0" cy="0"/>
          <a:chOff x="0" y="0"/>
          <a:chExt cx="0" cy="0"/>
        </a:xfrm>
      </p:grpSpPr>
      <p:sp>
        <p:nvSpPr>
          <p:cNvPr id="3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3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2" name="Content Placeholder 3"/>
          <p:cNvSpPr>
            <a:spLocks noGrp="1"/>
          </p:cNvSpPr>
          <p:nvPr>
            <p:ph sz="half" idx="49" hasCustomPrompt="1"/>
          </p:nvPr>
        </p:nvSpPr>
        <p:spPr>
          <a:xfrm>
            <a:off x="2664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50" hasCustomPrompt="1"/>
          </p:nvPr>
        </p:nvSpPr>
        <p:spPr>
          <a:xfrm>
            <a:off x="26424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2" name="Content Placeholder 3"/>
          <p:cNvSpPr>
            <a:spLocks noGrp="1"/>
          </p:cNvSpPr>
          <p:nvPr>
            <p:ph sz="half" idx="51" hasCustomPrompt="1"/>
          </p:nvPr>
        </p:nvSpPr>
        <p:spPr>
          <a:xfrm>
            <a:off x="50256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7" name="Content Placeholder 3"/>
          <p:cNvSpPr>
            <a:spLocks noGrp="1"/>
          </p:cNvSpPr>
          <p:nvPr>
            <p:ph sz="half" idx="52" hasCustomPrompt="1"/>
          </p:nvPr>
        </p:nvSpPr>
        <p:spPr>
          <a:xfrm>
            <a:off x="74016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53" hasCustomPrompt="1"/>
          </p:nvPr>
        </p:nvSpPr>
        <p:spPr>
          <a:xfrm>
            <a:off x="266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54" hasCustomPrompt="1"/>
          </p:nvPr>
        </p:nvSpPr>
        <p:spPr>
          <a:xfrm>
            <a:off x="2642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4" name="Content Placeholder 3"/>
          <p:cNvSpPr>
            <a:spLocks noGrp="1"/>
          </p:cNvSpPr>
          <p:nvPr>
            <p:ph sz="half" idx="55" hasCustomPrompt="1"/>
          </p:nvPr>
        </p:nvSpPr>
        <p:spPr>
          <a:xfrm>
            <a:off x="5025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5" name="Content Placeholder 3"/>
          <p:cNvSpPr>
            <a:spLocks noGrp="1"/>
          </p:cNvSpPr>
          <p:nvPr>
            <p:ph sz="half" idx="56" hasCustomPrompt="1"/>
          </p:nvPr>
        </p:nvSpPr>
        <p:spPr>
          <a:xfrm>
            <a:off x="7401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3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50" name="Text Placeholder 2"/>
          <p:cNvSpPr>
            <a:spLocks noGrp="1"/>
          </p:cNvSpPr>
          <p:nvPr>
            <p:ph type="body" idx="1" hasCustomPrompt="1"/>
          </p:nvPr>
        </p:nvSpPr>
        <p:spPr>
          <a:xfrm>
            <a:off x="2664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1" name="Text Placeholder 2"/>
          <p:cNvSpPr>
            <a:spLocks noGrp="1"/>
          </p:cNvSpPr>
          <p:nvPr>
            <p:ph type="body" idx="57" hasCustomPrompt="1"/>
          </p:nvPr>
        </p:nvSpPr>
        <p:spPr>
          <a:xfrm>
            <a:off x="2641512"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2" name="Text Placeholder 2"/>
          <p:cNvSpPr>
            <a:spLocks noGrp="1"/>
          </p:cNvSpPr>
          <p:nvPr>
            <p:ph type="body" idx="58" hasCustomPrompt="1"/>
          </p:nvPr>
        </p:nvSpPr>
        <p:spPr>
          <a:xfrm>
            <a:off x="5025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3" name="Text Placeholder 2"/>
          <p:cNvSpPr>
            <a:spLocks noGrp="1"/>
          </p:cNvSpPr>
          <p:nvPr>
            <p:ph type="body" idx="59" hasCustomPrompt="1"/>
          </p:nvPr>
        </p:nvSpPr>
        <p:spPr>
          <a:xfrm>
            <a:off x="7401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4" name="Text Placeholder 2"/>
          <p:cNvSpPr>
            <a:spLocks noGrp="1"/>
          </p:cNvSpPr>
          <p:nvPr>
            <p:ph type="body" idx="60" hasCustomPrompt="1"/>
          </p:nvPr>
        </p:nvSpPr>
        <p:spPr>
          <a:xfrm>
            <a:off x="2664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5" name="Text Placeholder 2"/>
          <p:cNvSpPr>
            <a:spLocks noGrp="1"/>
          </p:cNvSpPr>
          <p:nvPr>
            <p:ph type="body" idx="61" hasCustomPrompt="1"/>
          </p:nvPr>
        </p:nvSpPr>
        <p:spPr>
          <a:xfrm>
            <a:off x="2641512"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6" name="Text Placeholder 2"/>
          <p:cNvSpPr>
            <a:spLocks noGrp="1"/>
          </p:cNvSpPr>
          <p:nvPr>
            <p:ph type="body" idx="62" hasCustomPrompt="1"/>
          </p:nvPr>
        </p:nvSpPr>
        <p:spPr>
          <a:xfrm>
            <a:off x="5025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7" name="Text Placeholder 2"/>
          <p:cNvSpPr>
            <a:spLocks noGrp="1"/>
          </p:cNvSpPr>
          <p:nvPr>
            <p:ph type="body" idx="63" hasCustomPrompt="1"/>
          </p:nvPr>
        </p:nvSpPr>
        <p:spPr>
          <a:xfrm>
            <a:off x="7401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ab">
    <p:spTree>
      <p:nvGrpSpPr>
        <p:cNvPr id="1" name=""/>
        <p:cNvGrpSpPr/>
        <p:nvPr/>
      </p:nvGrpSpPr>
      <p:grpSpPr>
        <a:xfrm>
          <a:off x="0" y="0"/>
          <a:ext cx="0" cy="0"/>
          <a:chOff x="0" y="0"/>
          <a:chExt cx="0" cy="0"/>
        </a:xfrm>
      </p:grpSpPr>
      <p:sp>
        <p:nvSpPr>
          <p:cNvPr id="7" name="Text Placeholder 17"/>
          <p:cNvSpPr>
            <a:spLocks noGrp="1"/>
          </p:cNvSpPr>
          <p:nvPr>
            <p:ph type="body" sz="quarter" idx="10" hasCustomPrompt="1"/>
          </p:nvPr>
        </p:nvSpPr>
        <p:spPr>
          <a:xfrm>
            <a:off x="273050" y="3645024"/>
            <a:ext cx="7821613" cy="860400"/>
          </a:xfrm>
          <a:prstGeom prst="rect">
            <a:avLst/>
          </a:prstGeom>
        </p:spPr>
        <p:txBody>
          <a:bodyPr lIns="0" tIns="0" rIns="0" bIns="0" anchor="b" anchorCtr="0"/>
          <a:lstStyle>
            <a:lvl1pPr>
              <a:lnSpc>
                <a:spcPct val="120000"/>
              </a:lnSpc>
              <a:spcBef>
                <a:spcPts val="1000"/>
              </a:spcBef>
              <a:spcAft>
                <a:spcPts val="1000"/>
              </a:spcAft>
              <a:defRPr kumimoji="0" lang="en-GB" sz="2400" b="1" i="0" u="none" strike="noStrike" kern="0" cap="none" spc="0" normalizeH="0" baseline="0" noProof="0" dirty="0">
                <a:ln>
                  <a:noFill/>
                </a:ln>
                <a:solidFill>
                  <a:schemeClr val="tx1"/>
                </a:solidFill>
                <a:effectLst/>
                <a:uLnTx/>
                <a:uFillTx/>
                <a:latin typeface="+mj-lt"/>
                <a:ea typeface="MS PGothic" pitchFamily="34" charset="-128"/>
                <a:cs typeface="Arial Unicode MS" pitchFamily="34" charset="-128"/>
              </a:defRPr>
            </a:lvl1pPr>
          </a:lstStyle>
          <a:p>
            <a:pPr marL="0" marR="0" lvl="0" indent="0" algn="l" defTabSz="957263" rtl="0" eaLnBrk="1" fontAlgn="base" latinLnBrk="0" hangingPunct="1">
              <a:lnSpc>
                <a:spcPct val="100000"/>
              </a:lnSpc>
              <a:spcBef>
                <a:spcPct val="0"/>
              </a:spcBef>
              <a:spcAft>
                <a:spcPct val="0"/>
              </a:spcAft>
              <a:buClrTx/>
              <a:buSzTx/>
              <a:buFontTx/>
              <a:buNone/>
              <a:tabLst/>
              <a:defRPr/>
            </a:pPr>
            <a:r>
              <a:rPr lang="en-US" dirty="0"/>
              <a:t>Enter your title here</a:t>
            </a:r>
            <a:endParaRPr lang="en-GB" dirty="0"/>
          </a:p>
        </p:txBody>
      </p:sp>
      <p:grpSp>
        <p:nvGrpSpPr>
          <p:cNvPr id="12" name="Group 52"/>
          <p:cNvGrpSpPr>
            <a:grpSpLocks/>
          </p:cNvGrpSpPr>
          <p:nvPr userDrawn="1"/>
        </p:nvGrpSpPr>
        <p:grpSpPr bwMode="auto">
          <a:xfrm>
            <a:off x="0" y="3313112"/>
            <a:ext cx="9906000" cy="115888"/>
            <a:chOff x="0" y="1474"/>
            <a:chExt cx="5760" cy="73"/>
          </a:xfrm>
        </p:grpSpPr>
        <p:sp>
          <p:nvSpPr>
            <p:cNvPr id="13" name="Rectangle 53"/>
            <p:cNvSpPr>
              <a:spLocks noChangeArrowheads="1"/>
            </p:cNvSpPr>
            <p:nvPr userDrawn="1"/>
          </p:nvSpPr>
          <p:spPr bwMode="auto">
            <a:xfrm>
              <a:off x="0" y="1474"/>
              <a:ext cx="4704" cy="73"/>
            </a:xfrm>
            <a:prstGeom prst="rect">
              <a:avLst/>
            </a:prstGeom>
            <a:solidFill>
              <a:srgbClr val="92D05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14" name="Rectangle 54"/>
            <p:cNvSpPr>
              <a:spLocks noChangeArrowheads="1"/>
            </p:cNvSpPr>
            <p:nvPr userDrawn="1"/>
          </p:nvSpPr>
          <p:spPr bwMode="auto">
            <a:xfrm>
              <a:off x="4704" y="1474"/>
              <a:ext cx="1056" cy="73"/>
            </a:xfrm>
            <a:prstGeom prst="rect">
              <a:avLst/>
            </a:prstGeom>
            <a:solidFill>
              <a:srgbClr val="00206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6" name="Title 15"/>
          <p:cNvSpPr>
            <a:spLocks noGrp="1"/>
          </p:cNvSpPr>
          <p:nvPr>
            <p:ph type="title" hasCustomPrompt="1"/>
          </p:nvPr>
        </p:nvSpPr>
        <p:spPr>
          <a:xfrm>
            <a:off x="273050" y="4577584"/>
            <a:ext cx="7821613" cy="507600"/>
          </a:xfrm>
          <a:prstGeom prst="rect">
            <a:avLst/>
          </a:prstGeom>
        </p:spPr>
        <p:txBody>
          <a:bodyPr lIns="0" tIns="72000" rIns="0" bIns="0"/>
          <a:lstStyle>
            <a:lvl1pPr>
              <a:lnSpc>
                <a:spcPct val="120000"/>
              </a:lnSpc>
              <a:spcBef>
                <a:spcPts val="0"/>
              </a:spcBef>
              <a:spcAft>
                <a:spcPts val="0"/>
              </a:spcAft>
              <a:defRPr lang="en-GB" sz="1800" b="1" baseline="0" dirty="0">
                <a:solidFill>
                  <a:schemeClr val="tx1"/>
                </a:solidFill>
                <a:latin typeface="+mn-lt"/>
                <a:ea typeface="MS PGothic" pitchFamily="34" charset="-128"/>
                <a:cs typeface="Arial Unicode MS" pitchFamily="34" charset="-128"/>
              </a:defRPr>
            </a:lvl1pPr>
          </a:lstStyle>
          <a:p>
            <a:pPr lvl="0" algn="l" defTabSz="957263" rtl="0" eaLnBrk="1" fontAlgn="base" hangingPunct="1">
              <a:spcBef>
                <a:spcPts val="1000"/>
              </a:spcBef>
              <a:spcAft>
                <a:spcPts val="1000"/>
              </a:spcAft>
              <a:buClr>
                <a:srgbClr val="CC3300"/>
              </a:buClr>
            </a:pPr>
            <a:r>
              <a:rPr lang="en-US" dirty="0"/>
              <a:t>Enter your subtitle here</a:t>
            </a:r>
            <a:endParaRPr lang="en-GB" dirty="0"/>
          </a:p>
        </p:txBody>
      </p:sp>
      <p:sp>
        <p:nvSpPr>
          <p:cNvPr id="8"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grpSp>
        <p:nvGrpSpPr>
          <p:cNvPr id="10" name="グループ化 9"/>
          <p:cNvGrpSpPr/>
          <p:nvPr userDrawn="1"/>
        </p:nvGrpSpPr>
        <p:grpSpPr>
          <a:xfrm>
            <a:off x="8162131" y="2748853"/>
            <a:ext cx="1671638" cy="360000"/>
            <a:chOff x="5257800" y="6925058"/>
            <a:chExt cx="2057400" cy="360000"/>
          </a:xfrm>
        </p:grpSpPr>
        <p:pic>
          <p:nvPicPr>
            <p:cNvPr id="11" name="図 10"/>
            <p:cNvPicPr>
              <a:picLocks noChangeAspect="1"/>
            </p:cNvPicPr>
            <p:nvPr userDrawn="1"/>
          </p:nvPicPr>
          <p:blipFill>
            <a:blip r:embed="rId2"/>
            <a:stretch>
              <a:fillRect/>
            </a:stretch>
          </p:blipFill>
          <p:spPr>
            <a:xfrm>
              <a:off x="5257800" y="6925058"/>
              <a:ext cx="958899" cy="360000"/>
            </a:xfrm>
            <a:prstGeom prst="rect">
              <a:avLst/>
            </a:prstGeom>
          </p:spPr>
        </p:pic>
        <p:sp>
          <p:nvSpPr>
            <p:cNvPr id="15" name="テキスト ボックス 14"/>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16">
    <p:spTree>
      <p:nvGrpSpPr>
        <p:cNvPr id="1" name=""/>
        <p:cNvGrpSpPr/>
        <p:nvPr/>
      </p:nvGrpSpPr>
      <p:grpSpPr>
        <a:xfrm>
          <a:off x="0" y="0"/>
          <a:ext cx="0" cy="0"/>
          <a:chOff x="0" y="0"/>
          <a:chExt cx="0" cy="0"/>
        </a:xfrm>
      </p:grpSpPr>
      <p:sp>
        <p:nvSpPr>
          <p:cNvPr id="1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8" name="Content Placeholder 3"/>
          <p:cNvSpPr>
            <a:spLocks noGrp="1"/>
          </p:cNvSpPr>
          <p:nvPr>
            <p:ph sz="half" idx="19" hasCustomPrompt="1"/>
          </p:nvPr>
        </p:nvSpPr>
        <p:spPr>
          <a:xfrm>
            <a:off x="50256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21" hasCustomPrompt="1"/>
          </p:nvPr>
        </p:nvSpPr>
        <p:spPr>
          <a:xfrm>
            <a:off x="50256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2" hasCustomPrompt="1"/>
          </p:nvPr>
        </p:nvSpPr>
        <p:spPr>
          <a:xfrm>
            <a:off x="2664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9"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6" name="Text Placeholder 2"/>
          <p:cNvSpPr>
            <a:spLocks noGrp="1"/>
          </p:cNvSpPr>
          <p:nvPr>
            <p:ph type="body" idx="22" hasCustomPrompt="1"/>
          </p:nvPr>
        </p:nvSpPr>
        <p:spPr>
          <a:xfrm>
            <a:off x="50256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3" hasCustomPrompt="1"/>
          </p:nvPr>
        </p:nvSpPr>
        <p:spPr>
          <a:xfrm>
            <a:off x="5025600"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17">
    <p:spTree>
      <p:nvGrpSpPr>
        <p:cNvPr id="1" name=""/>
        <p:cNvGrpSpPr/>
        <p:nvPr/>
      </p:nvGrpSpPr>
      <p:grpSpPr>
        <a:xfrm>
          <a:off x="0" y="0"/>
          <a:ext cx="0" cy="0"/>
          <a:chOff x="0" y="0"/>
          <a:chExt cx="0" cy="0"/>
        </a:xfrm>
      </p:grpSpPr>
      <p:sp>
        <p:nvSpPr>
          <p:cNvPr id="21"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20" hasCustomPrompt="1"/>
          </p:nvPr>
        </p:nvSpPr>
        <p:spPr>
          <a:xfrm>
            <a:off x="266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6" name="Content Placeholder 3"/>
          <p:cNvSpPr>
            <a:spLocks noGrp="1"/>
          </p:cNvSpPr>
          <p:nvPr>
            <p:ph sz="half" idx="19" hasCustomPrompt="1"/>
          </p:nvPr>
        </p:nvSpPr>
        <p:spPr>
          <a:xfrm>
            <a:off x="50256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3"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5" name="Text Placeholder 2"/>
          <p:cNvSpPr>
            <a:spLocks noGrp="1"/>
          </p:cNvSpPr>
          <p:nvPr>
            <p:ph type="body" idx="22" hasCustomPrompt="1"/>
          </p:nvPr>
        </p:nvSpPr>
        <p:spPr>
          <a:xfrm>
            <a:off x="501708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3" hasCustomPrompt="1"/>
          </p:nvPr>
        </p:nvSpPr>
        <p:spPr>
          <a:xfrm>
            <a:off x="266400" y="409310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18">
    <p:spTree>
      <p:nvGrpSpPr>
        <p:cNvPr id="1" name=""/>
        <p:cNvGrpSpPr/>
        <p:nvPr/>
      </p:nvGrpSpPr>
      <p:grpSpPr>
        <a:xfrm>
          <a:off x="0" y="0"/>
          <a:ext cx="0" cy="0"/>
          <a:chOff x="0" y="0"/>
          <a:chExt cx="0" cy="0"/>
        </a:xfrm>
      </p:grpSpPr>
      <p:sp>
        <p:nvSpPr>
          <p:cNvPr id="1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lnSpc>
                <a:spcPct val="120000"/>
              </a:lnSpc>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lvl="0"/>
            <a:r>
              <a:rPr lang="en-GB" dirty="0"/>
              <a:t>Source / Disclaimer / Annotations: </a:t>
            </a:r>
          </a:p>
        </p:txBody>
      </p:sp>
      <p:sp>
        <p:nvSpPr>
          <p:cNvPr id="12" name="Content Placeholder 3"/>
          <p:cNvSpPr>
            <a:spLocks noGrp="1"/>
          </p:cNvSpPr>
          <p:nvPr>
            <p:ph sz="half" idx="20" hasCustomPrompt="1"/>
          </p:nvPr>
        </p:nvSpPr>
        <p:spPr>
          <a:xfrm>
            <a:off x="266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Content Placeholder 3"/>
          <p:cNvSpPr>
            <a:spLocks noGrp="1"/>
          </p:cNvSpPr>
          <p:nvPr>
            <p:ph sz="half" idx="21" hasCustomPrompt="1"/>
          </p:nvPr>
        </p:nvSpPr>
        <p:spPr>
          <a:xfrm>
            <a:off x="5018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6" name="Text Placeholder 2"/>
          <p:cNvSpPr>
            <a:spLocks noGrp="1"/>
          </p:cNvSpPr>
          <p:nvPr>
            <p:ph type="body" idx="27" hasCustomPrompt="1"/>
          </p:nvPr>
        </p:nvSpPr>
        <p:spPr>
          <a:xfrm>
            <a:off x="266400"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8" hasCustomPrompt="1"/>
          </p:nvPr>
        </p:nvSpPr>
        <p:spPr>
          <a:xfrm>
            <a:off x="5017088"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19">
    <p:spTree>
      <p:nvGrpSpPr>
        <p:cNvPr id="1" name=""/>
        <p:cNvGrpSpPr/>
        <p:nvPr/>
      </p:nvGrpSpPr>
      <p:grpSpPr>
        <a:xfrm>
          <a:off x="0" y="0"/>
          <a:ext cx="0" cy="0"/>
          <a:chOff x="0" y="0"/>
          <a:chExt cx="0" cy="0"/>
        </a:xfrm>
      </p:grpSpPr>
      <p:sp>
        <p:nvSpPr>
          <p:cNvPr id="21"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Content Placeholder 3"/>
          <p:cNvSpPr>
            <a:spLocks noGrp="1"/>
          </p:cNvSpPr>
          <p:nvPr>
            <p:ph sz="half" idx="19" hasCustomPrompt="1"/>
          </p:nvPr>
        </p:nvSpPr>
        <p:spPr>
          <a:xfrm>
            <a:off x="50256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6" name="Content Placeholder 3"/>
          <p:cNvSpPr>
            <a:spLocks noGrp="1"/>
          </p:cNvSpPr>
          <p:nvPr>
            <p:ph sz="half" idx="27" hasCustomPrompt="1"/>
          </p:nvPr>
        </p:nvSpPr>
        <p:spPr>
          <a:xfrm>
            <a:off x="266400" y="4317474"/>
            <a:ext cx="9370800" cy="2178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4"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8" hasCustomPrompt="1"/>
          </p:nvPr>
        </p:nvSpPr>
        <p:spPr>
          <a:xfrm>
            <a:off x="266400" y="4104156"/>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8" name="Text Placeholder 2"/>
          <p:cNvSpPr>
            <a:spLocks noGrp="1"/>
          </p:cNvSpPr>
          <p:nvPr>
            <p:ph type="body" idx="29" hasCustomPrompt="1"/>
          </p:nvPr>
        </p:nvSpPr>
        <p:spPr>
          <a:xfrm>
            <a:off x="5024312"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20">
    <p:spTree>
      <p:nvGrpSpPr>
        <p:cNvPr id="1" name=""/>
        <p:cNvGrpSpPr/>
        <p:nvPr/>
      </p:nvGrpSpPr>
      <p:grpSpPr>
        <a:xfrm>
          <a:off x="0" y="0"/>
          <a:ext cx="0" cy="0"/>
          <a:chOff x="0" y="0"/>
          <a:chExt cx="0" cy="0"/>
        </a:xfrm>
      </p:grpSpPr>
      <p:sp>
        <p:nvSpPr>
          <p:cNvPr id="17"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8"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39" hasCustomPrompt="1"/>
          </p:nvPr>
        </p:nvSpPr>
        <p:spPr>
          <a:xfrm>
            <a:off x="2664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40" hasCustomPrompt="1"/>
          </p:nvPr>
        </p:nvSpPr>
        <p:spPr>
          <a:xfrm>
            <a:off x="66096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0" name="Content Placeholder 3"/>
          <p:cNvSpPr>
            <a:spLocks noGrp="1"/>
          </p:cNvSpPr>
          <p:nvPr>
            <p:ph sz="half" idx="41" hasCustomPrompt="1"/>
          </p:nvPr>
        </p:nvSpPr>
        <p:spPr>
          <a:xfrm>
            <a:off x="34398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9"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42" hasCustomPrompt="1"/>
          </p:nvPr>
        </p:nvSpPr>
        <p:spPr>
          <a:xfrm>
            <a:off x="266400"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43" hasCustomPrompt="1"/>
          </p:nvPr>
        </p:nvSpPr>
        <p:spPr>
          <a:xfrm>
            <a:off x="3441600"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44" hasCustomPrompt="1"/>
          </p:nvPr>
        </p:nvSpPr>
        <p:spPr>
          <a:xfrm>
            <a:off x="6610048"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21">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1"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53" hasCustomPrompt="1"/>
          </p:nvPr>
        </p:nvSpPr>
        <p:spPr>
          <a:xfrm>
            <a:off x="266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8" name="Content Placeholder 3"/>
          <p:cNvSpPr>
            <a:spLocks noGrp="1"/>
          </p:cNvSpPr>
          <p:nvPr>
            <p:ph sz="half" idx="54" hasCustomPrompt="1"/>
          </p:nvPr>
        </p:nvSpPr>
        <p:spPr>
          <a:xfrm>
            <a:off x="2649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3" name="Content Placeholder 3"/>
          <p:cNvSpPr>
            <a:spLocks noGrp="1"/>
          </p:cNvSpPr>
          <p:nvPr>
            <p:ph sz="half" idx="55" hasCustomPrompt="1"/>
          </p:nvPr>
        </p:nvSpPr>
        <p:spPr>
          <a:xfrm>
            <a:off x="5025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4" name="Content Placeholder 3"/>
          <p:cNvSpPr>
            <a:spLocks noGrp="1"/>
          </p:cNvSpPr>
          <p:nvPr>
            <p:ph sz="half" idx="56" hasCustomPrompt="1"/>
          </p:nvPr>
        </p:nvSpPr>
        <p:spPr>
          <a:xfrm>
            <a:off x="7401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6" name="Text Placeholder 2"/>
          <p:cNvSpPr>
            <a:spLocks noGrp="1"/>
          </p:cNvSpPr>
          <p:nvPr>
            <p:ph type="body" idx="57" hasCustomPrompt="1"/>
          </p:nvPr>
        </p:nvSpPr>
        <p:spPr>
          <a:xfrm>
            <a:off x="2664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7" name="Text Placeholder 2"/>
          <p:cNvSpPr>
            <a:spLocks noGrp="1"/>
          </p:cNvSpPr>
          <p:nvPr>
            <p:ph type="body" idx="58" hasCustomPrompt="1"/>
          </p:nvPr>
        </p:nvSpPr>
        <p:spPr>
          <a:xfrm>
            <a:off x="2649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8" name="Text Placeholder 2"/>
          <p:cNvSpPr>
            <a:spLocks noGrp="1"/>
          </p:cNvSpPr>
          <p:nvPr>
            <p:ph type="body" idx="59" hasCustomPrompt="1"/>
          </p:nvPr>
        </p:nvSpPr>
        <p:spPr>
          <a:xfrm>
            <a:off x="5023912"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9" name="Text Placeholder 2"/>
          <p:cNvSpPr>
            <a:spLocks noGrp="1"/>
          </p:cNvSpPr>
          <p:nvPr>
            <p:ph type="body" idx="60" hasCustomPrompt="1"/>
          </p:nvPr>
        </p:nvSpPr>
        <p:spPr>
          <a:xfrm>
            <a:off x="7401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22">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1" name="Content Placeholder 3"/>
          <p:cNvSpPr>
            <a:spLocks noGrp="1"/>
          </p:cNvSpPr>
          <p:nvPr>
            <p:ph sz="half" idx="26" hasCustomPrompt="1"/>
          </p:nvPr>
        </p:nvSpPr>
        <p:spPr>
          <a:xfrm>
            <a:off x="266400" y="1900800"/>
            <a:ext cx="4611600" cy="462454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Content Placeholder 3"/>
          <p:cNvSpPr>
            <a:spLocks noGrp="1"/>
          </p:cNvSpPr>
          <p:nvPr>
            <p:ph sz="half" idx="27" hasCustomPrompt="1"/>
          </p:nvPr>
        </p:nvSpPr>
        <p:spPr>
          <a:xfrm>
            <a:off x="5020296" y="1900800"/>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2"/>
          <p:cNvSpPr>
            <a:spLocks noGrp="1"/>
          </p:cNvSpPr>
          <p:nvPr>
            <p:ph type="body" idx="28" hasCustomPrompt="1"/>
          </p:nvPr>
        </p:nvSpPr>
        <p:spPr>
          <a:xfrm>
            <a:off x="5020296"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0" name="Content Placeholder 3"/>
          <p:cNvSpPr>
            <a:spLocks noGrp="1"/>
          </p:cNvSpPr>
          <p:nvPr>
            <p:ph sz="half" idx="29" hasCustomPrompt="1"/>
          </p:nvPr>
        </p:nvSpPr>
        <p:spPr>
          <a:xfrm>
            <a:off x="5020296" y="3556984"/>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Text Placeholder 2"/>
          <p:cNvSpPr>
            <a:spLocks noGrp="1"/>
          </p:cNvSpPr>
          <p:nvPr>
            <p:ph type="body" idx="30" hasCustomPrompt="1"/>
          </p:nvPr>
        </p:nvSpPr>
        <p:spPr>
          <a:xfrm>
            <a:off x="5020296" y="3340252"/>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4" name="Content Placeholder 3"/>
          <p:cNvSpPr>
            <a:spLocks noGrp="1"/>
          </p:cNvSpPr>
          <p:nvPr>
            <p:ph sz="half" idx="31" hasCustomPrompt="1"/>
          </p:nvPr>
        </p:nvSpPr>
        <p:spPr>
          <a:xfrm>
            <a:off x="5020296" y="5213168"/>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7" name="Text Placeholder 2"/>
          <p:cNvSpPr>
            <a:spLocks noGrp="1"/>
          </p:cNvSpPr>
          <p:nvPr>
            <p:ph type="body" idx="32" hasCustomPrompt="1"/>
          </p:nvPr>
        </p:nvSpPr>
        <p:spPr>
          <a:xfrm>
            <a:off x="5020296" y="499643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23">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7" name="Content Placeholder 3"/>
          <p:cNvSpPr>
            <a:spLocks noGrp="1"/>
          </p:cNvSpPr>
          <p:nvPr>
            <p:ph sz="half" idx="27" hasCustomPrompt="1"/>
          </p:nvPr>
        </p:nvSpPr>
        <p:spPr>
          <a:xfrm>
            <a:off x="272480" y="1900800"/>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2"/>
          <p:cNvSpPr>
            <a:spLocks noGrp="1"/>
          </p:cNvSpPr>
          <p:nvPr>
            <p:ph type="body" idx="28" hasCustomPrompt="1"/>
          </p:nvPr>
        </p:nvSpPr>
        <p:spPr>
          <a:xfrm>
            <a:off x="27248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0" name="Content Placeholder 3"/>
          <p:cNvSpPr>
            <a:spLocks noGrp="1"/>
          </p:cNvSpPr>
          <p:nvPr>
            <p:ph sz="half" idx="29" hasCustomPrompt="1"/>
          </p:nvPr>
        </p:nvSpPr>
        <p:spPr>
          <a:xfrm>
            <a:off x="272480" y="3556984"/>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Text Placeholder 2"/>
          <p:cNvSpPr>
            <a:spLocks noGrp="1"/>
          </p:cNvSpPr>
          <p:nvPr>
            <p:ph type="body" idx="30" hasCustomPrompt="1"/>
          </p:nvPr>
        </p:nvSpPr>
        <p:spPr>
          <a:xfrm>
            <a:off x="272480" y="3340252"/>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4" name="Content Placeholder 3"/>
          <p:cNvSpPr>
            <a:spLocks noGrp="1"/>
          </p:cNvSpPr>
          <p:nvPr>
            <p:ph sz="half" idx="31" hasCustomPrompt="1"/>
          </p:nvPr>
        </p:nvSpPr>
        <p:spPr>
          <a:xfrm>
            <a:off x="272480" y="5213168"/>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7" name="Text Placeholder 2"/>
          <p:cNvSpPr>
            <a:spLocks noGrp="1"/>
          </p:cNvSpPr>
          <p:nvPr>
            <p:ph type="body" idx="32" hasCustomPrompt="1"/>
          </p:nvPr>
        </p:nvSpPr>
        <p:spPr>
          <a:xfrm>
            <a:off x="272480" y="499643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Content Placeholder 3"/>
          <p:cNvSpPr>
            <a:spLocks noGrp="1"/>
          </p:cNvSpPr>
          <p:nvPr>
            <p:ph sz="half" idx="26" hasCustomPrompt="1"/>
          </p:nvPr>
        </p:nvSpPr>
        <p:spPr>
          <a:xfrm>
            <a:off x="5025008" y="1900800"/>
            <a:ext cx="4611600" cy="462454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Text Placeholder 2"/>
          <p:cNvSpPr>
            <a:spLocks noGrp="1"/>
          </p:cNvSpPr>
          <p:nvPr>
            <p:ph type="body" idx="1" hasCustomPrompt="1"/>
          </p:nvPr>
        </p:nvSpPr>
        <p:spPr>
          <a:xfrm>
            <a:off x="502500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24">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9" name="Content Placeholder 3"/>
          <p:cNvSpPr>
            <a:spLocks noGrp="1"/>
          </p:cNvSpPr>
          <p:nvPr>
            <p:ph sz="half" idx="36" hasCustomPrompt="1"/>
          </p:nvPr>
        </p:nvSpPr>
        <p:spPr>
          <a:xfrm>
            <a:off x="266400" y="1900799"/>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1" name="Content Placeholder 3"/>
          <p:cNvSpPr>
            <a:spLocks noGrp="1"/>
          </p:cNvSpPr>
          <p:nvPr>
            <p:ph sz="half" idx="39" hasCustomPrompt="1"/>
          </p:nvPr>
        </p:nvSpPr>
        <p:spPr>
          <a:xfrm>
            <a:off x="2664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96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6"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0" name="Text Placeholder 2"/>
          <p:cNvSpPr>
            <a:spLocks noGrp="1"/>
          </p:cNvSpPr>
          <p:nvPr>
            <p:ph type="body" idx="44" hasCustomPrompt="1"/>
          </p:nvPr>
        </p:nvSpPr>
        <p:spPr>
          <a:xfrm>
            <a:off x="2664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96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25">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41" name="Content Placeholder 3"/>
          <p:cNvSpPr>
            <a:spLocks noGrp="1"/>
          </p:cNvSpPr>
          <p:nvPr>
            <p:ph sz="half" idx="39" hasCustomPrompt="1"/>
          </p:nvPr>
        </p:nvSpPr>
        <p:spPr>
          <a:xfrm>
            <a:off x="2664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96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40" name="Text Placeholder 2"/>
          <p:cNvSpPr>
            <a:spLocks noGrp="1"/>
          </p:cNvSpPr>
          <p:nvPr>
            <p:ph type="body" idx="44" hasCustomPrompt="1"/>
          </p:nvPr>
        </p:nvSpPr>
        <p:spPr>
          <a:xfrm>
            <a:off x="266400"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9600"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Content Placeholder 3"/>
          <p:cNvSpPr>
            <a:spLocks noGrp="1"/>
          </p:cNvSpPr>
          <p:nvPr>
            <p:ph sz="half" idx="36" hasCustomPrompt="1"/>
          </p:nvPr>
        </p:nvSpPr>
        <p:spPr>
          <a:xfrm>
            <a:off x="266400" y="4351553"/>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Text Placeholder 2"/>
          <p:cNvSpPr>
            <a:spLocks noGrp="1"/>
          </p:cNvSpPr>
          <p:nvPr>
            <p:ph type="body" idx="1" hasCustomPrompt="1"/>
          </p:nvPr>
        </p:nvSpPr>
        <p:spPr>
          <a:xfrm>
            <a:off x="266400" y="4134822"/>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Appendix">
    <p:spTree>
      <p:nvGrpSpPr>
        <p:cNvPr id="1" name=""/>
        <p:cNvGrpSpPr/>
        <p:nvPr/>
      </p:nvGrpSpPr>
      <p:grpSpPr>
        <a:xfrm>
          <a:off x="0" y="0"/>
          <a:ext cx="0" cy="0"/>
          <a:chOff x="0" y="0"/>
          <a:chExt cx="0" cy="0"/>
        </a:xfrm>
      </p:grpSpPr>
      <p:sp>
        <p:nvSpPr>
          <p:cNvPr id="5" name="Text Placeholder 17"/>
          <p:cNvSpPr>
            <a:spLocks noGrp="1"/>
          </p:cNvSpPr>
          <p:nvPr>
            <p:ph type="body" sz="quarter" idx="10" hasCustomPrompt="1"/>
          </p:nvPr>
        </p:nvSpPr>
        <p:spPr>
          <a:xfrm>
            <a:off x="273050" y="3645024"/>
            <a:ext cx="7821613" cy="860400"/>
          </a:xfrm>
          <a:prstGeom prst="rect">
            <a:avLst/>
          </a:prstGeom>
        </p:spPr>
        <p:txBody>
          <a:bodyPr lIns="0" tIns="0" rIns="0" bIns="0" anchor="b" anchorCtr="0"/>
          <a:lstStyle>
            <a:lvl1pPr>
              <a:lnSpc>
                <a:spcPct val="120000"/>
              </a:lnSpc>
              <a:spcBef>
                <a:spcPts val="1000"/>
              </a:spcBef>
              <a:spcAft>
                <a:spcPts val="1000"/>
              </a:spcAft>
              <a:defRPr kumimoji="0" lang="en-GB" sz="2400" b="1" i="0" u="none" strike="noStrike" kern="0" cap="none" spc="0" normalizeH="0" baseline="0" noProof="0" dirty="0">
                <a:ln>
                  <a:noFill/>
                </a:ln>
                <a:solidFill>
                  <a:schemeClr val="tx1"/>
                </a:solidFill>
                <a:effectLst/>
                <a:uLnTx/>
                <a:uFillTx/>
                <a:latin typeface="+mj-lt"/>
                <a:ea typeface="MS PGothic" pitchFamily="34" charset="-128"/>
                <a:cs typeface="Arial Unicode MS" pitchFamily="34" charset="-128"/>
              </a:defRPr>
            </a:lvl1pPr>
          </a:lstStyle>
          <a:p>
            <a:pPr marL="0" marR="0" lvl="0" indent="0" algn="l" defTabSz="957263" rtl="0" eaLnBrk="1" fontAlgn="base" latinLnBrk="0" hangingPunct="1">
              <a:lnSpc>
                <a:spcPct val="100000"/>
              </a:lnSpc>
              <a:spcBef>
                <a:spcPct val="0"/>
              </a:spcBef>
              <a:spcAft>
                <a:spcPct val="0"/>
              </a:spcAft>
              <a:buClrTx/>
              <a:buSzTx/>
              <a:buFontTx/>
              <a:buNone/>
              <a:tabLst/>
              <a:defRPr/>
            </a:pPr>
            <a:r>
              <a:rPr lang="en-US" dirty="0"/>
              <a:t>Enter your title here</a:t>
            </a:r>
            <a:endParaRPr lang="en-GB" dirty="0"/>
          </a:p>
        </p:txBody>
      </p:sp>
      <p:grpSp>
        <p:nvGrpSpPr>
          <p:cNvPr id="7" name="Group 52"/>
          <p:cNvGrpSpPr>
            <a:grpSpLocks/>
          </p:cNvGrpSpPr>
          <p:nvPr userDrawn="1"/>
        </p:nvGrpSpPr>
        <p:grpSpPr bwMode="auto">
          <a:xfrm>
            <a:off x="0" y="3313112"/>
            <a:ext cx="9906000" cy="115888"/>
            <a:chOff x="0" y="1474"/>
            <a:chExt cx="5760" cy="73"/>
          </a:xfrm>
        </p:grpSpPr>
        <p:sp>
          <p:nvSpPr>
            <p:cNvPr id="8" name="Rectangle 53"/>
            <p:cNvSpPr>
              <a:spLocks noChangeArrowheads="1"/>
            </p:cNvSpPr>
            <p:nvPr userDrawn="1"/>
          </p:nvSpPr>
          <p:spPr bwMode="auto">
            <a:xfrm>
              <a:off x="0" y="1474"/>
              <a:ext cx="4704" cy="73"/>
            </a:xfrm>
            <a:prstGeom prst="rect">
              <a:avLst/>
            </a:prstGeom>
            <a:solidFill>
              <a:srgbClr val="92D05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9" name="Rectangle 54"/>
            <p:cNvSpPr>
              <a:spLocks noChangeArrowheads="1"/>
            </p:cNvSpPr>
            <p:nvPr userDrawn="1"/>
          </p:nvSpPr>
          <p:spPr bwMode="auto">
            <a:xfrm>
              <a:off x="4704" y="1474"/>
              <a:ext cx="1056" cy="73"/>
            </a:xfrm>
            <a:prstGeom prst="rect">
              <a:avLst/>
            </a:prstGeom>
            <a:solidFill>
              <a:srgbClr val="00206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1" name="Title 15"/>
          <p:cNvSpPr>
            <a:spLocks noGrp="1"/>
          </p:cNvSpPr>
          <p:nvPr>
            <p:ph type="title" hasCustomPrompt="1"/>
          </p:nvPr>
        </p:nvSpPr>
        <p:spPr>
          <a:xfrm>
            <a:off x="273050" y="4577584"/>
            <a:ext cx="7821613" cy="507600"/>
          </a:xfrm>
          <a:prstGeom prst="rect">
            <a:avLst/>
          </a:prstGeom>
        </p:spPr>
        <p:txBody>
          <a:bodyPr lIns="0" tIns="72000" rIns="0" bIns="0"/>
          <a:lstStyle>
            <a:lvl1pPr>
              <a:lnSpc>
                <a:spcPct val="120000"/>
              </a:lnSpc>
              <a:spcBef>
                <a:spcPts val="0"/>
              </a:spcBef>
              <a:spcAft>
                <a:spcPts val="0"/>
              </a:spcAft>
              <a:defRPr lang="en-GB" sz="1800" b="1" baseline="0" dirty="0">
                <a:solidFill>
                  <a:schemeClr val="tx1"/>
                </a:solidFill>
                <a:latin typeface="+mn-lt"/>
                <a:ea typeface="MS PGothic" pitchFamily="34" charset="-128"/>
                <a:cs typeface="Arial Unicode MS" pitchFamily="34" charset="-128"/>
              </a:defRPr>
            </a:lvl1pPr>
          </a:lstStyle>
          <a:p>
            <a:pPr lvl="0" algn="l" defTabSz="957263" rtl="0" eaLnBrk="1" fontAlgn="base" hangingPunct="1">
              <a:spcBef>
                <a:spcPts val="1000"/>
              </a:spcBef>
              <a:spcAft>
                <a:spcPts val="1000"/>
              </a:spcAft>
              <a:buClr>
                <a:srgbClr val="CC3300"/>
              </a:buClr>
            </a:pPr>
            <a:r>
              <a:rPr lang="en-US" dirty="0"/>
              <a:t>Enter your subtitle here</a:t>
            </a:r>
            <a:endParaRPr lang="en-GB" dirty="0"/>
          </a:p>
        </p:txBody>
      </p:sp>
      <p:sp>
        <p:nvSpPr>
          <p:cNvPr id="10"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grpSp>
        <p:nvGrpSpPr>
          <p:cNvPr id="12" name="グループ化 11"/>
          <p:cNvGrpSpPr/>
          <p:nvPr userDrawn="1"/>
        </p:nvGrpSpPr>
        <p:grpSpPr>
          <a:xfrm>
            <a:off x="8162131" y="2748853"/>
            <a:ext cx="1671638" cy="360000"/>
            <a:chOff x="5257800" y="6925058"/>
            <a:chExt cx="2057400" cy="360000"/>
          </a:xfrm>
        </p:grpSpPr>
        <p:pic>
          <p:nvPicPr>
            <p:cNvPr id="13" name="図 12"/>
            <p:cNvPicPr>
              <a:picLocks noChangeAspect="1"/>
            </p:cNvPicPr>
            <p:nvPr userDrawn="1"/>
          </p:nvPicPr>
          <p:blipFill>
            <a:blip r:embed="rId2"/>
            <a:stretch>
              <a:fillRect/>
            </a:stretch>
          </p:blipFill>
          <p:spPr>
            <a:xfrm>
              <a:off x="5257800" y="6925058"/>
              <a:ext cx="958899" cy="360000"/>
            </a:xfrm>
            <a:prstGeom prst="rect">
              <a:avLst/>
            </a:prstGeom>
          </p:spPr>
        </p:pic>
        <p:sp>
          <p:nvSpPr>
            <p:cNvPr id="14" name="テキスト ボックス 13"/>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26">
    <p:spTree>
      <p:nvGrpSpPr>
        <p:cNvPr id="1" name=""/>
        <p:cNvGrpSpPr/>
        <p:nvPr/>
      </p:nvGrpSpPr>
      <p:grpSpPr>
        <a:xfrm>
          <a:off x="0" y="0"/>
          <a:ext cx="0" cy="0"/>
          <a:chOff x="0" y="0"/>
          <a:chExt cx="0" cy="0"/>
        </a:xfrm>
      </p:grpSpPr>
      <p:sp>
        <p:nvSpPr>
          <p:cNvPr id="23" name="Content Placeholder 3"/>
          <p:cNvSpPr>
            <a:spLocks noGrp="1"/>
          </p:cNvSpPr>
          <p:nvPr>
            <p:ph sz="half" idx="34" hasCustomPrompt="1"/>
          </p:nvPr>
        </p:nvSpPr>
        <p:spPr>
          <a:xfrm>
            <a:off x="272480" y="4624482"/>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Content Placeholder 3"/>
          <p:cNvSpPr>
            <a:spLocks noGrp="1"/>
          </p:cNvSpPr>
          <p:nvPr>
            <p:ph sz="half" idx="35" hasCustomPrompt="1"/>
          </p:nvPr>
        </p:nvSpPr>
        <p:spPr>
          <a:xfrm>
            <a:off x="5016751" y="4624482"/>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4" name="Content Placeholder 3"/>
          <p:cNvSpPr>
            <a:spLocks noGrp="1"/>
          </p:cNvSpPr>
          <p:nvPr>
            <p:ph sz="half" idx="26" hasCustomPrompt="1"/>
          </p:nvPr>
        </p:nvSpPr>
        <p:spPr>
          <a:xfrm>
            <a:off x="272480" y="2204864"/>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33" hasCustomPrompt="1"/>
          </p:nvPr>
        </p:nvSpPr>
        <p:spPr>
          <a:xfrm>
            <a:off x="5016751" y="2204864"/>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6" name="Text Placeholder 2"/>
          <p:cNvSpPr>
            <a:spLocks noGrp="1"/>
          </p:cNvSpPr>
          <p:nvPr>
            <p:ph type="body" idx="28" hasCustomPrompt="1"/>
          </p:nvPr>
        </p:nvSpPr>
        <p:spPr>
          <a:xfrm>
            <a:off x="266400" y="4091964"/>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1" name="Text Placeholder 2"/>
          <p:cNvSpPr>
            <a:spLocks noGrp="1"/>
          </p:cNvSpPr>
          <p:nvPr>
            <p:ph type="body" idx="29" hasCustomPrompt="1"/>
          </p:nvPr>
        </p:nvSpPr>
        <p:spPr>
          <a:xfrm>
            <a:off x="272480" y="1988864"/>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2" name="Text Placeholder 2"/>
          <p:cNvSpPr>
            <a:spLocks noGrp="1"/>
          </p:cNvSpPr>
          <p:nvPr>
            <p:ph type="body" idx="30" hasCustomPrompt="1"/>
          </p:nvPr>
        </p:nvSpPr>
        <p:spPr>
          <a:xfrm>
            <a:off x="5018400" y="1988864"/>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Text Placeholder 2"/>
          <p:cNvSpPr>
            <a:spLocks noGrp="1"/>
          </p:cNvSpPr>
          <p:nvPr>
            <p:ph type="body" idx="31" hasCustomPrompt="1"/>
          </p:nvPr>
        </p:nvSpPr>
        <p:spPr>
          <a:xfrm>
            <a:off x="272480" y="4406522"/>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32" hasCustomPrompt="1"/>
          </p:nvPr>
        </p:nvSpPr>
        <p:spPr>
          <a:xfrm>
            <a:off x="5018400" y="4406522"/>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27">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41" name="Content Placeholder 3"/>
          <p:cNvSpPr>
            <a:spLocks noGrp="1"/>
          </p:cNvSpPr>
          <p:nvPr>
            <p:ph sz="half" idx="39" hasCustomPrompt="1"/>
          </p:nvPr>
        </p:nvSpPr>
        <p:spPr>
          <a:xfrm>
            <a:off x="2664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96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6"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0" name="Text Placeholder 2"/>
          <p:cNvSpPr>
            <a:spLocks noGrp="1"/>
          </p:cNvSpPr>
          <p:nvPr>
            <p:ph type="body" idx="44" hasCustomPrompt="1"/>
          </p:nvPr>
        </p:nvSpPr>
        <p:spPr>
          <a:xfrm>
            <a:off x="266400"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9600"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Content Placeholder 3"/>
          <p:cNvSpPr>
            <a:spLocks noGrp="1"/>
          </p:cNvSpPr>
          <p:nvPr>
            <p:ph sz="half" idx="47" hasCustomPrompt="1"/>
          </p:nvPr>
        </p:nvSpPr>
        <p:spPr>
          <a:xfrm>
            <a:off x="2664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Content Placeholder 3"/>
          <p:cNvSpPr>
            <a:spLocks noGrp="1"/>
          </p:cNvSpPr>
          <p:nvPr>
            <p:ph sz="half" idx="48" hasCustomPrompt="1"/>
          </p:nvPr>
        </p:nvSpPr>
        <p:spPr>
          <a:xfrm>
            <a:off x="66096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Content Placeholder 3"/>
          <p:cNvSpPr>
            <a:spLocks noGrp="1"/>
          </p:cNvSpPr>
          <p:nvPr>
            <p:ph sz="half" idx="49" hasCustomPrompt="1"/>
          </p:nvPr>
        </p:nvSpPr>
        <p:spPr>
          <a:xfrm>
            <a:off x="34398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7" name="Text Placeholder 2"/>
          <p:cNvSpPr>
            <a:spLocks noGrp="1"/>
          </p:cNvSpPr>
          <p:nvPr>
            <p:ph type="body" idx="50" hasCustomPrompt="1"/>
          </p:nvPr>
        </p:nvSpPr>
        <p:spPr>
          <a:xfrm>
            <a:off x="266400" y="4150300"/>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51" hasCustomPrompt="1"/>
          </p:nvPr>
        </p:nvSpPr>
        <p:spPr>
          <a:xfrm>
            <a:off x="266400"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0" name="Text Placeholder 2"/>
          <p:cNvSpPr>
            <a:spLocks noGrp="1"/>
          </p:cNvSpPr>
          <p:nvPr>
            <p:ph type="body" idx="52" hasCustomPrompt="1"/>
          </p:nvPr>
        </p:nvSpPr>
        <p:spPr>
          <a:xfrm>
            <a:off x="3440856"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2" name="Text Placeholder 2"/>
          <p:cNvSpPr>
            <a:spLocks noGrp="1"/>
          </p:cNvSpPr>
          <p:nvPr>
            <p:ph type="body" idx="53" hasCustomPrompt="1"/>
          </p:nvPr>
        </p:nvSpPr>
        <p:spPr>
          <a:xfrm>
            <a:off x="6609600"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ent 28">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3" name="Content Placeholder 3"/>
          <p:cNvSpPr>
            <a:spLocks noGrp="1"/>
          </p:cNvSpPr>
          <p:nvPr>
            <p:ph sz="half" idx="53" hasCustomPrompt="1"/>
          </p:nvPr>
        </p:nvSpPr>
        <p:spPr>
          <a:xfrm>
            <a:off x="2664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8" name="Content Placeholder 3"/>
          <p:cNvSpPr>
            <a:spLocks noGrp="1"/>
          </p:cNvSpPr>
          <p:nvPr>
            <p:ph sz="half" idx="54" hasCustomPrompt="1"/>
          </p:nvPr>
        </p:nvSpPr>
        <p:spPr>
          <a:xfrm>
            <a:off x="2649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3" name="Content Placeholder 3"/>
          <p:cNvSpPr>
            <a:spLocks noGrp="1"/>
          </p:cNvSpPr>
          <p:nvPr>
            <p:ph sz="half" idx="55" hasCustomPrompt="1"/>
          </p:nvPr>
        </p:nvSpPr>
        <p:spPr>
          <a:xfrm>
            <a:off x="5025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4" name="Content Placeholder 3"/>
          <p:cNvSpPr>
            <a:spLocks noGrp="1"/>
          </p:cNvSpPr>
          <p:nvPr>
            <p:ph sz="half" idx="56" hasCustomPrompt="1"/>
          </p:nvPr>
        </p:nvSpPr>
        <p:spPr>
          <a:xfrm>
            <a:off x="7401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6" name="Text Placeholder 2"/>
          <p:cNvSpPr>
            <a:spLocks noGrp="1"/>
          </p:cNvSpPr>
          <p:nvPr>
            <p:ph type="body" idx="57" hasCustomPrompt="1"/>
          </p:nvPr>
        </p:nvSpPr>
        <p:spPr>
          <a:xfrm>
            <a:off x="2664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7" name="Text Placeholder 2"/>
          <p:cNvSpPr>
            <a:spLocks noGrp="1"/>
          </p:cNvSpPr>
          <p:nvPr>
            <p:ph type="body" idx="58" hasCustomPrompt="1"/>
          </p:nvPr>
        </p:nvSpPr>
        <p:spPr>
          <a:xfrm>
            <a:off x="26496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8" name="Text Placeholder 2"/>
          <p:cNvSpPr>
            <a:spLocks noGrp="1"/>
          </p:cNvSpPr>
          <p:nvPr>
            <p:ph type="body" idx="59" hasCustomPrompt="1"/>
          </p:nvPr>
        </p:nvSpPr>
        <p:spPr>
          <a:xfrm>
            <a:off x="5023912"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9" name="Text Placeholder 2"/>
          <p:cNvSpPr>
            <a:spLocks noGrp="1"/>
          </p:cNvSpPr>
          <p:nvPr>
            <p:ph type="body" idx="60" hasCustomPrompt="1"/>
          </p:nvPr>
        </p:nvSpPr>
        <p:spPr>
          <a:xfrm>
            <a:off x="74016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Content Placeholder 3"/>
          <p:cNvSpPr>
            <a:spLocks noGrp="1"/>
          </p:cNvSpPr>
          <p:nvPr>
            <p:ph sz="half" idx="61" hasCustomPrompt="1"/>
          </p:nvPr>
        </p:nvSpPr>
        <p:spPr>
          <a:xfrm>
            <a:off x="2664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Content Placeholder 3"/>
          <p:cNvSpPr>
            <a:spLocks noGrp="1"/>
          </p:cNvSpPr>
          <p:nvPr>
            <p:ph sz="half" idx="62" hasCustomPrompt="1"/>
          </p:nvPr>
        </p:nvSpPr>
        <p:spPr>
          <a:xfrm>
            <a:off x="2649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63" hasCustomPrompt="1"/>
          </p:nvPr>
        </p:nvSpPr>
        <p:spPr>
          <a:xfrm>
            <a:off x="5025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64" hasCustomPrompt="1"/>
          </p:nvPr>
        </p:nvSpPr>
        <p:spPr>
          <a:xfrm>
            <a:off x="7401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Text Placeholder 2"/>
          <p:cNvSpPr>
            <a:spLocks noGrp="1"/>
          </p:cNvSpPr>
          <p:nvPr>
            <p:ph type="body" idx="65" hasCustomPrompt="1"/>
          </p:nvPr>
        </p:nvSpPr>
        <p:spPr>
          <a:xfrm>
            <a:off x="266400" y="4077072"/>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66" hasCustomPrompt="1"/>
          </p:nvPr>
        </p:nvSpPr>
        <p:spPr>
          <a:xfrm>
            <a:off x="2664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9" name="Text Placeholder 2"/>
          <p:cNvSpPr>
            <a:spLocks noGrp="1"/>
          </p:cNvSpPr>
          <p:nvPr>
            <p:ph type="body" idx="67" hasCustomPrompt="1"/>
          </p:nvPr>
        </p:nvSpPr>
        <p:spPr>
          <a:xfrm>
            <a:off x="26496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0" name="Text Placeholder 2"/>
          <p:cNvSpPr>
            <a:spLocks noGrp="1"/>
          </p:cNvSpPr>
          <p:nvPr>
            <p:ph type="body" idx="68" hasCustomPrompt="1"/>
          </p:nvPr>
        </p:nvSpPr>
        <p:spPr>
          <a:xfrm>
            <a:off x="5023912"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69" hasCustomPrompt="1"/>
          </p:nvPr>
        </p:nvSpPr>
        <p:spPr>
          <a:xfrm>
            <a:off x="74016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ent 29">
    <p:spTree>
      <p:nvGrpSpPr>
        <p:cNvPr id="1" name=""/>
        <p:cNvGrpSpPr/>
        <p:nvPr/>
      </p:nvGrpSpPr>
      <p:grpSpPr>
        <a:xfrm>
          <a:off x="0" y="0"/>
          <a:ext cx="0" cy="0"/>
          <a:chOff x="0" y="0"/>
          <a:chExt cx="0" cy="0"/>
        </a:xfrm>
      </p:grpSpPr>
      <p:sp>
        <p:nvSpPr>
          <p:cNvPr id="9"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0"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ntent 30_Blank">
    <p:spTree>
      <p:nvGrpSpPr>
        <p:cNvPr id="1" name=""/>
        <p:cNvGrpSpPr/>
        <p:nvPr/>
      </p:nvGrpSpPr>
      <p:grpSpPr>
        <a:xfrm>
          <a:off x="0" y="0"/>
          <a:ext cx="0" cy="0"/>
          <a:chOff x="0" y="0"/>
          <a:chExt cx="0" cy="0"/>
        </a:xfrm>
      </p:grpSpPr>
      <p:sp>
        <p:nvSpPr>
          <p:cNvPr id="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Content 31_Complete Blank">
    <p:spTree>
      <p:nvGrpSpPr>
        <p:cNvPr id="1" name=""/>
        <p:cNvGrpSpPr/>
        <p:nvPr/>
      </p:nvGrpSpPr>
      <p:grpSpPr>
        <a:xfrm>
          <a:off x="0" y="0"/>
          <a:ext cx="0" cy="0"/>
          <a:chOff x="0" y="0"/>
          <a:chExt cx="0" cy="0"/>
        </a:xfrm>
      </p:grpSpPr>
      <p:sp>
        <p:nvSpPr>
          <p:cNvPr id="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495300" y="6377940"/>
            <a:ext cx="227838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9/1/2023</a:t>
            </a:fld>
            <a:endParaRPr lang="en-US"/>
          </a:p>
        </p:txBody>
      </p:sp>
      <p:sp>
        <p:nvSpPr>
          <p:cNvPr id="4" name="Holder 4"/>
          <p:cNvSpPr>
            <a:spLocks noGrp="1"/>
          </p:cNvSpPr>
          <p:nvPr>
            <p:ph type="sldNum" sz="quarter" idx="7"/>
          </p:nvPr>
        </p:nvSpPr>
        <p:spPr>
          <a:xfrm>
            <a:off x="9494180" y="6470108"/>
            <a:ext cx="200699" cy="128240"/>
          </a:xfrm>
          <a:prstGeom prst="rect">
            <a:avLst/>
          </a:prstGeom>
        </p:spPr>
        <p:txBody>
          <a:bodyPr lIns="0" tIns="0" rIns="0" bIns="0"/>
          <a:lstStyle>
            <a:lvl1pPr>
              <a:defRPr sz="900" b="0" i="0">
                <a:solidFill>
                  <a:srgbClr val="252525"/>
                </a:solidFill>
                <a:latin typeface="Yu Gothic"/>
                <a:cs typeface="Yu Gothic"/>
              </a:defRPr>
            </a:lvl1pPr>
          </a:lstStyle>
          <a:p>
            <a:pPr marL="28575">
              <a:lnSpc>
                <a:spcPts val="1046"/>
              </a:lnSpc>
            </a:pPr>
            <a:fld id="{81D60167-4931-47E6-BA6A-407CBD079E47}" type="slidenum">
              <a:rPr lang="en-US" altLang="ja-JP" smtClean="0"/>
              <a:pPr marL="28575">
                <a:lnSpc>
                  <a:spcPts val="1046"/>
                </a:lnSpc>
              </a:pPr>
              <a:t>‹#›</a:t>
            </a:fld>
            <a:endParaRPr lang="en-US" altLang="ja-JP" dirty="0"/>
          </a:p>
        </p:txBody>
      </p:sp>
    </p:spTree>
    <p:extLst>
      <p:ext uri="{BB962C8B-B14F-4D97-AF65-F5344CB8AC3E}">
        <p14:creationId xmlns:p14="http://schemas.microsoft.com/office/powerpoint/2010/main" val="38604139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9" name="TextBox 8"/>
          <p:cNvSpPr txBox="1"/>
          <p:nvPr userDrawn="1"/>
        </p:nvSpPr>
        <p:spPr>
          <a:xfrm>
            <a:off x="266400" y="233850"/>
            <a:ext cx="7200000" cy="572400"/>
          </a:xfrm>
          <a:prstGeom prst="rect">
            <a:avLst/>
          </a:prstGeom>
          <a:noFill/>
        </p:spPr>
        <p:txBody>
          <a:bodyPr wrap="none" lIns="0" tIns="0" rIns="0" bIns="0" rtlCol="0" anchor="b" anchorCtr="0">
            <a:noAutofit/>
          </a:bodyPr>
          <a:lstStyle/>
          <a:p>
            <a:pPr>
              <a:lnSpc>
                <a:spcPct val="120000"/>
              </a:lnSpc>
            </a:pPr>
            <a:r>
              <a:rPr lang="en-GB" sz="1800" b="1" baseline="0" dirty="0">
                <a:ea typeface="MS PGothic" pitchFamily="34" charset="-128"/>
              </a:rPr>
              <a:t>Table of contents</a:t>
            </a:r>
          </a:p>
        </p:txBody>
      </p:sp>
      <p:sp>
        <p:nvSpPr>
          <p:cNvPr id="3"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1">
    <p:spTree>
      <p:nvGrpSpPr>
        <p:cNvPr id="1" name=""/>
        <p:cNvGrpSpPr/>
        <p:nvPr/>
      </p:nvGrpSpPr>
      <p:grpSpPr>
        <a:xfrm>
          <a:off x="0" y="0"/>
          <a:ext cx="0" cy="0"/>
          <a:chOff x="0" y="0"/>
          <a:chExt cx="0" cy="0"/>
        </a:xfrm>
      </p:grpSpPr>
      <p:sp>
        <p:nvSpPr>
          <p:cNvPr id="10"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sp>
        <p:nvSpPr>
          <p:cNvPr id="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lnSpc>
                <a:spcPct val="120000"/>
              </a:lnSpc>
              <a:spcBef>
                <a:spcPts val="0"/>
              </a:spcBef>
              <a:spcAft>
                <a:spcPts val="0"/>
              </a:spcAft>
              <a:buClrTx/>
              <a:buFontTx/>
              <a:buNone/>
              <a:defRPr sz="700" i="1" baseline="0">
                <a:ea typeface="MS PGothic" pitchFamily="34" charset="-128"/>
              </a:defRPr>
            </a:lvl1pPr>
          </a:lstStyle>
          <a:p>
            <a:pPr lvl="0"/>
            <a:r>
              <a:rPr lang="en-GB" dirty="0"/>
              <a:t>Source / Disclaimer / Annotations: </a:t>
            </a:r>
          </a:p>
        </p:txBody>
      </p:sp>
      <p:sp>
        <p:nvSpPr>
          <p:cNvPr id="9" name="Content Placeholder 3"/>
          <p:cNvSpPr>
            <a:spLocks noGrp="1"/>
          </p:cNvSpPr>
          <p:nvPr>
            <p:ph sz="half" idx="2" hasCustomPrompt="1"/>
          </p:nvPr>
        </p:nvSpPr>
        <p:spPr>
          <a:xfrm>
            <a:off x="266400" y="1702676"/>
            <a:ext cx="9370800" cy="4777324"/>
          </a:xfrm>
          <a:prstGeom prst="rect">
            <a:avLst/>
          </a:prstGeom>
          <a:noFill/>
          <a:ln w="9525">
            <a:noFill/>
            <a:miter lim="800000"/>
            <a:headEnd/>
            <a:tailEnd/>
          </a:ln>
        </p:spPr>
        <p:txBody>
          <a:bodyPr lIns="0" tIns="64800" rIns="46800" bIns="64800"/>
          <a:lstStyle>
            <a:lvl1pPr marL="0" indent="0" algn="l" defTabSz="815780" rtl="0" fontAlgn="base">
              <a:lnSpc>
                <a:spcPct val="120000"/>
              </a:lnSpc>
              <a:spcBef>
                <a:spcPts val="200"/>
              </a:spcBef>
              <a:spcAft>
                <a:spcPts val="200"/>
              </a:spcAft>
              <a:buSzPct val="150000"/>
              <a:buFontTx/>
              <a:buNone/>
              <a:tabLst/>
              <a:defRPr lang="en-US" sz="120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6" name="Slide Header Placeholder"/>
          <p:cNvSpPr>
            <a:spLocks noGrp="1"/>
          </p:cNvSpPr>
          <p:nvPr>
            <p:ph type="title" hasCustomPrompt="1"/>
          </p:nvPr>
        </p:nvSpPr>
        <p:spPr>
          <a:xfrm>
            <a:off x="266400" y="59241"/>
            <a:ext cx="7200000" cy="747368"/>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2000" b="1" baseline="0" dirty="0">
                <a:solidFill>
                  <a:schemeClr val="tx1"/>
                </a:solidFill>
                <a:latin typeface="+mj-lt"/>
                <a:ea typeface="MS PGothic" pitchFamily="34" charset="-128"/>
                <a:cs typeface="Arial Unicode MS" pitchFamily="34" charset="-128"/>
              </a:defRPr>
            </a:lvl1pPr>
          </a:lstStyle>
          <a:p>
            <a:r>
              <a:rPr lang="en-GB" dirty="0"/>
              <a:t>Main text</a:t>
            </a:r>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sp>
        <p:nvSpPr>
          <p:cNvPr id="9" name="Content Placeholder 3"/>
          <p:cNvSpPr>
            <a:spLocks noGrp="1"/>
          </p:cNvSpPr>
          <p:nvPr>
            <p:ph sz="half" idx="2" hasCustomPrompt="1"/>
          </p:nvPr>
        </p:nvSpPr>
        <p:spPr>
          <a:xfrm>
            <a:off x="266400" y="1900799"/>
            <a:ext cx="9370800" cy="4583127"/>
          </a:xfrm>
          <a:prstGeom prst="rect">
            <a:avLst/>
          </a:prstGeom>
          <a:noFill/>
          <a:ln w="9525">
            <a:noFill/>
            <a:miter lim="800000"/>
            <a:headEnd/>
            <a:tailEnd/>
          </a:ln>
        </p:spPr>
        <p:txBody>
          <a:bodyPr lIns="0" tIns="108000" rIns="46800" bIns="64800"/>
          <a:lstStyle>
            <a:lvl1pPr marL="0" indent="0" algn="l" defTabSz="815780" rtl="0" fontAlgn="base">
              <a:lnSpc>
                <a:spcPct val="120000"/>
              </a:lnSpc>
              <a:spcBef>
                <a:spcPts val="200"/>
              </a:spcBef>
              <a:spcAft>
                <a:spcPts val="200"/>
              </a:spcAft>
              <a:buSzPct val="150000"/>
              <a:buFontTx/>
              <a:buNone/>
              <a:tabLst/>
              <a:defRPr lang="en-US" sz="120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8"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3"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5"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0"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3">
    <p:spTree>
      <p:nvGrpSpPr>
        <p:cNvPr id="1" name=""/>
        <p:cNvGrpSpPr/>
        <p:nvPr/>
      </p:nvGrpSpPr>
      <p:grpSpPr>
        <a:xfrm>
          <a:off x="0" y="0"/>
          <a:ext cx="0" cy="0"/>
          <a:chOff x="0" y="0"/>
          <a:chExt cx="0" cy="0"/>
        </a:xfrm>
      </p:grpSpPr>
      <p:sp>
        <p:nvSpPr>
          <p:cNvPr id="24" name="Content Placeholder 3"/>
          <p:cNvSpPr>
            <a:spLocks noGrp="1"/>
          </p:cNvSpPr>
          <p:nvPr>
            <p:ph sz="half" idx="2" hasCustomPrompt="1"/>
          </p:nvPr>
        </p:nvSpPr>
        <p:spPr>
          <a:xfrm>
            <a:off x="2664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Content Placeholder 3"/>
          <p:cNvSpPr>
            <a:spLocks noGrp="1"/>
          </p:cNvSpPr>
          <p:nvPr>
            <p:ph sz="half" idx="19" hasCustomPrompt="1"/>
          </p:nvPr>
        </p:nvSpPr>
        <p:spPr>
          <a:xfrm>
            <a:off x="50220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0"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2"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Text Placeholder 2"/>
          <p:cNvSpPr>
            <a:spLocks noGrp="1"/>
          </p:cNvSpPr>
          <p:nvPr>
            <p:ph type="body" idx="20" hasCustomPrompt="1"/>
          </p:nvPr>
        </p:nvSpPr>
        <p:spPr>
          <a:xfrm>
            <a:off x="5022024"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4">
    <p:spTree>
      <p:nvGrpSpPr>
        <p:cNvPr id="1" name=""/>
        <p:cNvGrpSpPr/>
        <p:nvPr/>
      </p:nvGrpSpPr>
      <p:grpSpPr>
        <a:xfrm>
          <a:off x="0" y="0"/>
          <a:ext cx="0" cy="0"/>
          <a:chOff x="0" y="0"/>
          <a:chExt cx="0" cy="0"/>
        </a:xfrm>
      </p:grpSpPr>
      <p:sp>
        <p:nvSpPr>
          <p:cNvPr id="14"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27" hasCustomPrompt="1"/>
          </p:nvPr>
        </p:nvSpPr>
        <p:spPr>
          <a:xfrm>
            <a:off x="266400" y="4305599"/>
            <a:ext cx="9370800" cy="2178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6" name="Text Placeholder 2"/>
          <p:cNvSpPr>
            <a:spLocks noGrp="1"/>
          </p:cNvSpPr>
          <p:nvPr>
            <p:ph type="body" idx="28" hasCustomPrompt="1"/>
          </p:nvPr>
        </p:nvSpPr>
        <p:spPr>
          <a:xfrm>
            <a:off x="266400" y="4091964"/>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5">
    <p:spTree>
      <p:nvGrpSpPr>
        <p:cNvPr id="1" name=""/>
        <p:cNvGrpSpPr/>
        <p:nvPr/>
      </p:nvGrpSpPr>
      <p:grpSpPr>
        <a:xfrm>
          <a:off x="0" y="0"/>
          <a:ext cx="0" cy="0"/>
          <a:chOff x="0" y="0"/>
          <a:chExt cx="0" cy="0"/>
        </a:xfrm>
      </p:grpSpPr>
      <p:sp>
        <p:nvSpPr>
          <p:cNvPr id="18" name="Content Placeholder 3"/>
          <p:cNvSpPr>
            <a:spLocks noGrp="1"/>
          </p:cNvSpPr>
          <p:nvPr>
            <p:ph sz="half" idx="29" hasCustomPrompt="1"/>
          </p:nvPr>
        </p:nvSpPr>
        <p:spPr>
          <a:xfrm>
            <a:off x="266400" y="3526356"/>
            <a:ext cx="9370800" cy="13752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30" hasCustomPrompt="1"/>
          </p:nvPr>
        </p:nvSpPr>
        <p:spPr>
          <a:xfrm>
            <a:off x="266400" y="5142231"/>
            <a:ext cx="9370800" cy="1386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2"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Content Placeholder 3"/>
          <p:cNvSpPr>
            <a:spLocks noGrp="1"/>
          </p:cNvSpPr>
          <p:nvPr>
            <p:ph sz="half" idx="31" hasCustomPrompt="1"/>
          </p:nvPr>
        </p:nvSpPr>
        <p:spPr>
          <a:xfrm>
            <a:off x="266400" y="1900800"/>
            <a:ext cx="9370800" cy="13752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6"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32" hasCustomPrompt="1"/>
          </p:nvPr>
        </p:nvSpPr>
        <p:spPr>
          <a:xfrm>
            <a:off x="266400" y="3311676"/>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1" name="Text Placeholder 2"/>
          <p:cNvSpPr>
            <a:spLocks noGrp="1"/>
          </p:cNvSpPr>
          <p:nvPr>
            <p:ph type="body" idx="33" hasCustomPrompt="1"/>
          </p:nvPr>
        </p:nvSpPr>
        <p:spPr>
          <a:xfrm>
            <a:off x="266400" y="493130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2" Type="http://schemas.openxmlformats.org/officeDocument/2006/relationships/slideLayout" Target="../slideLayouts/slideLayout2.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3" Type="http://schemas.openxmlformats.org/officeDocument/2006/relationships/slideLayout" Target="../slideLayouts/slideLayout3.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slideLayout" Target="../slideLayouts/slideLayout36.xml"/><Relationship Id="rId37" Type="http://schemas.openxmlformats.org/officeDocument/2006/relationships/theme" Target="../theme/theme1.xml"/><Relationship Id="rId38" Type="http://schemas.openxmlformats.org/officeDocument/2006/relationships/image" Target="../media/image1.png"/><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Slide Number Placeholder"/>
          <p:cNvSpPr>
            <a:spLocks noGrp="1"/>
          </p:cNvSpPr>
          <p:nvPr>
            <p:ph type="ftr" sz="quarter" idx="3"/>
          </p:nvPr>
        </p:nvSpPr>
        <p:spPr>
          <a:xfrm>
            <a:off x="8834400" y="6580800"/>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sp>
        <p:nvSpPr>
          <p:cNvPr id="14" name="Rectangle 28"/>
          <p:cNvSpPr>
            <a:spLocks noChangeArrowheads="1"/>
          </p:cNvSpPr>
          <p:nvPr/>
        </p:nvSpPr>
        <p:spPr bwMode="auto">
          <a:xfrm>
            <a:off x="0" y="864144"/>
            <a:ext cx="8312150" cy="108000"/>
          </a:xfrm>
          <a:prstGeom prst="rect">
            <a:avLst/>
          </a:prstGeom>
          <a:solidFill>
            <a:srgbClr val="92D050"/>
          </a:solidFill>
          <a:ln w="12700">
            <a:noFill/>
            <a:miter lim="800000"/>
            <a:headEnd/>
            <a:tailEnd/>
          </a:ln>
          <a:effectLst/>
        </p:spPr>
        <p:txBody>
          <a:bodyPr wrap="none" anchor="ctr"/>
          <a:lstStyle/>
          <a:p>
            <a:pPr algn="ctr">
              <a:defRPr/>
            </a:pPr>
            <a:endParaRPr kumimoji="1" lang="ja-JP" altLang="ja-JP" dirty="0">
              <a:latin typeface="Arial" pitchFamily="34" charset="0"/>
              <a:ea typeface="ＭＳ Ｐゴシック" pitchFamily="50" charset="-128"/>
              <a:cs typeface="+mn-cs"/>
            </a:endParaRPr>
          </a:p>
        </p:txBody>
      </p:sp>
      <p:sp>
        <p:nvSpPr>
          <p:cNvPr id="15" name="Rectangle 29"/>
          <p:cNvSpPr>
            <a:spLocks noChangeArrowheads="1"/>
          </p:cNvSpPr>
          <p:nvPr/>
        </p:nvSpPr>
        <p:spPr bwMode="auto">
          <a:xfrm>
            <a:off x="8312150" y="864144"/>
            <a:ext cx="1595438" cy="108000"/>
          </a:xfrm>
          <a:prstGeom prst="rect">
            <a:avLst/>
          </a:prstGeom>
          <a:solidFill>
            <a:srgbClr val="002060"/>
          </a:solidFill>
          <a:ln w="12700">
            <a:noFill/>
            <a:miter lim="800000"/>
            <a:headEnd/>
            <a:tailEnd/>
          </a:ln>
          <a:effectLst/>
        </p:spPr>
        <p:txBody>
          <a:bodyPr wrap="none" anchor="ctr"/>
          <a:lstStyle/>
          <a:p>
            <a:pPr algn="ctr">
              <a:defRPr/>
            </a:pPr>
            <a:endParaRPr kumimoji="1" lang="ja-JP" altLang="ja-JP">
              <a:latin typeface="Arial" pitchFamily="34" charset="0"/>
              <a:ea typeface="ＭＳ Ｐゴシック" pitchFamily="50" charset="-128"/>
              <a:cs typeface="+mn-cs"/>
            </a:endParaRPr>
          </a:p>
        </p:txBody>
      </p:sp>
      <p:grpSp>
        <p:nvGrpSpPr>
          <p:cNvPr id="7" name="グループ化 6"/>
          <p:cNvGrpSpPr/>
          <p:nvPr userDrawn="1"/>
        </p:nvGrpSpPr>
        <p:grpSpPr>
          <a:xfrm>
            <a:off x="4117181" y="6410225"/>
            <a:ext cx="1671638" cy="360000"/>
            <a:chOff x="5257800" y="6925058"/>
            <a:chExt cx="2057400" cy="360000"/>
          </a:xfrm>
        </p:grpSpPr>
        <p:pic>
          <p:nvPicPr>
            <p:cNvPr id="8" name="図 7"/>
            <p:cNvPicPr>
              <a:picLocks noChangeAspect="1"/>
            </p:cNvPicPr>
            <p:nvPr userDrawn="1"/>
          </p:nvPicPr>
          <p:blipFill>
            <a:blip r:embed="rId38"/>
            <a:stretch>
              <a:fillRect/>
            </a:stretch>
          </p:blipFill>
          <p:spPr>
            <a:xfrm>
              <a:off x="5257800" y="6925058"/>
              <a:ext cx="958899" cy="360000"/>
            </a:xfrm>
            <a:prstGeom prst="rect">
              <a:avLst/>
            </a:prstGeom>
          </p:spPr>
        </p:pic>
        <p:sp>
          <p:nvSpPr>
            <p:cNvPr id="10" name="テキスト ボックス 9"/>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 bg1="lt1" tx1="dk1" bg2="lt2" tx2="dk2" accent1="accent1" accent2="accent2" accent3="accent3" accent4="accent4" accent5="accent5" accent6="accent6" hlink="hlink" folHlink="folHlink"/>
  <p:sldLayoutIdLst>
    <p:sldLayoutId id="2147483754" r:id="rId1"/>
    <p:sldLayoutId id="2147483751" r:id="rId2"/>
    <p:sldLayoutId id="2147483752" r:id="rId3"/>
    <p:sldLayoutId id="2147483753" r:id="rId4"/>
    <p:sldLayoutId id="2147483750" r:id="rId5"/>
    <p:sldLayoutId id="2147483739" r:id="rId6"/>
    <p:sldLayoutId id="2147483712" r:id="rId7"/>
    <p:sldLayoutId id="2147483710" r:id="rId8"/>
    <p:sldLayoutId id="2147483735" r:id="rId9"/>
    <p:sldLayoutId id="2147483736" r:id="rId10"/>
    <p:sldLayoutId id="2147483727" r:id="rId11"/>
    <p:sldLayoutId id="2147483728" r:id="rId12"/>
    <p:sldLayoutId id="2147483726" r:id="rId13"/>
    <p:sldLayoutId id="2147483729" r:id="rId14"/>
    <p:sldLayoutId id="2147483730" r:id="rId15"/>
    <p:sldLayoutId id="2147483731" r:id="rId16"/>
    <p:sldLayoutId id="2147483732" r:id="rId17"/>
    <p:sldLayoutId id="2147483733" r:id="rId18"/>
    <p:sldLayoutId id="2147483734" r:id="rId19"/>
    <p:sldLayoutId id="2147483742" r:id="rId20"/>
    <p:sldLayoutId id="2147483743" r:id="rId21"/>
    <p:sldLayoutId id="2147483744" r:id="rId22"/>
    <p:sldLayoutId id="2147483745" r:id="rId23"/>
    <p:sldLayoutId id="2147483746" r:id="rId24"/>
    <p:sldLayoutId id="2147483747" r:id="rId25"/>
    <p:sldLayoutId id="2147483755" r:id="rId26"/>
    <p:sldLayoutId id="2147483756" r:id="rId27"/>
    <p:sldLayoutId id="2147483757" r:id="rId28"/>
    <p:sldLayoutId id="2147483758" r:id="rId29"/>
    <p:sldLayoutId id="2147483759" r:id="rId30"/>
    <p:sldLayoutId id="2147483760" r:id="rId31"/>
    <p:sldLayoutId id="2147483761" r:id="rId32"/>
    <p:sldLayoutId id="2147483748" r:id="rId33"/>
    <p:sldLayoutId id="2147483749" r:id="rId34"/>
    <p:sldLayoutId id="2147483762" r:id="rId35"/>
    <p:sldLayoutId id="2147483763" r:id="rId36"/>
  </p:sldLayoutIdLst>
  <p:timing>
    <p:tnLst>
      <p:par>
        <p:cTn id="1" dur="indefinite" restart="never" nodeType="tmRoot"/>
      </p:par>
    </p:tnLst>
  </p:timing>
  <p:hf hdr="0" ftr="0" dt="0"/>
  <p:txStyles>
    <p:title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p:titleStyle>
    <p:bodyStyle>
      <a:lvl1pPr algn="l" defTabSz="957263" rtl="0" eaLnBrk="1" fontAlgn="base" hangingPunct="1">
        <a:spcBef>
          <a:spcPct val="45000"/>
        </a:spcBef>
        <a:spcAft>
          <a:spcPct val="45000"/>
        </a:spcAft>
        <a:buClr>
          <a:srgbClr val="CC3300"/>
        </a:buClr>
        <a:defRPr kumimoji="1" sz="1200">
          <a:solidFill>
            <a:schemeClr val="tx1"/>
          </a:solidFill>
          <a:latin typeface="+mn-lt"/>
          <a:ea typeface="+mn-ea"/>
          <a:cs typeface="Arial Unicode MS" pitchFamily="34" charset="-128"/>
        </a:defRPr>
      </a:lvl1pPr>
      <a:lvl2pPr marL="244475" indent="-242888" algn="l" defTabSz="957263" rtl="0" eaLnBrk="1" fontAlgn="base" hangingPunct="1">
        <a:spcBef>
          <a:spcPct val="15000"/>
        </a:spcBef>
        <a:spcAft>
          <a:spcPct val="15000"/>
        </a:spcAft>
        <a:buClr>
          <a:schemeClr val="accent1"/>
        </a:buClr>
        <a:buSzPct val="70000"/>
        <a:buFont typeface="Wingdings" pitchFamily="2" charset="2"/>
        <a:buChar char="n"/>
        <a:defRPr kumimoji="1" sz="1200">
          <a:solidFill>
            <a:schemeClr val="tx1"/>
          </a:solidFill>
          <a:latin typeface="+mn-lt"/>
          <a:ea typeface="Arial Unicode MS" pitchFamily="34" charset="-128"/>
          <a:cs typeface="Arial Unicode MS" pitchFamily="34" charset="-128"/>
        </a:defRPr>
      </a:lvl2pPr>
      <a:lvl3pPr marL="406400" indent="-160338"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3pPr>
      <a:lvl4pPr marL="547688" indent="-139700"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4pPr>
      <a:lvl5pPr marL="7318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5pPr>
      <a:lvl6pPr marL="11890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6pPr>
      <a:lvl7pPr marL="16462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7pPr>
      <a:lvl8pPr marL="21034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8pPr>
      <a:lvl9pPr marL="25606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6.xml"/><Relationship Id="rId2" Type="http://schemas.openxmlformats.org/officeDocument/2006/relationships/image" Target="../media/image2.png"/><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6.xml"/><Relationship Id="rId2"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404664"/>
            <a:ext cx="9906000" cy="5832648"/>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chemeClr val="bg1"/>
          </a:solidFill>
        </p:spPr>
        <p:txBody>
          <a:bodyPr wrap="square" lIns="0" tIns="0" rIns="0" bIns="0" rtlCol="0"/>
          <a:lstStyle/>
          <a:p>
            <a:endParaRPr sz="1350"/>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28575">
              <a:lnSpc>
                <a:spcPts val="1046"/>
              </a:lnSpc>
            </a:pPr>
            <a:fld id="{81D60167-4931-47E6-BA6A-407CBD079E47}" type="slidenum">
              <a:rPr dirty="0"/>
              <a:pPr marL="28575">
                <a:lnSpc>
                  <a:spcPts val="1046"/>
                </a:lnSpc>
              </a:pPr>
              <a:t>0</a:t>
            </a:fld>
            <a:endParaRPr dirty="0"/>
          </a:p>
        </p:txBody>
      </p:sp>
      <p:grpSp>
        <p:nvGrpSpPr>
          <p:cNvPr id="24" name="グループ化 23"/>
          <p:cNvGrpSpPr/>
          <p:nvPr/>
        </p:nvGrpSpPr>
        <p:grpSpPr>
          <a:xfrm>
            <a:off x="2981181" y="2514600"/>
            <a:ext cx="3943350" cy="1454778"/>
            <a:chOff x="12725400" y="2209800"/>
            <a:chExt cx="5257800" cy="1939704"/>
          </a:xfrm>
          <a:solidFill>
            <a:srgbClr val="13392C"/>
          </a:solidFill>
        </p:grpSpPr>
        <p:grpSp>
          <p:nvGrpSpPr>
            <p:cNvPr id="23" name="グループ化 22"/>
            <p:cNvGrpSpPr/>
            <p:nvPr/>
          </p:nvGrpSpPr>
          <p:grpSpPr>
            <a:xfrm>
              <a:off x="12725400" y="2209800"/>
              <a:ext cx="5257800" cy="1939704"/>
              <a:chOff x="12725400" y="2209800"/>
              <a:chExt cx="5257800" cy="1939704"/>
            </a:xfrm>
            <a:grpFill/>
          </p:grpSpPr>
          <p:sp>
            <p:nvSpPr>
              <p:cNvPr id="9" name="正方形/長方形 8"/>
              <p:cNvSpPr/>
              <p:nvPr/>
            </p:nvSpPr>
            <p:spPr bwMode="auto">
              <a:xfrm>
                <a:off x="12725400" y="2209800"/>
                <a:ext cx="5257800" cy="1939704"/>
              </a:xfrm>
              <a:prstGeom prst="rect">
                <a:avLst/>
              </a:prstGeom>
              <a:grpFill/>
              <a:ln w="57150" cap="flat" cmpd="sng" algn="ctr">
                <a:solidFill>
                  <a:schemeClr val="tx1"/>
                </a:solidFill>
                <a:prstDash val="solid"/>
                <a:round/>
                <a:headEnd type="none" w="med" len="med"/>
                <a:tailEnd type="none" w="med" len="med"/>
              </a:ln>
              <a:effectLst/>
            </p:spPr>
            <p:txBody>
              <a:bodyPr vert="horz" wrap="square" lIns="27000" tIns="27000" rIns="27000" bIns="27000" numCol="1" rtlCol="0" anchor="ctr" anchorCtr="1" compatLnSpc="1">
                <a:prstTxWarp prst="textNoShape">
                  <a:avLst/>
                </a:prstTxWarp>
              </a:bodyPr>
              <a:lstStyle/>
              <a:p>
                <a:pPr algn="ctr" defTabSz="685800" eaLnBrk="0" fontAlgn="base" hangingPunct="0">
                  <a:spcBef>
                    <a:spcPct val="0"/>
                  </a:spcBef>
                  <a:spcAft>
                    <a:spcPct val="0"/>
                  </a:spcAft>
                </a:pPr>
                <a:endParaRPr kumimoji="0" lang="ja-JP" altLang="en-US" sz="900" b="1" dirty="0" err="1">
                  <a:latin typeface="Arial" charset="0"/>
                </a:endParaRPr>
              </a:p>
            </p:txBody>
          </p:sp>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34870" y="2880677"/>
                <a:ext cx="1286030" cy="677462"/>
              </a:xfrm>
              <a:prstGeom prst="rect">
                <a:avLst/>
              </a:prstGeom>
              <a:grpFill/>
            </p:spPr>
          </p:pic>
        </p:grpSp>
        <p:sp>
          <p:nvSpPr>
            <p:cNvPr id="17" name="テキスト ボックス 16"/>
            <p:cNvSpPr txBox="1"/>
            <p:nvPr/>
          </p:nvSpPr>
          <p:spPr>
            <a:xfrm>
              <a:off x="15011400" y="2880677"/>
              <a:ext cx="2667000" cy="738664"/>
            </a:xfrm>
            <a:prstGeom prst="rect">
              <a:avLst/>
            </a:prstGeom>
            <a:grpFill/>
          </p:spPr>
          <p:txBody>
            <a:bodyPr wrap="square" rtlCol="0">
              <a:spAutoFit/>
            </a:bodyPr>
            <a:lstStyle/>
            <a:p>
              <a:r>
                <a:t>NODA</a:t>
              </a:r>
            </a:p>
          </p:txBody>
        </p:sp>
      </p:grpSp>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8856" y="4452355"/>
            <a:ext cx="1578989" cy="1257476"/>
          </a:xfrm>
          <a:prstGeom prst="rect">
            <a:avLst/>
          </a:prstGeom>
        </p:spPr>
      </p:pic>
      <p:sp>
        <p:nvSpPr>
          <p:cNvPr id="11" name="テキスト ボックス 10"/>
          <p:cNvSpPr txBox="1"/>
          <p:nvPr/>
        </p:nvSpPr>
        <p:spPr>
          <a:xfrm>
            <a:off x="2752724" y="4914901"/>
            <a:ext cx="5224611" cy="461665"/>
          </a:xfrm>
          <a:prstGeom prst="rect">
            <a:avLst/>
          </a:prstGeom>
          <a:noFill/>
        </p:spPr>
        <p:txBody>
          <a:bodyPr wrap="square" rtlCol="0">
            <a:spAutoFit/>
          </a:bodyPr>
          <a:lstStyle/>
          <a:p>
            <a:r>
              <a:t>NODA Group Management Policy Presentation</a:t>
            </a:r>
          </a:p>
        </p:txBody>
      </p:sp>
    </p:spTree>
    <p:extLst>
      <p:ext uri="{BB962C8B-B14F-4D97-AF65-F5344CB8AC3E}">
        <p14:creationId xmlns:p14="http://schemas.microsoft.com/office/powerpoint/2010/main" val="584557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7"/>
          </p:nvPr>
        </p:nvSpPr>
        <p:spPr/>
        <p:txBody>
          <a:bodyPr/>
          <a:lstStyle/>
          <a:p>
            <a:pPr marL="28575">
              <a:lnSpc>
                <a:spcPts val="1046"/>
              </a:lnSpc>
            </a:pPr>
            <a:fld id="{81D60167-4931-47E6-BA6A-407CBD079E47}" type="slidenum">
              <a:rPr lang="en-US" altLang="ja-JP" smtClean="0"/>
              <a:pPr marL="28575">
                <a:lnSpc>
                  <a:spcPts val="1046"/>
                </a:lnSpc>
              </a:pPr>
              <a:t>1</a:t>
            </a:fld>
            <a:endParaRPr lang="en-US" altLang="ja-JP" dirty="0"/>
          </a:p>
        </p:txBody>
      </p:sp>
      <p:sp>
        <p:nvSpPr>
          <p:cNvPr id="4" name="正方形/長方形 3"/>
          <p:cNvSpPr/>
          <p:nvPr/>
        </p:nvSpPr>
        <p:spPr>
          <a:xfrm>
            <a:off x="2360712" y="188640"/>
            <a:ext cx="4397358" cy="584775"/>
          </a:xfrm>
          <a:prstGeom prst="rect">
            <a:avLst/>
          </a:prstGeom>
        </p:spPr>
        <p:txBody>
          <a:bodyPr wrap="none">
            <a:spAutoFit/>
          </a:bodyPr>
          <a:lstStyle/>
          <a:p>
            <a:pPr algn="just">
              <a:spcAft>
                <a:spcPts val="0"/>
              </a:spcAft>
            </a:pPr>
            <a:r>
              <a:t>2023年度を振り返って</a:t>
            </a:r>
            <a:br/>
            <a:r>
              <a:t>Looking back on the year 2023.</a:t>
            </a:r>
            <a:endParaRPr lang="ja-JP" altLang="ja-JP" sz="32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5" name="正方形/長方形 4"/>
          <p:cNvSpPr/>
          <p:nvPr/>
        </p:nvSpPr>
        <p:spPr>
          <a:xfrm>
            <a:off x="344488" y="1340768"/>
            <a:ext cx="8712968" cy="4708981"/>
          </a:xfrm>
          <a:prstGeom prst="rect">
            <a:avLst/>
          </a:prstGeom>
        </p:spPr>
        <p:txBody>
          <a:bodyPr wrap="square">
            <a:spAutoFit/>
          </a:bodyPr>
          <a:lstStyle/>
          <a:p>
            <a:pPr algn="just">
              <a:spcAft>
                <a:spcPts val="0"/>
              </a:spcAft>
            </a:pPr>
            <a:r>
              <a:t>It was a year of striving for correction amidst rapid increases in material and operating expenses, and working together with everyone to rebuild our performance.</a:t>
            </a:r>
            <a:endParaRPr lang="ja-JP" altLang="en-US" sz="2000" kern="100" dirty="0" smtClean="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endParaRPr lang="ja-JP" altLang="en-US" sz="20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Furthermore, the long-awaited construction of the assembly factory has been completed.</a:t>
            </a:r>
            <a:endParaRPr lang="ja-JP" altLang="en-US" sz="2000" kern="100" dirty="0" smtClean="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I did it.</a:t>
            </a:r>
            <a:endParaRPr lang="ja-JP" altLang="ja-JP" sz="20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endParaRPr lang="ja-JP" altLang="en-US" sz="2000" kern="100" dirty="0" smtClean="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Due to the deterioration in performance over the past two years.</a:t>
            </a:r>
            <a:endParaRPr lang="ja-JP" altLang="en-US" sz="2000" kern="100" dirty="0" smtClean="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It was a financially difficult year.</a:t>
            </a:r>
            <a:endParaRPr lang="ja-JP" altLang="ja-JP" sz="20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endParaRPr lang="ja-JP" altLang="en-US" sz="2000" kern="100" dirty="0" smtClean="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In the future, the development, design, and production of labor-saving machines and rationalization machines.</a:t>
            </a:r>
            <a:endParaRPr lang="ja-JP" altLang="en-US" sz="20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To focus on acquiring higher value-added work until assembly.</a:t>
            </a:r>
            <a:endParaRPr lang="ja-JP" altLang="en-US" sz="20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1. We aim to build a new business model.</a:t>
            </a:r>
          </a:p>
          <a:p>
            <a:pPr indent="133350" algn="just">
              <a:spcAft>
                <a:spcPts val="0"/>
              </a:spcAft>
            </a:pPr>
            <a:endParaRPr lang="ja-JP" altLang="en-US" sz="2000" kern="100" dirty="0">
              <a:latin typeface="Century" panose="02040604050505020304" pitchFamily="18" charset="0"/>
              <a:ea typeface="ＭＳ 明朝" panose="02020609040205080304" pitchFamily="17" charset="-128"/>
              <a:cs typeface="Times New Roman" panose="02020603050405020304" pitchFamily="18" charset="0"/>
            </a:endParaRPr>
          </a:p>
          <a:p>
            <a:pPr indent="133350" algn="just">
              <a:spcAft>
                <a:spcPts val="0"/>
              </a:spcAft>
            </a:pPr>
            <a:r>
              <a:rPr lang="ja-JP" altLang="en-US" sz="2000" kern="100" dirty="0" smtClean="0">
                <a:latin typeface="Century" panose="02040604050505020304" pitchFamily="18" charset="0"/>
                <a:ea typeface="ＭＳ 明朝" panose="02020609040205080304" pitchFamily="17" charset="-128"/>
                <a:cs typeface="Times New Roman" panose="02020603050405020304" pitchFamily="18" charset="0"/>
              </a:rPr>
              <a:t>　　　　　　</a:t>
            </a:r>
          </a:p>
          <a:p>
            <a:pPr indent="133350" algn="just">
              <a:spcAft>
                <a:spcPts val="0"/>
              </a:spcAft>
            </a:pPr>
            <a:r>
              <a:t>I would like to add new added value and make it a year of leap for the entire group.</a:t>
            </a:r>
            <a:endPar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6" name="図 5"/>
          <p:cNvPicPr>
            <a:picLocks noChangeAspect="1"/>
          </p:cNvPicPr>
          <p:nvPr/>
        </p:nvPicPr>
        <p:blipFill rotWithShape="1">
          <a:blip r:embed="rId2" cstate="print">
            <a:extLst>
              <a:ext uri="{28A0092B-C50C-407E-A947-70E740481C1C}">
                <a14:useLocalDpi xmlns:a14="http://schemas.microsoft.com/office/drawing/2010/main" val="0"/>
              </a:ext>
            </a:extLst>
          </a:blip>
          <a:srcRect l="12699" t="33383" r="18459" b="24341"/>
          <a:stretch/>
        </p:blipFill>
        <p:spPr>
          <a:xfrm rot="10800000">
            <a:off x="5601072" y="1988840"/>
            <a:ext cx="3766616" cy="1734867"/>
          </a:xfrm>
          <a:prstGeom prst="rect">
            <a:avLst/>
          </a:prstGeom>
        </p:spPr>
      </p:pic>
    </p:spTree>
    <p:extLst>
      <p:ext uri="{BB962C8B-B14F-4D97-AF65-F5344CB8AC3E}">
        <p14:creationId xmlns:p14="http://schemas.microsoft.com/office/powerpoint/2010/main" val="3470225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7"/>
          </p:nvPr>
        </p:nvSpPr>
        <p:spPr/>
        <p:txBody>
          <a:bodyPr/>
          <a:lstStyle/>
          <a:p>
            <a:pPr marL="28575">
              <a:lnSpc>
                <a:spcPts val="1046"/>
              </a:lnSpc>
            </a:pPr>
            <a:fld id="{81D60167-4931-47E6-BA6A-407CBD079E47}" type="slidenum">
              <a:rPr lang="en-US" altLang="ja-JP" smtClean="0"/>
              <a:pPr marL="28575">
                <a:lnSpc>
                  <a:spcPts val="1046"/>
                </a:lnSpc>
              </a:pPr>
              <a:t>2</a:t>
            </a:fld>
            <a:endParaRPr lang="en-US" altLang="ja-JP" dirty="0"/>
          </a:p>
        </p:txBody>
      </p:sp>
      <p:sp>
        <p:nvSpPr>
          <p:cNvPr id="3" name="正方形/長方形 2"/>
          <p:cNvSpPr/>
          <p:nvPr/>
        </p:nvSpPr>
        <p:spPr>
          <a:xfrm>
            <a:off x="349391" y="116632"/>
            <a:ext cx="9345488" cy="6432530"/>
          </a:xfrm>
          <a:prstGeom prst="rect">
            <a:avLst/>
          </a:prstGeom>
        </p:spPr>
        <p:txBody>
          <a:bodyPr wrap="square">
            <a:spAutoFit/>
          </a:bodyPr>
          <a:lstStyle/>
          <a:p>
            <a:pPr lvl="0" algn="ctr" fontAlgn="base">
              <a:spcBef>
                <a:spcPct val="0"/>
              </a:spcBef>
            </a:pPr>
            <a:r>
              <a:t>Management philosophy</a:t>
            </a:r>
            <a:endParaRPr lang="ja-JP" altLang="ja-JP" sz="3200"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ctr" fontAlgn="base">
              <a:spcBef>
                <a:spcPct val="0"/>
              </a:spcBef>
            </a:pPr>
            <a:endParaRPr lang="ja-JP" altLang="en-US" sz="2400" b="1" kern="100" dirty="0" smtClean="0">
              <a:solidFill>
                <a:srgbClr val="FF0000"/>
              </a:solidFill>
              <a:latin typeface="Century" panose="02040604050505020304" pitchFamily="18" charset="0"/>
              <a:ea typeface="ＭＳ ゴシック" panose="020B0609070205080204" pitchFamily="49" charset="-128"/>
              <a:cs typeface="Times New Roman" panose="02020603050405020304" pitchFamily="18" charset="0"/>
            </a:endParaRPr>
          </a:p>
          <a:p>
            <a:pPr lvl="0" algn="ctr" fontAlgn="base">
              <a:spcBef>
                <a:spcPct val="0"/>
              </a:spcBef>
            </a:pPr>
            <a:r>
              <a:t>Useful Joy</a:t>
            </a:r>
            <a:endParaRPr lang="ja-JP" altLang="ja-JP" sz="2400"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ctr" fontAlgn="base">
              <a:spcBef>
                <a:spcPct val="0"/>
              </a:spcBef>
            </a:pPr>
            <a:r>
              <a:t>We were born to be useful in the world.</a:t>
            </a:r>
            <a:endParaRPr lang="ja-JP" altLang="ja-JP" sz="2400"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ctr" fontAlgn="base">
              <a:spcBef>
                <a:spcPct val="0"/>
              </a:spcBef>
            </a:pPr>
            <a:r>
              <a:t>1. The company and we aim to be useful to society and to become individuals who can shine in the world.</a:t>
            </a:r>
            <a:endParaRPr lang="ja-JP" altLang="ja-JP" sz="2400"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rPr lang="en-US" altLang="ja-JP" sz="2400" b="1" kern="100" dirty="0">
                <a:solidFill>
                  <a:prstClr val="black"/>
                </a:solidFill>
                <a:latin typeface="ＭＳ ゴシック" panose="020B0609070205080204" pitchFamily="49" charset="-128"/>
                <a:ea typeface="ＭＳ 明朝" panose="02020609040205080304" pitchFamily="17" charset="-128"/>
                <a:cs typeface="Times New Roman" panose="02020603050405020304" pitchFamily="18" charset="0"/>
              </a:rPr>
              <a:t> </a:t>
            </a:r>
            <a:endParaRPr lang="ja-JP" altLang="ja-JP" sz="2400"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endParaRPr lang="ja-JP" altLang="en-US" b="1" kern="100" dirty="0" smtClean="0">
              <a:solidFill>
                <a:prstClr val="black"/>
              </a:solidFill>
              <a:latin typeface="Century" panose="02040604050505020304" pitchFamily="18" charset="0"/>
              <a:ea typeface="ＭＳ ゴシック" panose="020B0609070205080204" pitchFamily="49" charset="-128"/>
              <a:cs typeface="Times New Roman" panose="02020603050405020304" pitchFamily="18" charset="0"/>
            </a:endParaRPr>
          </a:p>
          <a:p>
            <a:pPr lvl="0" algn="just" fontAlgn="base">
              <a:spcBef>
                <a:spcPct val="0"/>
              </a:spcBef>
            </a:pPr>
            <a:r>
              <a:t>Management philosophy.</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t>1. The management philosophy is the ultimate goal (concept) of a company.</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rPr lang="en-US" altLang="ja-JP" b="1" kern="100" dirty="0">
                <a:solidFill>
                  <a:prstClr val="black"/>
                </a:solidFill>
                <a:latin typeface="ＭＳ ゴシック" panose="020B0609070205080204" pitchFamily="49" charset="-128"/>
                <a:ea typeface="ＭＳ 明朝" panose="02020609040205080304" pitchFamily="17" charset="-128"/>
                <a:cs typeface="Times New Roman" panose="02020603050405020304" pitchFamily="18" charset="0"/>
              </a:rPr>
              <a:t> </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rPr lang="en-US" altLang="ja-JP" b="1" kern="100" dirty="0">
                <a:solidFill>
                  <a:prstClr val="black"/>
                </a:solidFill>
                <a:latin typeface="ＭＳ ゴシック" panose="020B0609070205080204" pitchFamily="49" charset="-128"/>
                <a:ea typeface="ＭＳ 明朝" panose="02020609040205080304" pitchFamily="17" charset="-128"/>
                <a:cs typeface="Times New Roman" panose="02020603050405020304" pitchFamily="18" charset="0"/>
              </a:rPr>
              <a:t> </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t>1. The management philosophy "Joy in usefulness".</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t>We were born to be useful in the world.</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t>1. The company and we aim to be useful to society and to become individuals who can shine in the world.</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t>1. We aim to be a useful company that contributes to society and to become valuable individuals. All employees cooperate and help each other to adapt to the changes in the world. We strive to learn, grow, and continue to take on new challenges, creating a company where everyone can find fulfillment and purpose in their work.</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indent="1071245" algn="just" fontAlgn="base">
              <a:spcBef>
                <a:spcPct val="0"/>
              </a:spcBef>
            </a:pPr>
            <a:r>
              <a:rPr lang="en-US" altLang="ja-JP" sz="2000" b="1" kern="100" dirty="0">
                <a:solidFill>
                  <a:prstClr val="black"/>
                </a:solidFill>
                <a:latin typeface="ＭＳ ゴシック" panose="020B0609070205080204" pitchFamily="49" charset="-128"/>
                <a:ea typeface="ＭＳ 明朝" panose="02020609040205080304" pitchFamily="17" charset="-128"/>
                <a:cs typeface="Times New Roman" panose="02020603050405020304" pitchFamily="18" charset="0"/>
              </a:rPr>
              <a:t> </a:t>
            </a:r>
            <a:endParaRPr lang="ja-JP" altLang="ja-JP" sz="1400"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28771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7"/>
          </p:nvPr>
        </p:nvSpPr>
        <p:spPr/>
        <p:txBody>
          <a:bodyPr/>
          <a:lstStyle/>
          <a:p>
            <a:pPr marL="28575">
              <a:lnSpc>
                <a:spcPts val="1046"/>
              </a:lnSpc>
            </a:pPr>
            <a:fld id="{81D60167-4931-47E6-BA6A-407CBD079E47}" type="slidenum">
              <a:rPr lang="en-US" altLang="ja-JP" smtClean="0"/>
              <a:pPr marL="28575">
                <a:lnSpc>
                  <a:spcPts val="1046"/>
                </a:lnSpc>
              </a:pPr>
              <a:t>3</a:t>
            </a:fld>
            <a:endParaRPr lang="en-US" altLang="ja-JP" dirty="0"/>
          </a:p>
        </p:txBody>
      </p:sp>
      <p:sp>
        <p:nvSpPr>
          <p:cNvPr id="3" name="正方形/長方形 2"/>
          <p:cNvSpPr/>
          <p:nvPr/>
        </p:nvSpPr>
        <p:spPr>
          <a:xfrm>
            <a:off x="560512" y="1196752"/>
            <a:ext cx="7632848" cy="4431983"/>
          </a:xfrm>
          <a:prstGeom prst="rect">
            <a:avLst/>
          </a:prstGeom>
        </p:spPr>
        <p:txBody>
          <a:bodyPr wrap="square">
            <a:spAutoFit/>
          </a:bodyPr>
          <a:lstStyle/>
          <a:p>
            <a:pPr algn="just">
              <a:spcAft>
                <a:spcPts val="0"/>
              </a:spcAft>
            </a:pPr>
            <a:r>
              <a:rPr lang="ja-JP" altLang="ja-JP" sz="1050" kern="100" dirty="0">
                <a:latin typeface="Century" panose="02040604050505020304" pitchFamily="18" charset="0"/>
                <a:ea typeface="ＭＳ 明朝" panose="02020609040205080304" pitchFamily="17" charset="-128"/>
                <a:cs typeface="Times New Roman" panose="02020603050405020304" pitchFamily="18" charset="0"/>
              </a:rPr>
              <a:t>　</a:t>
            </a:r>
            <a:r>
              <a:rPr lang="en-US" altLang="ja-JP" sz="1050" kern="100" dirty="0">
                <a:latin typeface="Century" panose="02040604050505020304" pitchFamily="18" charset="0"/>
                <a:ea typeface="ＭＳ 明朝" panose="02020609040205080304" pitchFamily="17" charset="-128"/>
                <a:cs typeface="Times New Roman" panose="02020603050405020304" pitchFamily="18" charset="0"/>
              </a:rPr>
              <a:t> </a:t>
            </a: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spcAft>
                <a:spcPts val="0"/>
              </a:spcAft>
              <a:buFont typeface="+mj-lt"/>
              <a:buAutoNum type="arabicPeriod"/>
            </a:pPr>
            <a:r>
              <a:t>Digitalization society and creating competitive companies.</a:t>
            </a:r>
            <a:endParaRPr lang="en-US" altLang="ja-JP" sz="2000" kern="100" dirty="0" smtClean="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altLang="ja-JP" sz="1050" kern="100" dirty="0" smtClean="0">
                <a:latin typeface="Century" panose="02040604050505020304" pitchFamily="18" charset="0"/>
                <a:ea typeface="ＭＳ 明朝" panose="02020609040205080304" pitchFamily="17" charset="-128"/>
                <a:cs typeface="Times New Roman" panose="02020603050405020304" pitchFamily="18" charset="0"/>
              </a:rPr>
              <a:t> </a:t>
            </a:r>
            <a:r>
              <a:rPr lang="ja-JP" altLang="ja-JP" sz="1050" kern="100" dirty="0">
                <a:latin typeface="Century" panose="02040604050505020304" pitchFamily="18" charset="0"/>
                <a:ea typeface="ＭＳ 明朝" panose="02020609040205080304" pitchFamily="17" charset="-128"/>
                <a:cs typeface="Times New Roman" panose="02020603050405020304" pitchFamily="18" charset="0"/>
              </a:rPr>
              <a:t>　</a:t>
            </a:r>
            <a:r>
              <a:rPr lang="en-US" altLang="ja-JP" sz="1050" kern="100" dirty="0" smtClean="0">
                <a:latin typeface="Century" panose="02040604050505020304" pitchFamily="18" charset="0"/>
                <a:ea typeface="ＭＳ 明朝" panose="02020609040205080304" pitchFamily="17" charset="-128"/>
                <a:cs typeface="Times New Roman" panose="02020603050405020304" pitchFamily="18" charset="0"/>
              </a:rPr>
              <a:t>  </a:t>
            </a:r>
            <a:r>
              <a:rPr lang="ja-JP" altLang="en-US" sz="1050" kern="100" dirty="0" smtClean="0">
                <a:latin typeface="Century" panose="02040604050505020304" pitchFamily="18" charset="0"/>
                <a:ea typeface="ＭＳ 明朝" panose="02020609040205080304" pitchFamily="17" charset="-128"/>
                <a:cs typeface="Times New Roman" panose="02020603050405020304" pitchFamily="18" charset="0"/>
              </a:rPr>
              <a:t>　　</a:t>
            </a:r>
            <a:endParaRPr lang="en-US" altLang="ja-JP" sz="1050" kern="100" dirty="0" smtClean="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1, Building High-Value Added Businesses (Automation, Equipment Development)</a:t>
            </a:r>
            <a:endParaRPr lang="ja-JP"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1. "Developing the ability to succeed in the manufacturing industry platform."</a:t>
            </a:r>
          </a:p>
          <a:p>
            <a:pPr indent="200025" algn="just">
              <a:spcAft>
                <a:spcPts val="0"/>
              </a:spcAft>
            </a:pPr>
            <a:r>
              <a:t>1. By enhancing competitiveness in quality, cost, productivity, development capability, intellectual property, sales, and services, profitability is improved.</a:t>
            </a:r>
            <a:endParaRPr lang="ja-JP" altLang="en-US" sz="1200" kern="100" dirty="0" smtClean="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indent="200025" algn="just">
              <a:spcAft>
                <a:spcPts val="0"/>
              </a:spcAft>
            </a:pPr>
            <a:r>
              <a:t>Ensuring customer trust.</a:t>
            </a:r>
            <a:endParaRPr lang="en-US" altLang="ja-JP" sz="1200" kern="100" dirty="0" smtClean="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indent="200025" algn="just">
              <a:spcAft>
                <a:spcPts val="0"/>
              </a:spcAft>
            </a:pPr>
            <a:endParaRPr lang="ja-JP"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rPr>
              <a:t> </a:t>
            </a:r>
            <a:endParaRPr lang="ja-JP"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2. Creating a Company that Respects Human Dignity.</a:t>
            </a:r>
          </a:p>
          <a:p>
            <a:pPr indent="200025" algn="just">
              <a:spcAft>
                <a:spcPts val="0"/>
              </a:spcAft>
            </a:pPr>
            <a:endParaRPr lang="ja-JP" altLang="en-US" sz="1050" kern="100" dirty="0" smtClean="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a:p>
            <a:pPr indent="200025" algn="just">
              <a:spcAft>
                <a:spcPts val="0"/>
              </a:spcAft>
            </a:pPr>
            <a:r>
              <a:t>Creating a comfortable working environment.</a:t>
            </a:r>
            <a:endParaRPr lang="ja-JP"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Creating a company that gives a sense of fulfillment.</a:t>
            </a:r>
          </a:p>
          <a:p>
            <a:pPr algn="just">
              <a:spcAft>
                <a:spcPts val="0"/>
              </a:spcAft>
            </a:pPr>
            <a:r>
              <a:t>1. Creating a corporate culture of continuous challenge and growth.</a:t>
            </a:r>
          </a:p>
          <a:p>
            <a:pPr algn="just">
              <a:spcAft>
                <a:spcPts val="0"/>
              </a:spcAft>
            </a:pPr>
            <a:r>
              <a:t>1. Promotion of diversity in talent and wide-ranging talent acquisition.</a:t>
            </a:r>
            <a:endParaRPr lang="en-US" altLang="ja-JP" sz="1200" kern="100" dirty="0" smtClean="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endParaRPr lang="ja-JP"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rPr>
              <a:t> </a:t>
            </a:r>
            <a:endParaRPr lang="ja-JP"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3. Aim for financial stability.</a:t>
            </a:r>
            <a:endParaRPr lang="ja-JP" altLang="ja-JP" sz="20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a:p>
            <a:pPr indent="533400" algn="just">
              <a:spcAft>
                <a:spcPts val="0"/>
              </a:spcAft>
            </a:pPr>
            <a:endParaRPr lang="ja-JP" altLang="en-US" sz="1050" kern="100" dirty="0" smtClean="0">
              <a:latin typeface="Century" panose="02040604050505020304" pitchFamily="18" charset="0"/>
              <a:ea typeface="ＭＳ 明朝" panose="02020609040205080304" pitchFamily="17" charset="-128"/>
              <a:cs typeface="Times New Roman" panose="02020603050405020304" pitchFamily="18" charset="0"/>
            </a:endParaRPr>
          </a:p>
          <a:p>
            <a:pPr indent="533400" algn="just">
              <a:spcAft>
                <a:spcPts val="0"/>
              </a:spcAft>
            </a:pPr>
            <a:r>
              <a:t>1. Building a strong management structure for the Noda Group.</a:t>
            </a:r>
          </a:p>
          <a:p>
            <a:pPr indent="266700" algn="just">
              <a:spcAft>
                <a:spcPts val="0"/>
              </a:spcAft>
            </a:pPr>
            <a:r>
              <a:t>1. Inventory asset compression, promotion of fund mobilization.</a:t>
            </a:r>
          </a:p>
          <a:p>
            <a:pPr indent="266700" algn="just">
              <a:spcAft>
                <a:spcPts val="0"/>
              </a:spcAft>
            </a:pPr>
            <a:r>
              <a:t>1. Structural reform promotion for improving business profitability through visualization of numbers.</a:t>
            </a:r>
            <a:endParaRPr lang="ja-JP" altLang="ja-JP" sz="1200" kern="100" dirty="0">
              <a:solidFill>
                <a:srgbClr val="002060"/>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6" name="正方形/長方形 5"/>
          <p:cNvSpPr/>
          <p:nvPr/>
        </p:nvSpPr>
        <p:spPr>
          <a:xfrm>
            <a:off x="1598930" y="214313"/>
            <a:ext cx="3709670" cy="523220"/>
          </a:xfrm>
          <a:prstGeom prst="rect">
            <a:avLst/>
          </a:prstGeom>
        </p:spPr>
        <p:txBody>
          <a:bodyPr wrap="none">
            <a:spAutoFit/>
          </a:bodyPr>
          <a:lstStyle/>
          <a:p>
            <a:pPr algn="just">
              <a:spcAft>
                <a:spcPts val="0"/>
              </a:spcAft>
            </a:pPr>
            <a:r>
              <a:t>2023 Vision</a:t>
            </a:r>
            <a:endParaRPr lang="ja-JP" altLang="ja-JP" sz="2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7" name="正方形/長方形 6"/>
          <p:cNvSpPr/>
          <p:nvPr/>
        </p:nvSpPr>
        <p:spPr>
          <a:xfrm>
            <a:off x="6249144" y="404664"/>
            <a:ext cx="3245036" cy="276999"/>
          </a:xfrm>
          <a:prstGeom prst="rect">
            <a:avLst/>
          </a:prstGeom>
        </p:spPr>
        <p:txBody>
          <a:bodyPr wrap="square">
            <a:spAutoFit/>
          </a:bodyPr>
          <a:lstStyle/>
          <a:p>
            <a:r>
              <a:t>1, The ideal state of the group in 3 years and 5 years.</a:t>
            </a:r>
            <a:endParaRPr lang="ja-JP" altLang="en-US" dirty="0"/>
          </a:p>
        </p:txBody>
      </p:sp>
    </p:spTree>
    <p:extLst>
      <p:ext uri="{BB962C8B-B14F-4D97-AF65-F5344CB8AC3E}">
        <p14:creationId xmlns:p14="http://schemas.microsoft.com/office/powerpoint/2010/main" val="3582585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7"/>
          </p:nvPr>
        </p:nvSpPr>
        <p:spPr/>
        <p:txBody>
          <a:bodyPr/>
          <a:lstStyle/>
          <a:p>
            <a:pPr marL="28575">
              <a:lnSpc>
                <a:spcPts val="1046"/>
              </a:lnSpc>
            </a:pPr>
            <a:fld id="{81D60167-4931-47E6-BA6A-407CBD079E47}" type="slidenum">
              <a:rPr lang="en-US" altLang="ja-JP" smtClean="0"/>
              <a:pPr marL="28575">
                <a:lnSpc>
                  <a:spcPts val="1046"/>
                </a:lnSpc>
              </a:pPr>
              <a:t>4</a:t>
            </a:fld>
            <a:endParaRPr lang="en-US" altLang="ja-JP" dirty="0"/>
          </a:p>
        </p:txBody>
      </p:sp>
      <p:graphicFrame>
        <p:nvGraphicFramePr>
          <p:cNvPr id="3" name="表 2"/>
          <p:cNvGraphicFramePr>
            <a:graphicFrameLocks noGrp="1"/>
          </p:cNvGraphicFramePr>
          <p:nvPr>
            <p:extLst>
              <p:ext uri="{D42A27DB-BD31-4B8C-83A1-F6EECF244321}">
                <p14:modId xmlns:p14="http://schemas.microsoft.com/office/powerpoint/2010/main" val="803661550"/>
              </p:ext>
            </p:extLst>
          </p:nvPr>
        </p:nvGraphicFramePr>
        <p:xfrm>
          <a:off x="117816" y="1052736"/>
          <a:ext cx="9731727" cy="5184577"/>
        </p:xfrm>
        <a:graphic>
          <a:graphicData uri="http://schemas.openxmlformats.org/drawingml/2006/table">
            <a:tbl>
              <a:tblPr/>
              <a:tblGrid>
                <a:gridCol w="478917"/>
                <a:gridCol w="2124019"/>
                <a:gridCol w="2160240"/>
                <a:gridCol w="2232248"/>
                <a:gridCol w="2736303"/>
              </a:tblGrid>
              <a:tr h="280976">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a:noFill/>
                    </a:lnB>
                  </a:tcPr>
                </a:tc>
                <a:tc>
                  <a:txBody>
                    <a:bodyPr/>
                    <a:lstStyle/>
                    <a:p>
                      <a:pPr algn="l" fontAlgn="ctr"/>
                      <a:r>
                        <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7647" marR="7647" marT="7647"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a:noFill/>
                    </a:lnB>
                  </a:tcPr>
                </a:tc>
                <a:tc>
                  <a:txBody>
                    <a:bodyPr/>
                    <a:lstStyle/>
                    <a:p>
                      <a:r>
                        <a:t>2023 October to 2024 September.</a:t>
                      </a:r>
                    </a:p>
                  </a:txBody>
                  <a:tcPr marL="7647" marR="7647" marT="7647" marB="0" anchor="ctr">
                    <a:lnL>
                      <a:noFill/>
                    </a:lnL>
                    <a:lnR>
                      <a:noFill/>
                    </a:lnR>
                    <a:lnT>
                      <a:noFill/>
                    </a:lnT>
                    <a:lnB>
                      <a:noFill/>
                    </a:lnB>
                  </a:tcPr>
                </a:tc>
              </a:tr>
              <a:tr h="178553">
                <a:tc>
                  <a:txBody>
                    <a:bodyPr/>
                    <a:lstStyle/>
                    <a:p>
                      <a:pPr algn="l" fontAlgn="ct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w="6350" cap="flat" cmpd="sng" algn="ctr">
                      <a:solidFill>
                        <a:srgbClr val="000000"/>
                      </a:solidFill>
                      <a:prstDash val="solid"/>
                      <a:round/>
                      <a:headEnd type="none" w="med" len="med"/>
                      <a:tailEnd type="none" w="med" len="med"/>
                    </a:lnB>
                  </a:tcPr>
                </a:tc>
              </a:tr>
              <a:tr h="353892">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Policy.</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Explanation</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1, Target value.</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Actions for this term</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7052">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Challenge to new business</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Understanding customer needs and developing high-value-added products</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Discovering the demand for automation and labor-saving measures, developing our own brand, and researching and developing new businesses</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Achieving 1 billion yen in sales, fostering a corporate culture of continuous challenge without fear of failure, establishing development businesses through new customer acquisition, and utilizing Noda Technical Creation and group companies as opportunities after the corona pandemic</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7052">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Enhancement of technical capabilities</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Development of necessary human resources</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Setting and taking action on the following numerical targets: Improving QCD, enhancing 3D CAD technology, acquiring electrical and PLC control technology, implementing education and training, and improving 5S</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Strengthening efforts towards quality improvement, differentiation from other companies through QCD improvement, implementing skill development education, conducting external and internal education, and revitalizing committee activities</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7052">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Pursuit of an attractive company</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Management that respects human dignity</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Employee autonomy through the pursuit of management principles and improvement of financial health</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Pursuit of management principles and achievement of goals aimed at improving the company's financial position</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正方形/長方形 3"/>
          <p:cNvSpPr/>
          <p:nvPr/>
        </p:nvSpPr>
        <p:spPr>
          <a:xfrm>
            <a:off x="3080792" y="260648"/>
            <a:ext cx="2872902" cy="523220"/>
          </a:xfrm>
          <a:prstGeom prst="rect">
            <a:avLst/>
          </a:prstGeom>
        </p:spPr>
        <p:txBody>
          <a:bodyPr wrap="none">
            <a:spAutoFit/>
          </a:bodyPr>
          <a:lstStyle/>
          <a:p>
            <a:r>
              <a:t>Noda Group's policy pursuit</a:t>
            </a:r>
            <a:endParaRPr lang="ja-JP" altLang="en-US" sz="2800" dirty="0">
              <a:solidFill>
                <a:srgbClr val="FF0000"/>
              </a:solidFill>
            </a:endParaRPr>
          </a:p>
        </p:txBody>
      </p:sp>
    </p:spTree>
    <p:extLst>
      <p:ext uri="{BB962C8B-B14F-4D97-AF65-F5344CB8AC3E}">
        <p14:creationId xmlns:p14="http://schemas.microsoft.com/office/powerpoint/2010/main" val="2865008036"/>
      </p:ext>
    </p:extLst>
  </p:cSld>
  <p:clrMapOvr>
    <a:masterClrMapping/>
  </p:clrMapOvr>
</p:sld>
</file>

<file path=ppt/theme/theme1.xml><?xml version="1.0" encoding="utf-8"?>
<a:theme xmlns:a="http://schemas.openxmlformats.org/drawingml/2006/main" name="Default Theme">
  <a:themeElements>
    <a:clrScheme name="Main Nomura Global Color">
      <a:dk1>
        <a:srgbClr val="000000"/>
      </a:dk1>
      <a:lt1>
        <a:srgbClr val="FFFFFF"/>
      </a:lt1>
      <a:dk2>
        <a:srgbClr val="000000"/>
      </a:dk2>
      <a:lt2>
        <a:srgbClr val="FFFFFF"/>
      </a:lt2>
      <a:accent1>
        <a:srgbClr val="CB2420"/>
      </a:accent1>
      <a:accent2>
        <a:srgbClr val="737374"/>
      </a:accent2>
      <a:accent3>
        <a:srgbClr val="80A9AE"/>
      </a:accent3>
      <a:accent4>
        <a:srgbClr val="00305C"/>
      </a:accent4>
      <a:accent5>
        <a:srgbClr val="80003F"/>
      </a:accent5>
      <a:accent6>
        <a:srgbClr val="CC8D19"/>
      </a:accent6>
      <a:hlink>
        <a:srgbClr val="B1B1B0"/>
      </a:hlink>
      <a:folHlink>
        <a:srgbClr val="B1B1B0"/>
      </a:folHlink>
    </a:clrScheme>
    <a:fontScheme name="Nomur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40000"/>
            <a:lumOff val="60000"/>
          </a:schemeClr>
        </a:solidFill>
        <a:ln w="12700" cap="flat" cmpd="sng" algn="ctr">
          <a:solidFill>
            <a:schemeClr val="accent2"/>
          </a:solidFill>
          <a:prstDash val="solid"/>
          <a:round/>
          <a:headEnd type="none" w="med" len="med"/>
          <a:tailEnd type="none" w="med" len="med"/>
        </a:ln>
        <a:effectLst/>
      </a:spPr>
      <a:bodyPr vert="horz" wrap="square" lIns="36000" tIns="36000" rIns="36000" bIns="36000" numCol="1" rtlCol="0" anchor="ctr" anchorCtr="1"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200" b="1" i="0" u="none" strike="noStrike" cap="none" normalizeH="0" baseline="0" dirty="0" err="1" smtClean="0">
            <a:ln>
              <a:noFill/>
            </a:ln>
            <a:solidFill>
              <a:schemeClr val="tx1"/>
            </a:solidFill>
            <a:effectLst/>
            <a:latin typeface="Arial" charset="0"/>
          </a:defRPr>
        </a:defPPr>
      </a:lstStyle>
    </a:spDef>
    <a:lnDef>
      <a:spPr bwMode="auto">
        <a:solidFill>
          <a:schemeClr val="accent2"/>
        </a:solidFill>
        <a:ln w="9525" cap="flat" cmpd="sng" algn="ctr">
          <a:solidFill>
            <a:schemeClr val="tx1"/>
          </a:solidFill>
          <a:prstDash val="solid"/>
          <a:round/>
          <a:headEnd type="none" w="med" len="med"/>
          <a:tailEnd type="none" w="med" len="med"/>
        </a:ln>
        <a:effectLst/>
      </a:spPr>
      <a:bodyPr/>
      <a:lst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19599</TotalTime>
  <Words>248</Words>
  <Application>Microsoft Office PowerPoint</Application>
  <PresentationFormat>A4 210 x 297 mm</PresentationFormat>
  <Paragraphs>85</Paragraphs>
  <Slides>5</Slides>
  <Notes>0</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5</vt:i4>
      </vt:variant>
    </vt:vector>
  </HeadingPairs>
  <TitlesOfParts>
    <vt:vector size="21" baseType="lpstr">
      <vt:lpstr>Arial Unicode MS</vt:lpstr>
      <vt:lpstr>BIZ UDPゴシック</vt:lpstr>
      <vt:lpstr>HGSｺﾞｼｯｸE</vt:lpstr>
      <vt:lpstr>ＭＳ Ｐゴシック</vt:lpstr>
      <vt:lpstr>ＭＳ Ｐゴシック</vt:lpstr>
      <vt:lpstr>ＭＳ ゴシック</vt:lpstr>
      <vt:lpstr>ＭＳ 明朝</vt:lpstr>
      <vt:lpstr>Yu Gothic</vt:lpstr>
      <vt:lpstr>Yu Gothic</vt:lpstr>
      <vt:lpstr>Arial</vt:lpstr>
      <vt:lpstr>Calibri</vt:lpstr>
      <vt:lpstr>Century</vt:lpstr>
      <vt:lpstr>Symbol</vt:lpstr>
      <vt:lpstr>Times New Roman</vt:lpstr>
      <vt:lpstr>Wingdings</vt:lpstr>
      <vt:lpstr>Default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Nomura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0</dc:title>
  <dc:creator>6011390</dc:creator>
  <cp:lastModifiedBy>竹本 英華</cp:lastModifiedBy>
  <cp:revision>492</cp:revision>
  <cp:lastPrinted>2020-04-16T09:18:18Z</cp:lastPrinted>
  <dcterms:created xsi:type="dcterms:W3CDTF">2012-03-22T07:34:34Z</dcterms:created>
  <dcterms:modified xsi:type="dcterms:W3CDTF">2023-09-01T07:41:40Z</dcterms:modified>
</cp:coreProperties>
</file>