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3" r:id="rId1"/>
  </p:sldMasterIdLst>
  <p:notesMasterIdLst>
    <p:notesMasterId r:id="rId7"/>
  </p:notesMasterIdLst>
  <p:sldIdLst>
    <p:sldId id="430" r:id="rId2"/>
    <p:sldId id="433" r:id="rId3"/>
    <p:sldId id="431" r:id="rId4"/>
    <p:sldId id="434" r:id="rId5"/>
    <p:sldId id="435" r:id="rId6"/>
  </p:sldIdLst>
  <p:sldSz cx="9906000" cy="6858000" type="A4"/>
  <p:notesSz cx="685800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野田 裕紀" initials="野田" lastIdx="1" clrIdx="0">
    <p:extLst>
      <p:ext uri="{19B8F6BF-5375-455C-9EA6-DF929625EA0E}">
        <p15:presenceInfo xmlns:p15="http://schemas.microsoft.com/office/powerpoint/2012/main" userId="c1062223858394a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949"/>
    <a:srgbClr val="F7F8F2"/>
    <a:srgbClr val="C5FFCC"/>
    <a:srgbClr val="EBF9FF"/>
    <a:srgbClr val="EFFED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>
      <p:cViewPr varScale="1">
        <p:scale>
          <a:sx n="89" d="100"/>
          <a:sy n="89" d="100"/>
        </p:scale>
        <p:origin x="1162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CCC5A-8BC4-4010-9678-047187EC1C53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22350" y="1235075"/>
            <a:ext cx="481330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7895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49C05-C4C2-421E-BBEF-E452DF73E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5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mura Standard Alternativ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73050" y="1121200"/>
            <a:ext cx="7200000" cy="507600"/>
          </a:xfrm>
          <a:prstGeom prst="rect">
            <a:avLst/>
          </a:prstGeom>
        </p:spPr>
        <p:txBody>
          <a:bodyPr lIns="0" tIns="72000" rIns="0" bIns="0" anchor="b" anchorCtr="0"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1800" b="1" baseline="0"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Enter your subtitle here</a:t>
            </a:r>
            <a:endParaRPr lang="en-GB" dirty="0"/>
          </a:p>
        </p:txBody>
      </p:sp>
      <p:grpSp>
        <p:nvGrpSpPr>
          <p:cNvPr id="2" name="Group 52"/>
          <p:cNvGrpSpPr>
            <a:grpSpLocks/>
          </p:cNvGrpSpPr>
          <p:nvPr userDrawn="1"/>
        </p:nvGrpSpPr>
        <p:grpSpPr bwMode="auto">
          <a:xfrm>
            <a:off x="0" y="1872952"/>
            <a:ext cx="9906000" cy="115888"/>
            <a:chOff x="0" y="1474"/>
            <a:chExt cx="5760" cy="73"/>
          </a:xfrm>
        </p:grpSpPr>
        <p:sp>
          <p:nvSpPr>
            <p:cNvPr id="28" name="Rectangle 53"/>
            <p:cNvSpPr>
              <a:spLocks noChangeArrowheads="1"/>
            </p:cNvSpPr>
            <p:nvPr userDrawn="1"/>
          </p:nvSpPr>
          <p:spPr bwMode="auto">
            <a:xfrm>
              <a:off x="0" y="1474"/>
              <a:ext cx="4704" cy="73"/>
            </a:xfrm>
            <a:prstGeom prst="rect">
              <a:avLst/>
            </a:prstGeom>
            <a:solidFill>
              <a:srgbClr val="92D05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Rectangle 54"/>
            <p:cNvSpPr>
              <a:spLocks noChangeArrowheads="1"/>
            </p:cNvSpPr>
            <p:nvPr userDrawn="1"/>
          </p:nvSpPr>
          <p:spPr bwMode="auto">
            <a:xfrm>
              <a:off x="4704" y="1474"/>
              <a:ext cx="1056" cy="73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>
          <a:xfrm>
            <a:off x="273050" y="260648"/>
            <a:ext cx="7200000" cy="858952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ct val="120000"/>
              </a:lnSpc>
              <a:defRPr sz="2400" baseline="0">
                <a:ea typeface="MS PGothic" pitchFamily="34" charset="-128"/>
              </a:defRPr>
            </a:lvl1pPr>
          </a:lstStyle>
          <a:p>
            <a:r>
              <a:rPr lang="en-US" dirty="0"/>
              <a:t>Enter your title here</a:t>
            </a:r>
            <a:endParaRPr lang="en-GB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272480" y="6453336"/>
            <a:ext cx="3960440" cy="23990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1400" b="0" baseline="0"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Enter date here</a:t>
            </a:r>
            <a:endParaRPr lang="en-GB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7269673" y="5069879"/>
            <a:ext cx="2448272" cy="1223417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 baseline="0"/>
            </a:lvl1pPr>
          </a:lstStyle>
          <a:p>
            <a:pPr lvl="0"/>
            <a:endParaRPr lang="en-GB" dirty="0"/>
          </a:p>
        </p:txBody>
      </p:sp>
      <p:sp>
        <p:nvSpPr>
          <p:cNvPr id="21" name="Text Box 11"/>
          <p:cNvSpPr txBox="1">
            <a:spLocks noChangeArrowheads="1"/>
          </p:cNvSpPr>
          <p:nvPr userDrawn="1"/>
        </p:nvSpPr>
        <p:spPr bwMode="ltGray">
          <a:xfrm>
            <a:off x="7374881" y="6314836"/>
            <a:ext cx="223785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defRPr/>
            </a:pPr>
            <a:r>
              <a:rPr kumimoji="0" lang="en-GB" altLang="ja-JP" sz="900" baseline="0" dirty="0">
                <a:ea typeface="ＭＳ Ｐゴシック" pitchFamily="50" charset="-128"/>
                <a:cs typeface="Arial" charset="0"/>
              </a:rPr>
              <a:t>STRICTLY PRIVATE AND </a:t>
            </a:r>
            <a:r>
              <a:rPr kumimoji="0" lang="en-GB" altLang="ja-JP" sz="900" baseline="0" dirty="0" smtClean="0">
                <a:ea typeface="ＭＳ Ｐゴシック" pitchFamily="50" charset="-128"/>
                <a:cs typeface="Arial" charset="0"/>
              </a:rPr>
              <a:t>CONFIDENTIAL</a:t>
            </a:r>
          </a:p>
          <a:p>
            <a:pPr algn="r">
              <a:defRPr/>
            </a:pPr>
            <a:r>
              <a:rPr kumimoji="0" lang="en-US" altLang="ja-JP" sz="900" baseline="0" dirty="0" smtClean="0">
                <a:ea typeface="ＭＳ Ｐゴシック" pitchFamily="50" charset="-128"/>
                <a:cs typeface="Arial" charset="0"/>
              </a:rPr>
              <a:t>NODAGROP</a:t>
            </a:r>
            <a:endParaRPr kumimoji="0" lang="en-GB" altLang="ja-JP" sz="900" baseline="0" dirty="0">
              <a:ea typeface="ＭＳ Ｐゴシック" pitchFamily="50" charset="-128"/>
              <a:cs typeface="Arial" charset="0"/>
            </a:endParaRPr>
          </a:p>
        </p:txBody>
      </p:sp>
      <p:sp>
        <p:nvSpPr>
          <p:cNvPr id="22" name="Text Placeholder 31"/>
          <p:cNvSpPr>
            <a:spLocks noGrp="1"/>
          </p:cNvSpPr>
          <p:nvPr>
            <p:ph type="body" sz="quarter" idx="16" hasCustomPrompt="1"/>
          </p:nvPr>
        </p:nvSpPr>
        <p:spPr>
          <a:xfrm>
            <a:off x="272480" y="4869160"/>
            <a:ext cx="3960440" cy="79208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1400" baseline="0">
                <a:ea typeface="MS PGothic" pitchFamily="34" charset="-128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Business Division</a:t>
            </a:r>
            <a:br>
              <a:rPr lang="en-US" dirty="0"/>
            </a:br>
            <a:r>
              <a:rPr lang="en-US" dirty="0"/>
              <a:t>Business Subdivision</a:t>
            </a:r>
            <a:br>
              <a:rPr lang="en-US" dirty="0"/>
            </a:br>
            <a:r>
              <a:rPr lang="en-US" dirty="0"/>
              <a:t>Region Label</a:t>
            </a:r>
            <a:endParaRPr lang="en-GB" dirty="0"/>
          </a:p>
        </p:txBody>
      </p:sp>
      <p:sp>
        <p:nvSpPr>
          <p:cNvPr id="23" name="Text Placeholder 31"/>
          <p:cNvSpPr>
            <a:spLocks noGrp="1"/>
          </p:cNvSpPr>
          <p:nvPr>
            <p:ph type="body" sz="quarter" idx="17" hasCustomPrompt="1"/>
          </p:nvPr>
        </p:nvSpPr>
        <p:spPr>
          <a:xfrm>
            <a:off x="272480" y="5821288"/>
            <a:ext cx="3960440" cy="47200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1400" baseline="0">
                <a:ea typeface="MS PGothic" pitchFamily="34" charset="-128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Author / Presenter name</a:t>
            </a:r>
            <a:br>
              <a:rPr lang="en-US" dirty="0"/>
            </a:br>
            <a:r>
              <a:rPr lang="en-US" dirty="0"/>
              <a:t>Author / Presenter name</a:t>
            </a:r>
            <a:endParaRPr lang="en-GB" dirty="0"/>
          </a:p>
        </p:txBody>
      </p:sp>
      <p:sp>
        <p:nvSpPr>
          <p:cNvPr id="14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3049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B1F92669-E9AC-495A-9485-4D654D029480}" type="slidenum">
              <a:rPr lang="en-GB" smtClean="0"/>
              <a:pPr algn="r"/>
              <a:t>‹#›</a:t>
            </a:fld>
            <a:endParaRPr lang="en-GB" dirty="0"/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8162131" y="1398076"/>
            <a:ext cx="1671638" cy="360000"/>
            <a:chOff x="5257800" y="6925058"/>
            <a:chExt cx="2057400" cy="360000"/>
          </a:xfrm>
        </p:grpSpPr>
        <p:pic>
          <p:nvPicPr>
            <p:cNvPr id="24" name="図 23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57800" y="6925058"/>
              <a:ext cx="958899" cy="360000"/>
            </a:xfrm>
            <a:prstGeom prst="rect">
              <a:avLst/>
            </a:prstGeom>
          </p:spPr>
        </p:pic>
        <p:sp>
          <p:nvSpPr>
            <p:cNvPr id="25" name="テキスト ボックス 24"/>
            <p:cNvSpPr txBox="1"/>
            <p:nvPr userDrawn="1"/>
          </p:nvSpPr>
          <p:spPr>
            <a:xfrm>
              <a:off x="6248400" y="6989642"/>
              <a:ext cx="1066800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en-US" altLang="ja-JP" sz="675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GROUP</a:t>
              </a:r>
              <a:endParaRPr kumimoji="1" lang="ja-JP" altLang="en-US" sz="675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400" y="57600"/>
            <a:ext cx="7200000" cy="7488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04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2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6400" y="1900800"/>
            <a:ext cx="4611600" cy="13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5" name="Content Placeholder 3"/>
          <p:cNvSpPr>
            <a:spLocks noGrp="1"/>
          </p:cNvSpPr>
          <p:nvPr>
            <p:ph sz="half" idx="19" hasCustomPrompt="1"/>
          </p:nvPr>
        </p:nvSpPr>
        <p:spPr>
          <a:xfrm>
            <a:off x="5025600" y="1900800"/>
            <a:ext cx="4611600" cy="13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8" name="Content Placeholder 3"/>
          <p:cNvSpPr>
            <a:spLocks noGrp="1"/>
          </p:cNvSpPr>
          <p:nvPr>
            <p:ph sz="half" idx="43" hasCustomPrompt="1"/>
          </p:nvPr>
        </p:nvSpPr>
        <p:spPr>
          <a:xfrm>
            <a:off x="266400" y="3525717"/>
            <a:ext cx="4611600" cy="13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9" name="Content Placeholder 3"/>
          <p:cNvSpPr>
            <a:spLocks noGrp="1"/>
          </p:cNvSpPr>
          <p:nvPr>
            <p:ph sz="half" idx="44" hasCustomPrompt="1"/>
          </p:nvPr>
        </p:nvSpPr>
        <p:spPr>
          <a:xfrm>
            <a:off x="5025600" y="3525717"/>
            <a:ext cx="4611600" cy="13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6" name="Content Placeholder 3"/>
          <p:cNvSpPr>
            <a:spLocks noGrp="1"/>
          </p:cNvSpPr>
          <p:nvPr>
            <p:ph sz="half" idx="47" hasCustomPrompt="1"/>
          </p:nvPr>
        </p:nvSpPr>
        <p:spPr>
          <a:xfrm>
            <a:off x="266400" y="5153961"/>
            <a:ext cx="4611600" cy="13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7" name="Content Placeholder 3"/>
          <p:cNvSpPr>
            <a:spLocks noGrp="1"/>
          </p:cNvSpPr>
          <p:nvPr>
            <p:ph sz="half" idx="48" hasCustomPrompt="1"/>
          </p:nvPr>
        </p:nvSpPr>
        <p:spPr>
          <a:xfrm>
            <a:off x="5025600" y="5153961"/>
            <a:ext cx="4611600" cy="13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8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49" hasCustomPrompt="1"/>
          </p:nvPr>
        </p:nvSpPr>
        <p:spPr>
          <a:xfrm>
            <a:off x="266400" y="3311676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1" name="Text Placeholder 2"/>
          <p:cNvSpPr>
            <a:spLocks noGrp="1"/>
          </p:cNvSpPr>
          <p:nvPr>
            <p:ph type="body" idx="50" hasCustomPrompt="1"/>
          </p:nvPr>
        </p:nvSpPr>
        <p:spPr>
          <a:xfrm>
            <a:off x="266400" y="4943500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idx="51" hasCustomPrompt="1"/>
          </p:nvPr>
        </p:nvSpPr>
        <p:spPr>
          <a:xfrm>
            <a:off x="5026176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52" hasCustomPrompt="1"/>
          </p:nvPr>
        </p:nvSpPr>
        <p:spPr>
          <a:xfrm>
            <a:off x="5026176" y="3311676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4" name="Text Placeholder 2"/>
          <p:cNvSpPr>
            <a:spLocks noGrp="1"/>
          </p:cNvSpPr>
          <p:nvPr>
            <p:ph type="body" idx="53" hasCustomPrompt="1"/>
          </p:nvPr>
        </p:nvSpPr>
        <p:spPr>
          <a:xfrm>
            <a:off x="5026176" y="4943500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266400" y="1900799"/>
            <a:ext cx="30240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37" hasCustomPrompt="1"/>
          </p:nvPr>
        </p:nvSpPr>
        <p:spPr>
          <a:xfrm>
            <a:off x="6606000" y="1900800"/>
            <a:ext cx="30240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38" hasCustomPrompt="1"/>
          </p:nvPr>
        </p:nvSpPr>
        <p:spPr>
          <a:xfrm>
            <a:off x="3439800" y="1900799"/>
            <a:ext cx="30240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400" y="57600"/>
            <a:ext cx="7200000" cy="7488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4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3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39" hasCustomPrompt="1"/>
          </p:nvPr>
        </p:nvSpPr>
        <p:spPr>
          <a:xfrm>
            <a:off x="3440856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40" hasCustomPrompt="1"/>
          </p:nvPr>
        </p:nvSpPr>
        <p:spPr>
          <a:xfrm>
            <a:off x="6605440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5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266400" y="1900799"/>
            <a:ext cx="3024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0" name="Content Placeholder 3"/>
          <p:cNvSpPr>
            <a:spLocks noGrp="1"/>
          </p:cNvSpPr>
          <p:nvPr>
            <p:ph sz="half" idx="37" hasCustomPrompt="1"/>
          </p:nvPr>
        </p:nvSpPr>
        <p:spPr>
          <a:xfrm>
            <a:off x="6606000" y="1900799"/>
            <a:ext cx="3024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7" name="Content Placeholder 3"/>
          <p:cNvSpPr>
            <a:spLocks noGrp="1"/>
          </p:cNvSpPr>
          <p:nvPr>
            <p:ph sz="half" idx="38" hasCustomPrompt="1"/>
          </p:nvPr>
        </p:nvSpPr>
        <p:spPr>
          <a:xfrm>
            <a:off x="3439800" y="1900799"/>
            <a:ext cx="3024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1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266400" y="4324854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2" name="Content Placeholder 3"/>
          <p:cNvSpPr>
            <a:spLocks noGrp="1"/>
          </p:cNvSpPr>
          <p:nvPr>
            <p:ph sz="half" idx="40" hasCustomPrompt="1"/>
          </p:nvPr>
        </p:nvSpPr>
        <p:spPr>
          <a:xfrm>
            <a:off x="6606000" y="4324854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3" name="Content Placeholder 3"/>
          <p:cNvSpPr>
            <a:spLocks noGrp="1"/>
          </p:cNvSpPr>
          <p:nvPr>
            <p:ph sz="half" idx="41" hasCustomPrompt="1"/>
          </p:nvPr>
        </p:nvSpPr>
        <p:spPr>
          <a:xfrm>
            <a:off x="3439800" y="4324854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21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42" hasCustomPrompt="1"/>
          </p:nvPr>
        </p:nvSpPr>
        <p:spPr>
          <a:xfrm>
            <a:off x="3440856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9" name="Text Placeholder 2"/>
          <p:cNvSpPr>
            <a:spLocks noGrp="1"/>
          </p:cNvSpPr>
          <p:nvPr>
            <p:ph type="body" idx="43" hasCustomPrompt="1"/>
          </p:nvPr>
        </p:nvSpPr>
        <p:spPr>
          <a:xfrm>
            <a:off x="6605440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0" name="Text Placeholder 2"/>
          <p:cNvSpPr>
            <a:spLocks noGrp="1"/>
          </p:cNvSpPr>
          <p:nvPr>
            <p:ph type="body" idx="44" hasCustomPrompt="1"/>
          </p:nvPr>
        </p:nvSpPr>
        <p:spPr>
          <a:xfrm>
            <a:off x="266400" y="411634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45" hasCustomPrompt="1"/>
          </p:nvPr>
        </p:nvSpPr>
        <p:spPr>
          <a:xfrm>
            <a:off x="3440856" y="411634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type="body" idx="46" hasCustomPrompt="1"/>
          </p:nvPr>
        </p:nvSpPr>
        <p:spPr>
          <a:xfrm>
            <a:off x="6605440" y="411634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6400" y="1900800"/>
            <a:ext cx="46116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9" hasCustomPrompt="1"/>
          </p:nvPr>
        </p:nvSpPr>
        <p:spPr>
          <a:xfrm>
            <a:off x="5018400" y="1900800"/>
            <a:ext cx="46116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20" hasCustomPrompt="1"/>
          </p:nvPr>
        </p:nvSpPr>
        <p:spPr>
          <a:xfrm>
            <a:off x="266400" y="4322070"/>
            <a:ext cx="46116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1" name="Content Placeholder 3"/>
          <p:cNvSpPr>
            <a:spLocks noGrp="1"/>
          </p:cNvSpPr>
          <p:nvPr>
            <p:ph sz="half" idx="21" hasCustomPrompt="1"/>
          </p:nvPr>
        </p:nvSpPr>
        <p:spPr>
          <a:xfrm>
            <a:off x="5018400" y="4322070"/>
            <a:ext cx="46116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7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5017088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266400" y="4111214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5017088" y="4111214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19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266400" y="1900799"/>
            <a:ext cx="6198768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half" idx="37" hasCustomPrompt="1"/>
          </p:nvPr>
        </p:nvSpPr>
        <p:spPr>
          <a:xfrm>
            <a:off x="6609600" y="1900799"/>
            <a:ext cx="30240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3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61992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38" hasCustomPrompt="1"/>
          </p:nvPr>
        </p:nvSpPr>
        <p:spPr>
          <a:xfrm>
            <a:off x="6609184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1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3441600" y="1900799"/>
            <a:ext cx="6198768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37" hasCustomPrompt="1"/>
          </p:nvPr>
        </p:nvSpPr>
        <p:spPr>
          <a:xfrm>
            <a:off x="266400" y="1900799"/>
            <a:ext cx="30240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5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38" hasCustomPrompt="1"/>
          </p:nvPr>
        </p:nvSpPr>
        <p:spPr>
          <a:xfrm>
            <a:off x="3440832" y="1684068"/>
            <a:ext cx="61992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7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3441600" y="1900799"/>
            <a:ext cx="6198768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37" hasCustomPrompt="1"/>
          </p:nvPr>
        </p:nvSpPr>
        <p:spPr>
          <a:xfrm>
            <a:off x="266400" y="1900799"/>
            <a:ext cx="3024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38" hasCustomPrompt="1"/>
          </p:nvPr>
        </p:nvSpPr>
        <p:spPr>
          <a:xfrm>
            <a:off x="3441600" y="4310016"/>
            <a:ext cx="6198768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266400" y="4310016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7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1" name="Text Placeholder 2"/>
          <p:cNvSpPr>
            <a:spLocks noGrp="1"/>
          </p:cNvSpPr>
          <p:nvPr>
            <p:ph type="body" idx="40" hasCustomPrompt="1"/>
          </p:nvPr>
        </p:nvSpPr>
        <p:spPr>
          <a:xfrm>
            <a:off x="3440832" y="1684068"/>
            <a:ext cx="61992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idx="41" hasCustomPrompt="1"/>
          </p:nvPr>
        </p:nvSpPr>
        <p:spPr>
          <a:xfrm>
            <a:off x="266400" y="4117492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42" hasCustomPrompt="1"/>
          </p:nvPr>
        </p:nvSpPr>
        <p:spPr>
          <a:xfrm>
            <a:off x="3440832" y="4117492"/>
            <a:ext cx="61992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273600" y="1900799"/>
            <a:ext cx="6198768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37" hasCustomPrompt="1"/>
          </p:nvPr>
        </p:nvSpPr>
        <p:spPr>
          <a:xfrm>
            <a:off x="6609600" y="1900799"/>
            <a:ext cx="3024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38" hasCustomPrompt="1"/>
          </p:nvPr>
        </p:nvSpPr>
        <p:spPr>
          <a:xfrm>
            <a:off x="273600" y="4338891"/>
            <a:ext cx="6198768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6609600" y="4338891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7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31" name="Text Placeholder 2"/>
          <p:cNvSpPr>
            <a:spLocks noGrp="1"/>
          </p:cNvSpPr>
          <p:nvPr>
            <p:ph type="body" idx="40" hasCustomPrompt="1"/>
          </p:nvPr>
        </p:nvSpPr>
        <p:spPr>
          <a:xfrm>
            <a:off x="272480" y="1684068"/>
            <a:ext cx="61992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609184" y="168406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41" hasCustomPrompt="1"/>
          </p:nvPr>
        </p:nvSpPr>
        <p:spPr>
          <a:xfrm>
            <a:off x="272480" y="4112498"/>
            <a:ext cx="61992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42" hasCustomPrompt="1"/>
          </p:nvPr>
        </p:nvSpPr>
        <p:spPr>
          <a:xfrm>
            <a:off x="6609184" y="411249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3"/>
          <p:cNvSpPr>
            <a:spLocks noGrp="1"/>
          </p:cNvSpPr>
          <p:nvPr>
            <p:ph sz="half" idx="49" hasCustomPrompt="1"/>
          </p:nvPr>
        </p:nvSpPr>
        <p:spPr>
          <a:xfrm>
            <a:off x="266400" y="1900799"/>
            <a:ext cx="2232000" cy="458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50" hasCustomPrompt="1"/>
          </p:nvPr>
        </p:nvSpPr>
        <p:spPr>
          <a:xfrm>
            <a:off x="2642400" y="1900799"/>
            <a:ext cx="2232000" cy="458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half" idx="51" hasCustomPrompt="1"/>
          </p:nvPr>
        </p:nvSpPr>
        <p:spPr>
          <a:xfrm>
            <a:off x="5025600" y="1900799"/>
            <a:ext cx="2232000" cy="458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6" name="Content Placeholder 3"/>
          <p:cNvSpPr>
            <a:spLocks noGrp="1"/>
          </p:cNvSpPr>
          <p:nvPr>
            <p:ph sz="half" idx="52" hasCustomPrompt="1"/>
          </p:nvPr>
        </p:nvSpPr>
        <p:spPr>
          <a:xfrm>
            <a:off x="7401600" y="1900799"/>
            <a:ext cx="2232000" cy="458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4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7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5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53" hasCustomPrompt="1"/>
          </p:nvPr>
        </p:nvSpPr>
        <p:spPr>
          <a:xfrm>
            <a:off x="2641512" y="168406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4" hasCustomPrompt="1"/>
          </p:nvPr>
        </p:nvSpPr>
        <p:spPr>
          <a:xfrm>
            <a:off x="5025600" y="168406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1" name="Text Placeholder 2"/>
          <p:cNvSpPr>
            <a:spLocks noGrp="1"/>
          </p:cNvSpPr>
          <p:nvPr>
            <p:ph type="body" idx="55" hasCustomPrompt="1"/>
          </p:nvPr>
        </p:nvSpPr>
        <p:spPr>
          <a:xfrm>
            <a:off x="7401600" y="168406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35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49" hasCustomPrompt="1"/>
          </p:nvPr>
        </p:nvSpPr>
        <p:spPr>
          <a:xfrm>
            <a:off x="266400" y="1900799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50" hasCustomPrompt="1"/>
          </p:nvPr>
        </p:nvSpPr>
        <p:spPr>
          <a:xfrm>
            <a:off x="2642400" y="1900799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2" name="Content Placeholder 3"/>
          <p:cNvSpPr>
            <a:spLocks noGrp="1"/>
          </p:cNvSpPr>
          <p:nvPr>
            <p:ph sz="half" idx="51" hasCustomPrompt="1"/>
          </p:nvPr>
        </p:nvSpPr>
        <p:spPr>
          <a:xfrm>
            <a:off x="5025600" y="1900799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7" name="Content Placeholder 3"/>
          <p:cNvSpPr>
            <a:spLocks noGrp="1"/>
          </p:cNvSpPr>
          <p:nvPr>
            <p:ph sz="half" idx="52" hasCustomPrompt="1"/>
          </p:nvPr>
        </p:nvSpPr>
        <p:spPr>
          <a:xfrm>
            <a:off x="7401600" y="1900799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2" name="Content Placeholder 3"/>
          <p:cNvSpPr>
            <a:spLocks noGrp="1"/>
          </p:cNvSpPr>
          <p:nvPr>
            <p:ph sz="half" idx="53" hasCustomPrompt="1"/>
          </p:nvPr>
        </p:nvSpPr>
        <p:spPr>
          <a:xfrm>
            <a:off x="266400" y="4310016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3" name="Content Placeholder 3"/>
          <p:cNvSpPr>
            <a:spLocks noGrp="1"/>
          </p:cNvSpPr>
          <p:nvPr>
            <p:ph sz="half" idx="54" hasCustomPrompt="1"/>
          </p:nvPr>
        </p:nvSpPr>
        <p:spPr>
          <a:xfrm>
            <a:off x="2642400" y="4310016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4" name="Content Placeholder 3"/>
          <p:cNvSpPr>
            <a:spLocks noGrp="1"/>
          </p:cNvSpPr>
          <p:nvPr>
            <p:ph sz="half" idx="55" hasCustomPrompt="1"/>
          </p:nvPr>
        </p:nvSpPr>
        <p:spPr>
          <a:xfrm>
            <a:off x="5025600" y="4310016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5" name="Content Placeholder 3"/>
          <p:cNvSpPr>
            <a:spLocks noGrp="1"/>
          </p:cNvSpPr>
          <p:nvPr>
            <p:ph sz="half" idx="56" hasCustomPrompt="1"/>
          </p:nvPr>
        </p:nvSpPr>
        <p:spPr>
          <a:xfrm>
            <a:off x="7401600" y="4310016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38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5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51" name="Text Placeholder 2"/>
          <p:cNvSpPr>
            <a:spLocks noGrp="1"/>
          </p:cNvSpPr>
          <p:nvPr>
            <p:ph type="body" idx="57" hasCustomPrompt="1"/>
          </p:nvPr>
        </p:nvSpPr>
        <p:spPr>
          <a:xfrm>
            <a:off x="2641512" y="168406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52" name="Text Placeholder 2"/>
          <p:cNvSpPr>
            <a:spLocks noGrp="1"/>
          </p:cNvSpPr>
          <p:nvPr>
            <p:ph type="body" idx="58" hasCustomPrompt="1"/>
          </p:nvPr>
        </p:nvSpPr>
        <p:spPr>
          <a:xfrm>
            <a:off x="5025600" y="168406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53" name="Text Placeholder 2"/>
          <p:cNvSpPr>
            <a:spLocks noGrp="1"/>
          </p:cNvSpPr>
          <p:nvPr>
            <p:ph type="body" idx="59" hasCustomPrompt="1"/>
          </p:nvPr>
        </p:nvSpPr>
        <p:spPr>
          <a:xfrm>
            <a:off x="7401600" y="168406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54" name="Text Placeholder 2"/>
          <p:cNvSpPr>
            <a:spLocks noGrp="1"/>
          </p:cNvSpPr>
          <p:nvPr>
            <p:ph type="body" idx="60" hasCustomPrompt="1"/>
          </p:nvPr>
        </p:nvSpPr>
        <p:spPr>
          <a:xfrm>
            <a:off x="266400" y="4104156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55" name="Text Placeholder 2"/>
          <p:cNvSpPr>
            <a:spLocks noGrp="1"/>
          </p:cNvSpPr>
          <p:nvPr>
            <p:ph type="body" idx="61" hasCustomPrompt="1"/>
          </p:nvPr>
        </p:nvSpPr>
        <p:spPr>
          <a:xfrm>
            <a:off x="2641512" y="4104156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56" name="Text Placeholder 2"/>
          <p:cNvSpPr>
            <a:spLocks noGrp="1"/>
          </p:cNvSpPr>
          <p:nvPr>
            <p:ph type="body" idx="62" hasCustomPrompt="1"/>
          </p:nvPr>
        </p:nvSpPr>
        <p:spPr>
          <a:xfrm>
            <a:off x="5025600" y="4104156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57" name="Text Placeholder 2"/>
          <p:cNvSpPr>
            <a:spLocks noGrp="1"/>
          </p:cNvSpPr>
          <p:nvPr>
            <p:ph type="body" idx="63" hasCustomPrompt="1"/>
          </p:nvPr>
        </p:nvSpPr>
        <p:spPr>
          <a:xfrm>
            <a:off x="7401600" y="4104156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73050" y="3645024"/>
            <a:ext cx="7821613" cy="8604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  <a:def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0" marR="0" lvl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Enter your title here</a:t>
            </a:r>
            <a:endParaRPr lang="en-GB" dirty="0"/>
          </a:p>
        </p:txBody>
      </p:sp>
      <p:grpSp>
        <p:nvGrpSpPr>
          <p:cNvPr id="12" name="Group 52"/>
          <p:cNvGrpSpPr>
            <a:grpSpLocks/>
          </p:cNvGrpSpPr>
          <p:nvPr userDrawn="1"/>
        </p:nvGrpSpPr>
        <p:grpSpPr bwMode="auto">
          <a:xfrm>
            <a:off x="0" y="3313112"/>
            <a:ext cx="9906000" cy="115888"/>
            <a:chOff x="0" y="1474"/>
            <a:chExt cx="5760" cy="73"/>
          </a:xfrm>
        </p:grpSpPr>
        <p:sp>
          <p:nvSpPr>
            <p:cNvPr id="13" name="Rectangle 53"/>
            <p:cNvSpPr>
              <a:spLocks noChangeArrowheads="1"/>
            </p:cNvSpPr>
            <p:nvPr userDrawn="1"/>
          </p:nvSpPr>
          <p:spPr bwMode="auto">
            <a:xfrm>
              <a:off x="0" y="1474"/>
              <a:ext cx="4704" cy="73"/>
            </a:xfrm>
            <a:prstGeom prst="rect">
              <a:avLst/>
            </a:prstGeom>
            <a:solidFill>
              <a:srgbClr val="92D05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Rectangle 54"/>
            <p:cNvSpPr>
              <a:spLocks noChangeArrowheads="1"/>
            </p:cNvSpPr>
            <p:nvPr userDrawn="1"/>
          </p:nvSpPr>
          <p:spPr bwMode="auto">
            <a:xfrm>
              <a:off x="4704" y="1474"/>
              <a:ext cx="1056" cy="73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>
          <a:xfrm>
            <a:off x="273050" y="4577584"/>
            <a:ext cx="7821613" cy="507600"/>
          </a:xfrm>
          <a:prstGeom prst="rect">
            <a:avLst/>
          </a:prstGeom>
        </p:spPr>
        <p:txBody>
          <a:bodyPr lIns="0" tIns="72000" rIns="0" bIns="0"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lang="en-GB" sz="1800" b="1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</a:pPr>
            <a:r>
              <a:rPr lang="en-US" dirty="0"/>
              <a:t>Enter your subtitle here</a:t>
            </a:r>
            <a:endParaRPr lang="en-GB" dirty="0"/>
          </a:p>
        </p:txBody>
      </p:sp>
      <p:sp>
        <p:nvSpPr>
          <p:cNvPr id="8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3049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B1F92669-E9AC-495A-9485-4D654D029480}" type="slidenum">
              <a:rPr lang="en-GB" smtClean="0"/>
              <a:pPr algn="r"/>
              <a:t>‹#›</a:t>
            </a:fld>
            <a:endParaRPr lang="en-GB" dirty="0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8162131" y="2748853"/>
            <a:ext cx="1671638" cy="360000"/>
            <a:chOff x="5257800" y="6925058"/>
            <a:chExt cx="2057400" cy="360000"/>
          </a:xfrm>
        </p:grpSpPr>
        <p:pic>
          <p:nvPicPr>
            <p:cNvPr id="11" name="図 10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57800" y="6925058"/>
              <a:ext cx="958899" cy="360000"/>
            </a:xfrm>
            <a:prstGeom prst="rect">
              <a:avLst/>
            </a:prstGeom>
          </p:spPr>
        </p:pic>
        <p:sp>
          <p:nvSpPr>
            <p:cNvPr id="15" name="テキスト ボックス 14"/>
            <p:cNvSpPr txBox="1"/>
            <p:nvPr userDrawn="1"/>
          </p:nvSpPr>
          <p:spPr>
            <a:xfrm>
              <a:off x="6248400" y="6989642"/>
              <a:ext cx="1066800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en-US" altLang="ja-JP" sz="675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GROUP</a:t>
              </a:r>
              <a:endParaRPr kumimoji="1" lang="ja-JP" altLang="en-US" sz="675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1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19" hasCustomPrompt="1"/>
          </p:nvPr>
        </p:nvSpPr>
        <p:spPr>
          <a:xfrm>
            <a:off x="5025600" y="1900800"/>
            <a:ext cx="46116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1" hasCustomPrompt="1"/>
          </p:nvPr>
        </p:nvSpPr>
        <p:spPr>
          <a:xfrm>
            <a:off x="5025600" y="4302820"/>
            <a:ext cx="46116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6400" y="1900800"/>
            <a:ext cx="46116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9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502560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5025600" y="4091964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4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6400" y="1900800"/>
            <a:ext cx="46116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20" hasCustomPrompt="1"/>
          </p:nvPr>
        </p:nvSpPr>
        <p:spPr>
          <a:xfrm>
            <a:off x="266400" y="4302820"/>
            <a:ext cx="46116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6" name="Content Placeholder 3"/>
          <p:cNvSpPr>
            <a:spLocks noGrp="1"/>
          </p:cNvSpPr>
          <p:nvPr>
            <p:ph sz="half" idx="19" hasCustomPrompt="1"/>
          </p:nvPr>
        </p:nvSpPr>
        <p:spPr>
          <a:xfrm>
            <a:off x="5025600" y="1900800"/>
            <a:ext cx="46116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7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5017088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266400" y="409310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1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GB" dirty="0"/>
              <a:t>Source / Disclaimer / Annotations: 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0" hasCustomPrompt="1"/>
          </p:nvPr>
        </p:nvSpPr>
        <p:spPr>
          <a:xfrm>
            <a:off x="266400" y="4302820"/>
            <a:ext cx="46116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1" hasCustomPrompt="1"/>
          </p:nvPr>
        </p:nvSpPr>
        <p:spPr>
          <a:xfrm>
            <a:off x="5018400" y="4302820"/>
            <a:ext cx="46116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26" hasCustomPrompt="1"/>
          </p:nvPr>
        </p:nvSpPr>
        <p:spPr>
          <a:xfrm>
            <a:off x="266400" y="1900800"/>
            <a:ext cx="93708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8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27" hasCustomPrompt="1"/>
          </p:nvPr>
        </p:nvSpPr>
        <p:spPr>
          <a:xfrm>
            <a:off x="266400" y="4091964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5017088" y="4091964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4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6400" y="1900800"/>
            <a:ext cx="46116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9" hasCustomPrompt="1"/>
          </p:nvPr>
        </p:nvSpPr>
        <p:spPr>
          <a:xfrm>
            <a:off x="5025600" y="1900800"/>
            <a:ext cx="46116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6" name="Content Placeholder 3"/>
          <p:cNvSpPr>
            <a:spLocks noGrp="1"/>
          </p:cNvSpPr>
          <p:nvPr>
            <p:ph sz="half" idx="27" hasCustomPrompt="1"/>
          </p:nvPr>
        </p:nvSpPr>
        <p:spPr>
          <a:xfrm>
            <a:off x="266400" y="4317474"/>
            <a:ext cx="9370800" cy="217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4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266400" y="4104156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29" hasCustomPrompt="1"/>
          </p:nvPr>
        </p:nvSpPr>
        <p:spPr>
          <a:xfrm>
            <a:off x="5024312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18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6" hasCustomPrompt="1"/>
          </p:nvPr>
        </p:nvSpPr>
        <p:spPr>
          <a:xfrm>
            <a:off x="266400" y="1900800"/>
            <a:ext cx="93708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266400" y="4313837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40" hasCustomPrompt="1"/>
          </p:nvPr>
        </p:nvSpPr>
        <p:spPr>
          <a:xfrm>
            <a:off x="6609600" y="4313837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0" name="Content Placeholder 3"/>
          <p:cNvSpPr>
            <a:spLocks noGrp="1"/>
          </p:cNvSpPr>
          <p:nvPr>
            <p:ph sz="half" idx="41" hasCustomPrompt="1"/>
          </p:nvPr>
        </p:nvSpPr>
        <p:spPr>
          <a:xfrm>
            <a:off x="3439800" y="4313837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5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1" name="Text Placeholder 2"/>
          <p:cNvSpPr>
            <a:spLocks noGrp="1"/>
          </p:cNvSpPr>
          <p:nvPr>
            <p:ph type="body" idx="42" hasCustomPrompt="1"/>
          </p:nvPr>
        </p:nvSpPr>
        <p:spPr>
          <a:xfrm>
            <a:off x="266400" y="4104156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idx="43" hasCustomPrompt="1"/>
          </p:nvPr>
        </p:nvSpPr>
        <p:spPr>
          <a:xfrm>
            <a:off x="3441600" y="4104156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44" hasCustomPrompt="1"/>
          </p:nvPr>
        </p:nvSpPr>
        <p:spPr>
          <a:xfrm>
            <a:off x="6610048" y="4104156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26" hasCustomPrompt="1"/>
          </p:nvPr>
        </p:nvSpPr>
        <p:spPr>
          <a:xfrm>
            <a:off x="266400" y="1900800"/>
            <a:ext cx="93708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53" hasCustomPrompt="1"/>
          </p:nvPr>
        </p:nvSpPr>
        <p:spPr>
          <a:xfrm>
            <a:off x="266400" y="4310016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half" idx="54" hasCustomPrompt="1"/>
          </p:nvPr>
        </p:nvSpPr>
        <p:spPr>
          <a:xfrm>
            <a:off x="2649600" y="4310016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3" name="Content Placeholder 3"/>
          <p:cNvSpPr>
            <a:spLocks noGrp="1"/>
          </p:cNvSpPr>
          <p:nvPr>
            <p:ph sz="half" idx="55" hasCustomPrompt="1"/>
          </p:nvPr>
        </p:nvSpPr>
        <p:spPr>
          <a:xfrm>
            <a:off x="5025600" y="4310016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half" idx="56" hasCustomPrompt="1"/>
          </p:nvPr>
        </p:nvSpPr>
        <p:spPr>
          <a:xfrm>
            <a:off x="7401600" y="4310016"/>
            <a:ext cx="22320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8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3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6" name="Text Placeholder 2"/>
          <p:cNvSpPr>
            <a:spLocks noGrp="1"/>
          </p:cNvSpPr>
          <p:nvPr>
            <p:ph type="body" idx="57" hasCustomPrompt="1"/>
          </p:nvPr>
        </p:nvSpPr>
        <p:spPr>
          <a:xfrm>
            <a:off x="266400" y="4104156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idx="58" hasCustomPrompt="1"/>
          </p:nvPr>
        </p:nvSpPr>
        <p:spPr>
          <a:xfrm>
            <a:off x="2649600" y="4104156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59" hasCustomPrompt="1"/>
          </p:nvPr>
        </p:nvSpPr>
        <p:spPr>
          <a:xfrm>
            <a:off x="5023912" y="4104156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9" name="Text Placeholder 2"/>
          <p:cNvSpPr>
            <a:spLocks noGrp="1"/>
          </p:cNvSpPr>
          <p:nvPr>
            <p:ph type="body" idx="60" hasCustomPrompt="1"/>
          </p:nvPr>
        </p:nvSpPr>
        <p:spPr>
          <a:xfrm>
            <a:off x="7401600" y="4104156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26" hasCustomPrompt="1"/>
          </p:nvPr>
        </p:nvSpPr>
        <p:spPr>
          <a:xfrm>
            <a:off x="266400" y="1900800"/>
            <a:ext cx="4611600" cy="4624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8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3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7" hasCustomPrompt="1"/>
          </p:nvPr>
        </p:nvSpPr>
        <p:spPr>
          <a:xfrm>
            <a:off x="5020296" y="1900800"/>
            <a:ext cx="4611600" cy="13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5020296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9" hasCustomPrompt="1"/>
          </p:nvPr>
        </p:nvSpPr>
        <p:spPr>
          <a:xfrm>
            <a:off x="5020296" y="3556984"/>
            <a:ext cx="4611600" cy="13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30" hasCustomPrompt="1"/>
          </p:nvPr>
        </p:nvSpPr>
        <p:spPr>
          <a:xfrm>
            <a:off x="5020296" y="3340252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half" idx="31" hasCustomPrompt="1"/>
          </p:nvPr>
        </p:nvSpPr>
        <p:spPr>
          <a:xfrm>
            <a:off x="5020296" y="5213168"/>
            <a:ext cx="4611600" cy="13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32" hasCustomPrompt="1"/>
          </p:nvPr>
        </p:nvSpPr>
        <p:spPr>
          <a:xfrm>
            <a:off x="5020296" y="4996436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8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7" hasCustomPrompt="1"/>
          </p:nvPr>
        </p:nvSpPr>
        <p:spPr>
          <a:xfrm>
            <a:off x="272480" y="1900800"/>
            <a:ext cx="4611600" cy="13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27248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9" hasCustomPrompt="1"/>
          </p:nvPr>
        </p:nvSpPr>
        <p:spPr>
          <a:xfrm>
            <a:off x="272480" y="3556984"/>
            <a:ext cx="4611600" cy="13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30" hasCustomPrompt="1"/>
          </p:nvPr>
        </p:nvSpPr>
        <p:spPr>
          <a:xfrm>
            <a:off x="272480" y="3340252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half" idx="31" hasCustomPrompt="1"/>
          </p:nvPr>
        </p:nvSpPr>
        <p:spPr>
          <a:xfrm>
            <a:off x="272480" y="5213168"/>
            <a:ext cx="4611600" cy="13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32" hasCustomPrompt="1"/>
          </p:nvPr>
        </p:nvSpPr>
        <p:spPr>
          <a:xfrm>
            <a:off x="272480" y="4996436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6" hasCustomPrompt="1"/>
          </p:nvPr>
        </p:nvSpPr>
        <p:spPr>
          <a:xfrm>
            <a:off x="5025008" y="1900800"/>
            <a:ext cx="4611600" cy="4624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025008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5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266400" y="1900799"/>
            <a:ext cx="93708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1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266400" y="4324854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2" name="Content Placeholder 3"/>
          <p:cNvSpPr>
            <a:spLocks noGrp="1"/>
          </p:cNvSpPr>
          <p:nvPr>
            <p:ph sz="half" idx="40" hasCustomPrompt="1"/>
          </p:nvPr>
        </p:nvSpPr>
        <p:spPr>
          <a:xfrm>
            <a:off x="6609600" y="4324854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3" name="Content Placeholder 3"/>
          <p:cNvSpPr>
            <a:spLocks noGrp="1"/>
          </p:cNvSpPr>
          <p:nvPr>
            <p:ph sz="half" idx="41" hasCustomPrompt="1"/>
          </p:nvPr>
        </p:nvSpPr>
        <p:spPr>
          <a:xfrm>
            <a:off x="3439800" y="4324854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21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0" name="Text Placeholder 2"/>
          <p:cNvSpPr>
            <a:spLocks noGrp="1"/>
          </p:cNvSpPr>
          <p:nvPr>
            <p:ph type="body" idx="44" hasCustomPrompt="1"/>
          </p:nvPr>
        </p:nvSpPr>
        <p:spPr>
          <a:xfrm>
            <a:off x="266400" y="411634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45" hasCustomPrompt="1"/>
          </p:nvPr>
        </p:nvSpPr>
        <p:spPr>
          <a:xfrm>
            <a:off x="3440856" y="411634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type="body" idx="46" hasCustomPrompt="1"/>
          </p:nvPr>
        </p:nvSpPr>
        <p:spPr>
          <a:xfrm>
            <a:off x="6609600" y="411634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5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41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266400" y="1899072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2" name="Content Placeholder 3"/>
          <p:cNvSpPr>
            <a:spLocks noGrp="1"/>
          </p:cNvSpPr>
          <p:nvPr>
            <p:ph sz="half" idx="40" hasCustomPrompt="1"/>
          </p:nvPr>
        </p:nvSpPr>
        <p:spPr>
          <a:xfrm>
            <a:off x="6609600" y="1899072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3" name="Content Placeholder 3"/>
          <p:cNvSpPr>
            <a:spLocks noGrp="1"/>
          </p:cNvSpPr>
          <p:nvPr>
            <p:ph sz="half" idx="41" hasCustomPrompt="1"/>
          </p:nvPr>
        </p:nvSpPr>
        <p:spPr>
          <a:xfrm>
            <a:off x="3439800" y="1899072"/>
            <a:ext cx="3024000" cy="21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21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0" name="Text Placeholder 2"/>
          <p:cNvSpPr>
            <a:spLocks noGrp="1"/>
          </p:cNvSpPr>
          <p:nvPr>
            <p:ph type="body" idx="44" hasCustomPrompt="1"/>
          </p:nvPr>
        </p:nvSpPr>
        <p:spPr>
          <a:xfrm>
            <a:off x="266400" y="1684800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45" hasCustomPrompt="1"/>
          </p:nvPr>
        </p:nvSpPr>
        <p:spPr>
          <a:xfrm>
            <a:off x="3440856" y="1684800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type="body" idx="46" hasCustomPrompt="1"/>
          </p:nvPr>
        </p:nvSpPr>
        <p:spPr>
          <a:xfrm>
            <a:off x="6609600" y="1684800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266400" y="4351553"/>
            <a:ext cx="93708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4134822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73050" y="3645024"/>
            <a:ext cx="7821613" cy="8604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  <a:def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0" marR="0" lvl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Enter your title here</a:t>
            </a:r>
            <a:endParaRPr lang="en-GB" dirty="0"/>
          </a:p>
        </p:txBody>
      </p:sp>
      <p:grpSp>
        <p:nvGrpSpPr>
          <p:cNvPr id="7" name="Group 52"/>
          <p:cNvGrpSpPr>
            <a:grpSpLocks/>
          </p:cNvGrpSpPr>
          <p:nvPr userDrawn="1"/>
        </p:nvGrpSpPr>
        <p:grpSpPr bwMode="auto">
          <a:xfrm>
            <a:off x="0" y="3313112"/>
            <a:ext cx="9906000" cy="115888"/>
            <a:chOff x="0" y="1474"/>
            <a:chExt cx="5760" cy="73"/>
          </a:xfrm>
        </p:grpSpPr>
        <p:sp>
          <p:nvSpPr>
            <p:cNvPr id="8" name="Rectangle 53"/>
            <p:cNvSpPr>
              <a:spLocks noChangeArrowheads="1"/>
            </p:cNvSpPr>
            <p:nvPr userDrawn="1"/>
          </p:nvSpPr>
          <p:spPr bwMode="auto">
            <a:xfrm>
              <a:off x="0" y="1474"/>
              <a:ext cx="4704" cy="73"/>
            </a:xfrm>
            <a:prstGeom prst="rect">
              <a:avLst/>
            </a:prstGeom>
            <a:solidFill>
              <a:srgbClr val="92D05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Rectangle 54"/>
            <p:cNvSpPr>
              <a:spLocks noChangeArrowheads="1"/>
            </p:cNvSpPr>
            <p:nvPr userDrawn="1"/>
          </p:nvSpPr>
          <p:spPr bwMode="auto">
            <a:xfrm>
              <a:off x="4704" y="1474"/>
              <a:ext cx="1056" cy="73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1" name="Title 15"/>
          <p:cNvSpPr>
            <a:spLocks noGrp="1"/>
          </p:cNvSpPr>
          <p:nvPr>
            <p:ph type="title" hasCustomPrompt="1"/>
          </p:nvPr>
        </p:nvSpPr>
        <p:spPr>
          <a:xfrm>
            <a:off x="273050" y="4577584"/>
            <a:ext cx="7821613" cy="507600"/>
          </a:xfrm>
          <a:prstGeom prst="rect">
            <a:avLst/>
          </a:prstGeom>
        </p:spPr>
        <p:txBody>
          <a:bodyPr lIns="0" tIns="72000" rIns="0" bIns="0"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lang="en-GB" sz="1800" b="1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</a:pPr>
            <a:r>
              <a:rPr lang="en-US" dirty="0"/>
              <a:t>Enter your subtitle here</a:t>
            </a:r>
            <a:endParaRPr lang="en-GB" dirty="0"/>
          </a:p>
        </p:txBody>
      </p:sp>
      <p:sp>
        <p:nvSpPr>
          <p:cNvPr id="10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3049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B1F92669-E9AC-495A-9485-4D654D029480}" type="slidenum">
              <a:rPr lang="en-GB" smtClean="0"/>
              <a:pPr algn="r"/>
              <a:t>‹#›</a:t>
            </a:fld>
            <a:endParaRPr lang="en-GB" dirty="0"/>
          </a:p>
        </p:txBody>
      </p:sp>
      <p:grpSp>
        <p:nvGrpSpPr>
          <p:cNvPr id="12" name="グループ化 11"/>
          <p:cNvGrpSpPr/>
          <p:nvPr userDrawn="1"/>
        </p:nvGrpSpPr>
        <p:grpSpPr>
          <a:xfrm>
            <a:off x="8162131" y="2748853"/>
            <a:ext cx="1671638" cy="360000"/>
            <a:chOff x="5257800" y="6925058"/>
            <a:chExt cx="2057400" cy="360000"/>
          </a:xfrm>
        </p:grpSpPr>
        <p:pic>
          <p:nvPicPr>
            <p:cNvPr id="13" name="図 12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57800" y="6925058"/>
              <a:ext cx="958899" cy="360000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 userDrawn="1"/>
          </p:nvSpPr>
          <p:spPr>
            <a:xfrm>
              <a:off x="6248400" y="6989642"/>
              <a:ext cx="1066800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en-US" altLang="ja-JP" sz="675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GROUP</a:t>
              </a:r>
              <a:endParaRPr kumimoji="1" lang="ja-JP" altLang="en-US" sz="675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"/>
          <p:cNvSpPr>
            <a:spLocks noGrp="1"/>
          </p:cNvSpPr>
          <p:nvPr>
            <p:ph sz="half" idx="34" hasCustomPrompt="1"/>
          </p:nvPr>
        </p:nvSpPr>
        <p:spPr>
          <a:xfrm>
            <a:off x="272480" y="4624482"/>
            <a:ext cx="4611600" cy="174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half" idx="35" hasCustomPrompt="1"/>
          </p:nvPr>
        </p:nvSpPr>
        <p:spPr>
          <a:xfrm>
            <a:off x="5016751" y="4624482"/>
            <a:ext cx="4611600" cy="174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6" hasCustomPrompt="1"/>
          </p:nvPr>
        </p:nvSpPr>
        <p:spPr>
          <a:xfrm>
            <a:off x="272480" y="2204864"/>
            <a:ext cx="4611600" cy="174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33" hasCustomPrompt="1"/>
          </p:nvPr>
        </p:nvSpPr>
        <p:spPr>
          <a:xfrm>
            <a:off x="5016751" y="2204864"/>
            <a:ext cx="4611600" cy="174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8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1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5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266400" y="4091964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29" hasCustomPrompt="1"/>
          </p:nvPr>
        </p:nvSpPr>
        <p:spPr>
          <a:xfrm>
            <a:off x="272480" y="1988864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30" hasCustomPrompt="1"/>
          </p:nvPr>
        </p:nvSpPr>
        <p:spPr>
          <a:xfrm>
            <a:off x="5018400" y="1988864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31" hasCustomPrompt="1"/>
          </p:nvPr>
        </p:nvSpPr>
        <p:spPr>
          <a:xfrm>
            <a:off x="272480" y="4406522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32" hasCustomPrompt="1"/>
          </p:nvPr>
        </p:nvSpPr>
        <p:spPr>
          <a:xfrm>
            <a:off x="5018400" y="4406522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5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41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266400" y="2187104"/>
            <a:ext cx="3024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2" name="Content Placeholder 3"/>
          <p:cNvSpPr>
            <a:spLocks noGrp="1"/>
          </p:cNvSpPr>
          <p:nvPr>
            <p:ph sz="half" idx="40" hasCustomPrompt="1"/>
          </p:nvPr>
        </p:nvSpPr>
        <p:spPr>
          <a:xfrm>
            <a:off x="6609600" y="2187104"/>
            <a:ext cx="3024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43" name="Content Placeholder 3"/>
          <p:cNvSpPr>
            <a:spLocks noGrp="1"/>
          </p:cNvSpPr>
          <p:nvPr>
            <p:ph sz="half" idx="41" hasCustomPrompt="1"/>
          </p:nvPr>
        </p:nvSpPr>
        <p:spPr>
          <a:xfrm>
            <a:off x="3439800" y="2187104"/>
            <a:ext cx="3024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21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0" name="Text Placeholder 2"/>
          <p:cNvSpPr>
            <a:spLocks noGrp="1"/>
          </p:cNvSpPr>
          <p:nvPr>
            <p:ph type="body" idx="44" hasCustomPrompt="1"/>
          </p:nvPr>
        </p:nvSpPr>
        <p:spPr>
          <a:xfrm>
            <a:off x="266400" y="197859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45" hasCustomPrompt="1"/>
          </p:nvPr>
        </p:nvSpPr>
        <p:spPr>
          <a:xfrm>
            <a:off x="3440856" y="197859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type="body" idx="46" hasCustomPrompt="1"/>
          </p:nvPr>
        </p:nvSpPr>
        <p:spPr>
          <a:xfrm>
            <a:off x="6609600" y="1978598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47" hasCustomPrompt="1"/>
          </p:nvPr>
        </p:nvSpPr>
        <p:spPr>
          <a:xfrm>
            <a:off x="266400" y="4653336"/>
            <a:ext cx="3024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48" hasCustomPrompt="1"/>
          </p:nvPr>
        </p:nvSpPr>
        <p:spPr>
          <a:xfrm>
            <a:off x="6609600" y="4653336"/>
            <a:ext cx="3024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49" hasCustomPrompt="1"/>
          </p:nvPr>
        </p:nvSpPr>
        <p:spPr>
          <a:xfrm>
            <a:off x="3439800" y="4653336"/>
            <a:ext cx="3024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50" hasCustomPrompt="1"/>
          </p:nvPr>
        </p:nvSpPr>
        <p:spPr>
          <a:xfrm>
            <a:off x="266400" y="4150300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51" hasCustomPrompt="1"/>
          </p:nvPr>
        </p:nvSpPr>
        <p:spPr>
          <a:xfrm>
            <a:off x="266400" y="4444830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52" hasCustomPrompt="1"/>
          </p:nvPr>
        </p:nvSpPr>
        <p:spPr>
          <a:xfrm>
            <a:off x="3440856" y="4444830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53" hasCustomPrompt="1"/>
          </p:nvPr>
        </p:nvSpPr>
        <p:spPr>
          <a:xfrm>
            <a:off x="6609600" y="4444830"/>
            <a:ext cx="3024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6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53" hasCustomPrompt="1"/>
          </p:nvPr>
        </p:nvSpPr>
        <p:spPr>
          <a:xfrm>
            <a:off x="266400" y="2185814"/>
            <a:ext cx="2232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half" idx="54" hasCustomPrompt="1"/>
          </p:nvPr>
        </p:nvSpPr>
        <p:spPr>
          <a:xfrm>
            <a:off x="2649600" y="2185814"/>
            <a:ext cx="2232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3" name="Content Placeholder 3"/>
          <p:cNvSpPr>
            <a:spLocks noGrp="1"/>
          </p:cNvSpPr>
          <p:nvPr>
            <p:ph sz="half" idx="55" hasCustomPrompt="1"/>
          </p:nvPr>
        </p:nvSpPr>
        <p:spPr>
          <a:xfrm>
            <a:off x="5025600" y="2185814"/>
            <a:ext cx="2232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half" idx="56" hasCustomPrompt="1"/>
          </p:nvPr>
        </p:nvSpPr>
        <p:spPr>
          <a:xfrm>
            <a:off x="7401600" y="2185814"/>
            <a:ext cx="2232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8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3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6" name="Text Placeholder 2"/>
          <p:cNvSpPr>
            <a:spLocks noGrp="1"/>
          </p:cNvSpPr>
          <p:nvPr>
            <p:ph type="body" idx="57" hasCustomPrompt="1"/>
          </p:nvPr>
        </p:nvSpPr>
        <p:spPr>
          <a:xfrm>
            <a:off x="266400" y="1979954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ysClr val="windowText" lastClr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idx="58" hasCustomPrompt="1"/>
          </p:nvPr>
        </p:nvSpPr>
        <p:spPr>
          <a:xfrm>
            <a:off x="2649600" y="1979954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ysClr val="windowText" lastClr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59" hasCustomPrompt="1"/>
          </p:nvPr>
        </p:nvSpPr>
        <p:spPr>
          <a:xfrm>
            <a:off x="5023912" y="1979954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ysClr val="windowText" lastClr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9" name="Text Placeholder 2"/>
          <p:cNvSpPr>
            <a:spLocks noGrp="1"/>
          </p:cNvSpPr>
          <p:nvPr>
            <p:ph type="body" idx="60" hasCustomPrompt="1"/>
          </p:nvPr>
        </p:nvSpPr>
        <p:spPr>
          <a:xfrm>
            <a:off x="7401600" y="1979954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ysClr val="windowText" lastClr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61" hasCustomPrompt="1"/>
          </p:nvPr>
        </p:nvSpPr>
        <p:spPr>
          <a:xfrm>
            <a:off x="266400" y="4578818"/>
            <a:ext cx="2232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62" hasCustomPrompt="1"/>
          </p:nvPr>
        </p:nvSpPr>
        <p:spPr>
          <a:xfrm>
            <a:off x="2649600" y="4578818"/>
            <a:ext cx="2232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63" hasCustomPrompt="1"/>
          </p:nvPr>
        </p:nvSpPr>
        <p:spPr>
          <a:xfrm>
            <a:off x="5025600" y="4578818"/>
            <a:ext cx="2232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64" hasCustomPrompt="1"/>
          </p:nvPr>
        </p:nvSpPr>
        <p:spPr>
          <a:xfrm>
            <a:off x="7401600" y="4578818"/>
            <a:ext cx="2232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65" hasCustomPrompt="1"/>
          </p:nvPr>
        </p:nvSpPr>
        <p:spPr>
          <a:xfrm>
            <a:off x="266400" y="4077072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66" hasCustomPrompt="1"/>
          </p:nvPr>
        </p:nvSpPr>
        <p:spPr>
          <a:xfrm>
            <a:off x="266400" y="437295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ysClr val="windowText" lastClr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67" hasCustomPrompt="1"/>
          </p:nvPr>
        </p:nvSpPr>
        <p:spPr>
          <a:xfrm>
            <a:off x="2649600" y="437295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ysClr val="windowText" lastClr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68" hasCustomPrompt="1"/>
          </p:nvPr>
        </p:nvSpPr>
        <p:spPr>
          <a:xfrm>
            <a:off x="5023912" y="437295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ysClr val="windowText" lastClr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31" name="Text Placeholder 2"/>
          <p:cNvSpPr>
            <a:spLocks noGrp="1"/>
          </p:cNvSpPr>
          <p:nvPr>
            <p:ph type="body" idx="69" hasCustomPrompt="1"/>
          </p:nvPr>
        </p:nvSpPr>
        <p:spPr>
          <a:xfrm>
            <a:off x="7401600" y="4372958"/>
            <a:ext cx="22320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2700">
            <a:solidFill>
              <a:schemeClr val="accent2"/>
            </a:solidFill>
            <a:headEnd/>
            <a:tailEnd/>
          </a:ln>
        </p:spPr>
        <p:txBody>
          <a:bodyPr lIns="0" tIns="0" rIns="0" bIns="0" anchor="b" anchorCtr="1"/>
          <a:lstStyle>
            <a:lvl1pPr marL="0" indent="0" algn="ctr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  <a:defRPr lang="en-US" sz="1000" b="1" kern="1200" baseline="0" dirty="0" smtClean="0">
                <a:ln>
                  <a:noFill/>
                </a:ln>
                <a:solidFill>
                  <a:sysClr val="windowText" lastClr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10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defRPr lang="en-US" sz="1400" b="1" baseline="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pPr lvl="0" algn="l" defTabSz="957263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CC3300"/>
              </a:buClr>
            </a:pPr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7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31_Comple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494180" y="6470108"/>
            <a:ext cx="200699" cy="12824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252525"/>
                </a:solidFill>
                <a:latin typeface="Yu Gothic"/>
                <a:cs typeface="Yu Gothic"/>
              </a:defRPr>
            </a:lvl1pPr>
          </a:lstStyle>
          <a:p>
            <a:pPr marL="28575">
              <a:lnSpc>
                <a:spcPts val="1046"/>
              </a:lnSpc>
            </a:pPr>
            <a:fld id="{81D60167-4931-47E6-BA6A-407CBD079E47}" type="slidenum">
              <a:rPr lang="en-US" altLang="ja-JP" smtClean="0"/>
              <a:pPr marL="28575">
                <a:lnSpc>
                  <a:spcPts val="1046"/>
                </a:lnSpc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60413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266400" y="233850"/>
            <a:ext cx="7200000" cy="5724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en-GB" sz="1800" b="1" baseline="0" dirty="0">
                <a:ea typeface="MS PGothic" pitchFamily="34" charset="-128"/>
              </a:rPr>
              <a:t>Table of contents</a:t>
            </a:r>
          </a:p>
        </p:txBody>
      </p:sp>
      <p:sp>
        <p:nvSpPr>
          <p:cNvPr id="3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3049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B1F92669-E9AC-495A-9485-4D654D029480}" type="slidenum">
              <a:rPr lang="en-GB" smtClean="0"/>
              <a:pPr algn="r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3049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B1F92669-E9AC-495A-9485-4D654D029480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7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700" i="1" baseline="0">
                <a:ea typeface="MS PGothic" pitchFamily="34" charset="-128"/>
              </a:defRPr>
            </a:lvl1pPr>
          </a:lstStyle>
          <a:p>
            <a:pPr lvl="0"/>
            <a:r>
              <a:rPr lang="en-GB" dirty="0"/>
              <a:t>Source / Disclaimer / Annotations: 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6400" y="1702676"/>
            <a:ext cx="9370800" cy="4777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4800" rIns="46800" bIns="64800"/>
          <a:lstStyle>
            <a:lvl1pPr marL="0" indent="0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SzPct val="150000"/>
              <a:buFontTx/>
              <a:buNone/>
              <a:tabLst/>
              <a:defRPr lang="en-US" sz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lang="en-US" sz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7188" indent="-177800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200"/>
              <a:buFont typeface="Arial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36575" indent="-179388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200"/>
              <a:buFont typeface="Symbol"/>
              <a:buChar char="-"/>
              <a:defRPr lang="en-US" sz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200"/>
              <a:buFont typeface="Symbol"/>
              <a:buChar char="-"/>
              <a:defRPr lang="en-GB" sz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6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400" y="59241"/>
            <a:ext cx="7200000" cy="74736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20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6400" y="1900799"/>
            <a:ext cx="93708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SzPct val="150000"/>
              <a:buFontTx/>
              <a:buNone/>
              <a:tabLst/>
              <a:defRPr lang="en-US" sz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lang="en-US" sz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7188" indent="-177800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200"/>
              <a:buFont typeface="Arial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36575" indent="-179388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200"/>
              <a:buFont typeface="Symbol"/>
              <a:buChar char="-"/>
              <a:defRPr lang="en-US" sz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fontAlgn="base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200"/>
              <a:buFont typeface="Symbol"/>
              <a:buChar char="-"/>
              <a:defRPr lang="en-GB" sz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3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14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0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6400" y="1900800"/>
            <a:ext cx="46116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9" hasCustomPrompt="1"/>
          </p:nvPr>
        </p:nvSpPr>
        <p:spPr>
          <a:xfrm>
            <a:off x="5022000" y="1900800"/>
            <a:ext cx="4611600" cy="458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6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17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0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5022024" y="1684068"/>
            <a:ext cx="46116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/>
          <p:cNvSpPr>
            <a:spLocks noGrp="1"/>
          </p:cNvSpPr>
          <p:nvPr>
            <p:ph sz="half" idx="26" hasCustomPrompt="1"/>
          </p:nvPr>
        </p:nvSpPr>
        <p:spPr>
          <a:xfrm>
            <a:off x="266400" y="1900800"/>
            <a:ext cx="9370800" cy="21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7" hasCustomPrompt="1"/>
          </p:nvPr>
        </p:nvSpPr>
        <p:spPr>
          <a:xfrm>
            <a:off x="266400" y="4305599"/>
            <a:ext cx="9370800" cy="217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8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1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5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266400" y="4091964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3"/>
          <p:cNvSpPr>
            <a:spLocks noGrp="1"/>
          </p:cNvSpPr>
          <p:nvPr>
            <p:ph sz="half" idx="29" hasCustomPrompt="1"/>
          </p:nvPr>
        </p:nvSpPr>
        <p:spPr>
          <a:xfrm>
            <a:off x="266400" y="3526356"/>
            <a:ext cx="9370800" cy="13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30" hasCustomPrompt="1"/>
          </p:nvPr>
        </p:nvSpPr>
        <p:spPr>
          <a:xfrm>
            <a:off x="266400" y="5142231"/>
            <a:ext cx="9370800" cy="138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20" name="Slide Header Placeholder"/>
          <p:cNvSpPr>
            <a:spLocks noGrp="1"/>
          </p:cNvSpPr>
          <p:nvPr>
            <p:ph type="title" hasCustomPrompt="1"/>
          </p:nvPr>
        </p:nvSpPr>
        <p:spPr>
          <a:xfrm>
            <a:off x="266399" y="58138"/>
            <a:ext cx="7200000" cy="74811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5726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lang="en-GB" sz="1800" b="1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Main text</a:t>
            </a:r>
          </a:p>
        </p:txBody>
      </p:sp>
      <p:sp>
        <p:nvSpPr>
          <p:cNvPr id="22" name="Subheader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266400" y="6525344"/>
            <a:ext cx="8568000" cy="2318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228600" indent="-228600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en-GB" sz="700" i="1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 Unicode MS" pitchFamily="34" charset="-128"/>
              </a:defRPr>
            </a:lvl1pPr>
          </a:lstStyle>
          <a:p>
            <a:pPr marL="228600" lvl="0" indent="-22860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dirty="0"/>
              <a:t>Source / Disclaimer / Annotations: 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31" hasCustomPrompt="1"/>
          </p:nvPr>
        </p:nvSpPr>
        <p:spPr>
          <a:xfrm>
            <a:off x="266400" y="1900800"/>
            <a:ext cx="9370800" cy="13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0" rIns="46800" bIns="64800"/>
          <a:lstStyle>
            <a:lvl1pPr marL="0" indent="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179388" indent="-1778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/>
              <a:buChar char="n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355600" indent="-176213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547688" indent="-190500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715963" indent="-166688" algn="l" defTabSz="815780" rtl="0" eaLnBrk="1" fontAlgn="base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Symbol"/>
              <a:buChar char="-"/>
              <a:defRPr lang="en-GB" sz="10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Level 1</a:t>
            </a:r>
          </a:p>
          <a:p>
            <a:pPr lvl="2"/>
            <a:r>
              <a:rPr lang="en-GB" dirty="0"/>
              <a:t>Level 2</a:t>
            </a:r>
          </a:p>
          <a:p>
            <a:pPr lvl="3"/>
            <a:r>
              <a:rPr lang="en-GB" dirty="0"/>
              <a:t>Level 3</a:t>
            </a:r>
          </a:p>
          <a:p>
            <a:pPr lvl="4"/>
            <a:r>
              <a:rPr lang="en-GB" dirty="0"/>
              <a:t>Level 4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266400" y="1202400"/>
            <a:ext cx="9370800" cy="4284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spcAft>
                <a:spcPts val="0"/>
              </a:spcAft>
              <a:defRPr sz="1400" b="1" baseline="0">
                <a:latin typeface="+mj-lt"/>
                <a:ea typeface="MS PGothic" pitchFamily="34" charset="-128"/>
              </a:defRPr>
            </a:lvl1pPr>
          </a:lstStyle>
          <a:p>
            <a:pPr lvl="0"/>
            <a:r>
              <a:rPr lang="en-US" dirty="0"/>
              <a:t>Subheading text (optional)</a:t>
            </a:r>
            <a:br>
              <a:rPr lang="en-US" dirty="0"/>
            </a:br>
            <a:r>
              <a:rPr lang="en-US" dirty="0"/>
              <a:t>Subheading text (optional)</a:t>
            </a:r>
          </a:p>
        </p:txBody>
      </p:sp>
      <p:sp>
        <p:nvSpPr>
          <p:cNvPr id="16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25344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F96A6800-FFF6-4ED7-8C1A-BE1D2596D2A3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6400" y="168406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32" hasCustomPrompt="1"/>
          </p:nvPr>
        </p:nvSpPr>
        <p:spPr>
          <a:xfrm>
            <a:off x="266400" y="3311676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idx="33" hasCustomPrompt="1"/>
          </p:nvPr>
        </p:nvSpPr>
        <p:spPr>
          <a:xfrm>
            <a:off x="266400" y="4931308"/>
            <a:ext cx="9370800" cy="216000"/>
          </a:xfrm>
          <a:prstGeom prst="callout1">
            <a:avLst>
              <a:gd name="adj1" fmla="val 100536"/>
              <a:gd name="adj2" fmla="val 99996"/>
              <a:gd name="adj3" fmla="val 100706"/>
              <a:gd name="adj4" fmla="val 0"/>
            </a:avLst>
          </a:prstGeom>
          <a:noFill/>
          <a:ln w="19050">
            <a:solidFill>
              <a:schemeClr val="accent2"/>
            </a:solidFill>
            <a:headEnd/>
            <a:tailEnd/>
          </a:ln>
        </p:spPr>
        <p:txBody>
          <a:bodyPr lIns="0" tIns="0" rIns="0" bIns="36000" anchor="b" anchorCtr="0"/>
          <a:lstStyle>
            <a:lvl1pPr marL="0" indent="0" algn="l" defTabSz="81578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  <a:defRPr lang="en-US" sz="1200" b="1" kern="1200" baseline="0" dirty="0" smtClean="0">
                <a:ln>
                  <a:noFill/>
                </a:ln>
                <a:solidFill>
                  <a:schemeClr val="accent2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l" defTabSz="81578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None/>
            </a:pPr>
            <a:r>
              <a:rPr lang="en-US" dirty="0"/>
              <a:t>Title bar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"/>
          <p:cNvSpPr>
            <a:spLocks noGrp="1"/>
          </p:cNvSpPr>
          <p:nvPr>
            <p:ph type="ftr" sz="quarter" idx="3"/>
          </p:nvPr>
        </p:nvSpPr>
        <p:spPr>
          <a:xfrm>
            <a:off x="8834400" y="6580800"/>
            <a:ext cx="795760" cy="230400"/>
          </a:xfrm>
          <a:prstGeom prst="rect">
            <a:avLst/>
          </a:prstGeom>
        </p:spPr>
        <p:txBody>
          <a:bodyPr lIns="0" tIns="0" rIns="18000" bIns="18000" anchor="ctr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pPr algn="r"/>
            <a:fld id="{B1F92669-E9AC-495A-9485-4D654D029480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0" y="864144"/>
            <a:ext cx="8312150" cy="1080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ja-JP" altLang="ja-JP" dirty="0"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8312150" y="864144"/>
            <a:ext cx="1595438" cy="108000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ja-JP" altLang="ja-JP"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4117181" y="6410225"/>
            <a:ext cx="1671638" cy="360000"/>
            <a:chOff x="5257800" y="6925058"/>
            <a:chExt cx="2057400" cy="36000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38"/>
            <a:stretch>
              <a:fillRect/>
            </a:stretch>
          </p:blipFill>
          <p:spPr>
            <a:xfrm>
              <a:off x="5257800" y="6925058"/>
              <a:ext cx="958899" cy="360000"/>
            </a:xfrm>
            <a:prstGeom prst="rect">
              <a:avLst/>
            </a:prstGeom>
          </p:spPr>
        </p:pic>
        <p:sp>
          <p:nvSpPr>
            <p:cNvPr id="10" name="テキスト ボックス 9"/>
            <p:cNvSpPr txBox="1"/>
            <p:nvPr userDrawn="1"/>
          </p:nvSpPr>
          <p:spPr>
            <a:xfrm>
              <a:off x="6248400" y="6989642"/>
              <a:ext cx="1066800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en-US" altLang="ja-JP" sz="675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GROUP</a:t>
              </a:r>
              <a:endParaRPr kumimoji="1" lang="ja-JP" altLang="en-US" sz="675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1" r:id="rId2"/>
    <p:sldLayoutId id="2147483752" r:id="rId3"/>
    <p:sldLayoutId id="2147483753" r:id="rId4"/>
    <p:sldLayoutId id="2147483750" r:id="rId5"/>
    <p:sldLayoutId id="2147483739" r:id="rId6"/>
    <p:sldLayoutId id="2147483712" r:id="rId7"/>
    <p:sldLayoutId id="2147483710" r:id="rId8"/>
    <p:sldLayoutId id="2147483735" r:id="rId9"/>
    <p:sldLayoutId id="2147483736" r:id="rId10"/>
    <p:sldLayoutId id="2147483727" r:id="rId11"/>
    <p:sldLayoutId id="2147483728" r:id="rId12"/>
    <p:sldLayoutId id="2147483726" r:id="rId13"/>
    <p:sldLayoutId id="2147483729" r:id="rId14"/>
    <p:sldLayoutId id="2147483730" r:id="rId15"/>
    <p:sldLayoutId id="2147483731" r:id="rId16"/>
    <p:sldLayoutId id="2147483732" r:id="rId17"/>
    <p:sldLayoutId id="2147483733" r:id="rId18"/>
    <p:sldLayoutId id="2147483734" r:id="rId19"/>
    <p:sldLayoutId id="2147483742" r:id="rId20"/>
    <p:sldLayoutId id="2147483743" r:id="rId21"/>
    <p:sldLayoutId id="2147483744" r:id="rId22"/>
    <p:sldLayoutId id="2147483745" r:id="rId23"/>
    <p:sldLayoutId id="2147483746" r:id="rId24"/>
    <p:sldLayoutId id="2147483747" r:id="rId25"/>
    <p:sldLayoutId id="2147483755" r:id="rId26"/>
    <p:sldLayoutId id="2147483756" r:id="rId27"/>
    <p:sldLayoutId id="2147483757" r:id="rId28"/>
    <p:sldLayoutId id="2147483758" r:id="rId29"/>
    <p:sldLayoutId id="2147483759" r:id="rId30"/>
    <p:sldLayoutId id="2147483760" r:id="rId31"/>
    <p:sldLayoutId id="2147483761" r:id="rId32"/>
    <p:sldLayoutId id="2147483748" r:id="rId33"/>
    <p:sldLayoutId id="2147483749" r:id="rId34"/>
    <p:sldLayoutId id="2147483762" r:id="rId35"/>
    <p:sldLayoutId id="2147483763" r:id="rId3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+mj-lt"/>
          <a:ea typeface="+mj-ea"/>
          <a:cs typeface="Arial Unicode MS" pitchFamily="34" charset="-128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</a:defRPr>
      </a:lvl9pPr>
    </p:titleStyle>
    <p:bodyStyle>
      <a:lvl1pPr algn="l" defTabSz="957263" rtl="0" eaLnBrk="1" fontAlgn="base" hangingPunct="1">
        <a:spcBef>
          <a:spcPct val="45000"/>
        </a:spcBef>
        <a:spcAft>
          <a:spcPct val="45000"/>
        </a:spcAft>
        <a:buClr>
          <a:srgbClr val="CC3300"/>
        </a:buClr>
        <a:defRPr kumimoji="1" sz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1pPr>
      <a:lvl2pPr marL="244475" indent="-242888" algn="l" defTabSz="957263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SzPct val="70000"/>
        <a:buFont typeface="Wingdings" pitchFamily="2" charset="2"/>
        <a:buChar char="n"/>
        <a:defRPr kumimoji="1" sz="12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406400" indent="-160338" algn="l" defTabSz="957263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Font typeface="Symbol" pitchFamily="18" charset="2"/>
        <a:buChar char="-"/>
        <a:defRPr kumimoji="1" sz="12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547688" indent="-139700" algn="l" defTabSz="957263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Font typeface="Symbol" pitchFamily="18" charset="2"/>
        <a:buChar char="-"/>
        <a:defRPr kumimoji="1" sz="12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731838" indent="-182563" algn="l" defTabSz="957263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Font typeface="Symbol" pitchFamily="18" charset="2"/>
        <a:buChar char="-"/>
        <a:defRPr kumimoji="1" sz="12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1189038" indent="-182563" algn="l" defTabSz="957263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Font typeface="Symbol" pitchFamily="18" charset="2"/>
        <a:buChar char="-"/>
        <a:defRPr kumimoji="1" sz="1200">
          <a:solidFill>
            <a:schemeClr val="tx1"/>
          </a:solidFill>
          <a:latin typeface="+mn-lt"/>
        </a:defRPr>
      </a:lvl6pPr>
      <a:lvl7pPr marL="1646238" indent="-182563" algn="l" defTabSz="957263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Font typeface="Symbol" pitchFamily="18" charset="2"/>
        <a:buChar char="-"/>
        <a:defRPr kumimoji="1" sz="1200">
          <a:solidFill>
            <a:schemeClr val="tx1"/>
          </a:solidFill>
          <a:latin typeface="+mn-lt"/>
        </a:defRPr>
      </a:lvl7pPr>
      <a:lvl8pPr marL="2103438" indent="-182563" algn="l" defTabSz="957263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Font typeface="Symbol" pitchFamily="18" charset="2"/>
        <a:buChar char="-"/>
        <a:defRPr kumimoji="1" sz="1200">
          <a:solidFill>
            <a:schemeClr val="tx1"/>
          </a:solidFill>
          <a:latin typeface="+mn-lt"/>
        </a:defRPr>
      </a:lvl8pPr>
      <a:lvl9pPr marL="2560638" indent="-182563" algn="l" defTabSz="957263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Font typeface="Symbol" pitchFamily="18" charset="2"/>
        <a:buChar char="-"/>
        <a:defRPr kumimoji="1"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4664"/>
            <a:ext cx="9906000" cy="583264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75">
              <a:lnSpc>
                <a:spcPts val="1046"/>
              </a:lnSpc>
            </a:pPr>
            <a:fld id="{81D60167-4931-47E6-BA6A-407CBD079E47}" type="slidenum">
              <a:rPr dirty="0"/>
              <a:pPr marL="28575">
                <a:lnSpc>
                  <a:spcPts val="1046"/>
                </a:lnSpc>
              </a:pPr>
              <a:t>0</a:t>
            </a:fld>
            <a:endParaRPr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2981181" y="2514600"/>
            <a:ext cx="3943350" cy="1454778"/>
            <a:chOff x="12725400" y="2209800"/>
            <a:chExt cx="5257800" cy="1939704"/>
          </a:xfrm>
          <a:solidFill>
            <a:srgbClr val="13392C"/>
          </a:solidFill>
        </p:grpSpPr>
        <p:grpSp>
          <p:nvGrpSpPr>
            <p:cNvPr id="23" name="グループ化 22"/>
            <p:cNvGrpSpPr/>
            <p:nvPr/>
          </p:nvGrpSpPr>
          <p:grpSpPr>
            <a:xfrm>
              <a:off x="12725400" y="2209800"/>
              <a:ext cx="5257800" cy="1939704"/>
              <a:chOff x="12725400" y="2209800"/>
              <a:chExt cx="5257800" cy="1939704"/>
            </a:xfrm>
            <a:grpFill/>
          </p:grpSpPr>
          <p:sp>
            <p:nvSpPr>
              <p:cNvPr id="9" name="正方形/長方形 8"/>
              <p:cNvSpPr/>
              <p:nvPr/>
            </p:nvSpPr>
            <p:spPr bwMode="auto">
              <a:xfrm>
                <a:off x="12725400" y="2209800"/>
                <a:ext cx="5257800" cy="1939704"/>
              </a:xfrm>
              <a:prstGeom prst="rect">
                <a:avLst/>
              </a:prstGeom>
              <a:grp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7000" tIns="27000" rIns="27000" bIns="2700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ja-JP" altLang="en-US" sz="900" b="1" dirty="0" err="1">
                  <a:latin typeface="Arial" charset="0"/>
                </a:endParaRPr>
              </a:p>
            </p:txBody>
          </p:sp>
          <p:pic>
            <p:nvPicPr>
              <p:cNvPr id="8" name="図 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534870" y="2880677"/>
                <a:ext cx="1286030" cy="677462"/>
              </a:xfrm>
              <a:prstGeom prst="rect">
                <a:avLst/>
              </a:prstGeom>
              <a:grpFill/>
            </p:spPr>
          </p:pic>
        </p:grpSp>
        <p:sp>
          <p:nvSpPr>
            <p:cNvPr id="17" name="テキスト ボックス 16"/>
            <p:cNvSpPr txBox="1"/>
            <p:nvPr/>
          </p:nvSpPr>
          <p:spPr>
            <a:xfrm>
              <a:off x="15011400" y="2880677"/>
              <a:ext cx="2667000" cy="73866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000" b="1" dirty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ＮＯＤＡ</a:t>
              </a:r>
            </a:p>
          </p:txBody>
        </p:sp>
      </p:grp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56" y="4452355"/>
            <a:ext cx="1578989" cy="125747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752724" y="4914901"/>
            <a:ext cx="522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NODA</a:t>
            </a:r>
            <a:r>
              <a:rPr lang="ja-JP" altLang="en-US" sz="2400" dirty="0"/>
              <a:t>グループ　経営指針発表会</a:t>
            </a:r>
          </a:p>
        </p:txBody>
      </p:sp>
    </p:spTree>
    <p:extLst>
      <p:ext uri="{BB962C8B-B14F-4D97-AF65-F5344CB8AC3E}">
        <p14:creationId xmlns:p14="http://schemas.microsoft.com/office/powerpoint/2010/main" val="5845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8575">
              <a:lnSpc>
                <a:spcPts val="1046"/>
              </a:lnSpc>
            </a:pPr>
            <a:fld id="{81D60167-4931-47E6-BA6A-407CBD079E47}" type="slidenum">
              <a:rPr lang="en-US" altLang="ja-JP" smtClean="0"/>
              <a:pPr marL="28575">
                <a:lnSpc>
                  <a:spcPts val="1046"/>
                </a:lnSpc>
              </a:pPr>
              <a:t>1</a:t>
            </a:fld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2360712" y="188640"/>
            <a:ext cx="4397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32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</a:t>
            </a:r>
            <a:r>
              <a:rPr lang="ja-JP" altLang="ja-JP" sz="32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年度を振り返って</a:t>
            </a:r>
            <a:endParaRPr lang="ja-JP" altLang="ja-JP" sz="3200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44488" y="1340768"/>
            <a:ext cx="8712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急激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な材料費高、経費高の中、是正に追われ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皆さんと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業績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立て直し</a:t>
            </a: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を進めた年でした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ja-JP" altLang="en-US" sz="200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また、念願の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組立工場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建設が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完成</a:t>
            </a:r>
            <a:endParaRPr lang="ja-JP" altLang="en-US" sz="200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いたしました。</a:t>
            </a:r>
            <a:endParaRPr lang="ja-JP" altLang="ja-JP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200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過去</a:t>
            </a:r>
            <a:r>
              <a:rPr lang="en-US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年間の業績悪化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影響で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endParaRPr lang="ja-JP" altLang="en-US" sz="200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資金的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には苦しい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でもありました。</a:t>
            </a:r>
            <a:endParaRPr lang="ja-JP" altLang="ja-JP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200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今後、省力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化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機器、合理化機器の開発、設計～製作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endParaRPr lang="ja-JP" altLang="en-US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組立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までのより付加価値の高い仕事の獲得に力を入れ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endParaRPr lang="ja-JP" altLang="en-US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新た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な、ビジネスモデルの構築を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目指し</a:t>
            </a: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ます。</a:t>
            </a:r>
          </a:p>
          <a:p>
            <a:pPr indent="133350" algn="just">
              <a:spcAft>
                <a:spcPts val="0"/>
              </a:spcAft>
            </a:pPr>
            <a:endParaRPr lang="ja-JP" altLang="en-US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</a:p>
          <a:p>
            <a:pPr indent="133350" algn="just">
              <a:spcAft>
                <a:spcPts val="0"/>
              </a:spcAft>
            </a:pPr>
            <a:r>
              <a:rPr lang="ja-JP" altLang="en-US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新たな付加価値を付けグル－プ全体の</a:t>
            </a:r>
            <a:r>
              <a:rPr lang="ja-JP" altLang="ja-JP" sz="20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飛躍</a:t>
            </a:r>
            <a:r>
              <a:rPr lang="ja-JP" altLang="ja-JP" sz="2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の年にして行きたいと思います。</a:t>
            </a: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9" t="33383" r="18459" b="24341"/>
          <a:stretch/>
        </p:blipFill>
        <p:spPr>
          <a:xfrm rot="10800000">
            <a:off x="5601072" y="1988840"/>
            <a:ext cx="3766616" cy="173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22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8575">
              <a:lnSpc>
                <a:spcPts val="1046"/>
              </a:lnSpc>
            </a:pPr>
            <a:fld id="{81D60167-4931-47E6-BA6A-407CBD079E47}" type="slidenum">
              <a:rPr lang="en-US" altLang="ja-JP" smtClean="0"/>
              <a:pPr marL="28575">
                <a:lnSpc>
                  <a:spcPts val="1046"/>
                </a:lnSpc>
              </a:pPr>
              <a:t>2</a:t>
            </a:fld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349391" y="116632"/>
            <a:ext cx="934548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</a:pPr>
            <a:r>
              <a:rPr lang="ja-JP" altLang="ja-JP" sz="32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経営理念</a:t>
            </a:r>
            <a:endParaRPr lang="ja-JP" altLang="ja-JP" sz="32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</a:pPr>
            <a:endParaRPr lang="ja-JP" altLang="en-US" sz="2400" b="1" kern="100" dirty="0" smtClean="0">
              <a:solidFill>
                <a:srgbClr val="FF0000"/>
              </a:solidFill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</a:pPr>
            <a:r>
              <a:rPr lang="ja-JP" altLang="ja-JP" sz="2400" b="1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「</a:t>
            </a:r>
            <a:r>
              <a:rPr lang="ja-JP" altLang="ja-JP" sz="24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役立つ喜び」</a:t>
            </a:r>
            <a:endParaRPr lang="ja-JP" altLang="ja-JP" sz="24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</a:pPr>
            <a:r>
              <a:rPr lang="ja-JP" altLang="ja-JP" sz="24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私達は世の中に役立つために生まれてきました。</a:t>
            </a:r>
            <a:endParaRPr lang="ja-JP" altLang="ja-JP" sz="24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</a:pPr>
            <a:r>
              <a:rPr lang="ja-JP" altLang="ja-JP" sz="24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会社も私達も世の中に役立ち、社員ひとりひとりが世の中で輝ける存在になることを目指します。</a:t>
            </a:r>
            <a:endParaRPr lang="ja-JP" altLang="ja-JP" sz="24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en-US" altLang="ja-JP" sz="24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24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endParaRPr lang="ja-JP" altLang="en-US" b="1" kern="100" dirty="0" smtClean="0">
              <a:solidFill>
                <a:prstClr val="black"/>
              </a:solidFill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ja-JP" altLang="ja-JP" b="1" kern="100" dirty="0" smtClean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経営</a:t>
            </a:r>
            <a:r>
              <a:rPr lang="ja-JP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理念とは</a:t>
            </a:r>
            <a:endParaRPr lang="ja-JP" altLang="ja-JP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ja-JP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経営理念とは会社における、最高の目的</a:t>
            </a:r>
            <a:r>
              <a:rPr lang="en-US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概念</a:t>
            </a:r>
            <a:r>
              <a:rPr lang="en-US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ja-JP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です。</a:t>
            </a:r>
            <a:endParaRPr lang="ja-JP" altLang="ja-JP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en-US" altLang="ja-JP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en-US" altLang="ja-JP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ja-JP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経営理念「役立つ喜び」とは</a:t>
            </a:r>
            <a:endParaRPr lang="ja-JP" altLang="ja-JP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ja-JP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私達は世の中に役立つために生まれてきました。</a:t>
            </a:r>
            <a:endParaRPr lang="ja-JP" altLang="ja-JP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ja-JP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会社も私達も世の中に役立ち、社員ひとりひとりが世の中で輝ける存在になることを目指します。</a:t>
            </a:r>
            <a:endParaRPr lang="ja-JP" altLang="ja-JP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ja-JP" altLang="ja-JP" b="1" kern="100" dirty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社会に貢献できる役立つ会社、役立つ人材になることを目指し、社員全員が協力し助け合い、世の中の変化に対応するため、学び、成長し、新たなチャレンジをし続け、皆がやりがい、生きがいを持てる会社を目指します。</a:t>
            </a:r>
            <a:endParaRPr lang="ja-JP" altLang="ja-JP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1071245" algn="just" fontAlgn="base">
              <a:spcBef>
                <a:spcPct val="0"/>
              </a:spcBef>
            </a:pPr>
            <a:r>
              <a:rPr lang="en-US" altLang="ja-JP" sz="20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7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8575">
              <a:lnSpc>
                <a:spcPts val="1046"/>
              </a:lnSpc>
            </a:pPr>
            <a:fld id="{81D60167-4931-47E6-BA6A-407CBD079E47}" type="slidenum">
              <a:rPr lang="en-US" altLang="ja-JP" smtClean="0"/>
              <a:pPr marL="28575">
                <a:lnSpc>
                  <a:spcPts val="1046"/>
                </a:lnSpc>
              </a:pPr>
              <a:t>3</a:t>
            </a:fld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560512" y="1196752"/>
            <a:ext cx="763284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ja-JP" altLang="ja-JP" sz="2000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デジタル化社会 で戦える</a:t>
            </a:r>
            <a:r>
              <a:rPr lang="ja-JP" altLang="ja-JP" sz="2000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企業づくり</a:t>
            </a:r>
            <a:endParaRPr lang="en-US" altLang="ja-JP" sz="2000" kern="100" dirty="0" smtClean="0">
              <a:solidFill>
                <a:srgbClr val="FF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05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05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r>
              <a:rPr lang="ja-JP" altLang="en-US" sz="105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endParaRPr lang="en-US" altLang="ja-JP" sz="105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05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altLang="ja-JP" sz="105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       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高付加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価値事業の構築　</a:t>
            </a:r>
            <a:r>
              <a:rPr lang="en-US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 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自動化、機器開発</a:t>
            </a:r>
            <a:r>
              <a:rPr lang="en-US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)</a:t>
            </a:r>
            <a:endParaRPr lang="ja-JP" altLang="ja-JP" sz="1200" kern="100" dirty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製造業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プラ</a:t>
            </a: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ッ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トフォーム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で勝ち抜く力を付ける</a:t>
            </a:r>
          </a:p>
          <a:p>
            <a:pPr indent="200025" algn="just">
              <a:spcAft>
                <a:spcPts val="0"/>
              </a:spcAft>
            </a:pP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品質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、コスト、生産力、開発力、知財、営業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・サービス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等の競争力強化による収益性向に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より</a:t>
            </a:r>
            <a:endParaRPr lang="ja-JP" altLang="en-US" sz="1200" kern="100" dirty="0" smtClean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00025" algn="just">
              <a:spcAft>
                <a:spcPts val="0"/>
              </a:spcAft>
            </a:pP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顧客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からの信頼の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確保</a:t>
            </a:r>
            <a:endParaRPr lang="en-US" altLang="ja-JP" sz="1200" kern="100" dirty="0" smtClean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00025" algn="just">
              <a:spcAft>
                <a:spcPts val="0"/>
              </a:spcAft>
            </a:pPr>
            <a:endParaRPr lang="ja-JP" altLang="ja-JP" sz="1200" kern="100" dirty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200" kern="100" dirty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2000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2.</a:t>
            </a:r>
            <a:r>
              <a:rPr lang="ja-JP" altLang="ja-JP" sz="1050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2000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人間尊重の企業づくり　　　</a:t>
            </a:r>
            <a:r>
              <a:rPr lang="ja-JP" altLang="ja-JP" sz="1050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</a:p>
          <a:p>
            <a:pPr indent="200025" algn="just">
              <a:spcAft>
                <a:spcPts val="0"/>
              </a:spcAft>
            </a:pPr>
            <a:endParaRPr lang="ja-JP" altLang="en-US" sz="1050" kern="100" dirty="0" smtClean="0">
              <a:solidFill>
                <a:srgbClr val="FF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00025" algn="just">
              <a:spcAft>
                <a:spcPts val="0"/>
              </a:spcAft>
            </a:pPr>
            <a:r>
              <a:rPr lang="ja-JP" altLang="en-US" sz="105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 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働きやすい職場づくり</a:t>
            </a:r>
            <a:endParaRPr lang="ja-JP" altLang="ja-JP" sz="1200" kern="100" dirty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 </a:t>
            </a: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やり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甲斐を持てる会社づくり</a:t>
            </a:r>
          </a:p>
          <a:p>
            <a:pPr algn="just">
              <a:spcAft>
                <a:spcPts val="0"/>
              </a:spcAft>
            </a:pP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 </a:t>
            </a: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チャレンジ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し成長し続ける企業風土づくり　</a:t>
            </a:r>
          </a:p>
          <a:p>
            <a:pPr algn="just">
              <a:spcAft>
                <a:spcPts val="0"/>
              </a:spcAft>
            </a:pP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 </a:t>
            </a: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人材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多様性の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推進と幅広い人材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確保</a:t>
            </a:r>
            <a:endParaRPr lang="en-US" altLang="ja-JP" sz="1200" kern="100" dirty="0" smtClean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200" kern="100" dirty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200" kern="100" dirty="0">
              <a:solidFill>
                <a:srgbClr val="00206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000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３．財務安定を</a:t>
            </a:r>
            <a:r>
              <a:rPr lang="ja-JP" altLang="ja-JP" sz="2000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目指</a:t>
            </a:r>
            <a:r>
              <a:rPr lang="ja-JP" altLang="en-US" sz="2000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す</a:t>
            </a:r>
            <a:endParaRPr lang="ja-JP" altLang="ja-JP" sz="2000" kern="100" dirty="0">
              <a:solidFill>
                <a:srgbClr val="FF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33400" algn="just">
              <a:spcAft>
                <a:spcPts val="0"/>
              </a:spcAft>
            </a:pPr>
            <a:endParaRPr lang="ja-JP" altLang="en-US" sz="105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33400" algn="just">
              <a:spcAft>
                <a:spcPts val="0"/>
              </a:spcAft>
            </a:pP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ノダグループ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を強固な経営体質の構築</a:t>
            </a:r>
          </a:p>
          <a:p>
            <a:pPr indent="266700" algn="just">
              <a:spcAft>
                <a:spcPts val="0"/>
              </a:spcAft>
            </a:pP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棚卸資産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圧縮、 資金流動化への推進</a:t>
            </a:r>
          </a:p>
          <a:p>
            <a:pPr indent="266700" algn="just">
              <a:spcAft>
                <a:spcPts val="0"/>
              </a:spcAft>
            </a:pPr>
            <a:r>
              <a:rPr lang="ja-JP" altLang="en-US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数字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の見える化による、事業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の収益性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向上</a:t>
            </a:r>
            <a:r>
              <a:rPr lang="ja-JP" altLang="ja-JP" sz="1200" kern="100" dirty="0" smtClean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に向けた</a:t>
            </a:r>
            <a:r>
              <a:rPr lang="ja-JP" altLang="ja-JP" sz="1200" kern="100" dirty="0">
                <a:solidFill>
                  <a:srgbClr val="00206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構造改革推進</a:t>
            </a:r>
            <a:endParaRPr lang="ja-JP" altLang="ja-JP" sz="1200" kern="100" dirty="0">
              <a:solidFill>
                <a:srgbClr val="00206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98930" y="214313"/>
            <a:ext cx="3709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28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  </a:t>
            </a:r>
            <a:r>
              <a:rPr lang="ja-JP" altLang="ja-JP" sz="28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年度　ビジョン</a:t>
            </a:r>
            <a:endParaRPr lang="ja-JP" altLang="ja-JP" sz="2800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49144" y="404664"/>
            <a:ext cx="32450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cs typeface="Times New Roman" panose="02020603050405020304" pitchFamily="18" charset="0"/>
              </a:rPr>
              <a:t>( 3</a:t>
            </a:r>
            <a:r>
              <a:rPr lang="ja-JP" altLang="ja-JP" sz="1200" dirty="0">
                <a:solidFill>
                  <a:srgbClr val="FF0000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年後、</a:t>
            </a:r>
            <a:r>
              <a:rPr lang="en-US" altLang="ja-JP" sz="1200" dirty="0">
                <a:solidFill>
                  <a:srgbClr val="FF0000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1200" dirty="0">
                <a:solidFill>
                  <a:srgbClr val="FF0000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年後のグループのあるべき姿</a:t>
            </a:r>
            <a:r>
              <a:rPr lang="en-US" altLang="ja-JP" sz="1200" dirty="0">
                <a:solidFill>
                  <a:srgbClr val="FF0000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 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258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8575">
              <a:lnSpc>
                <a:spcPts val="1046"/>
              </a:lnSpc>
            </a:pPr>
            <a:fld id="{81D60167-4931-47E6-BA6A-407CBD079E47}" type="slidenum">
              <a:rPr lang="en-US" altLang="ja-JP" smtClean="0"/>
              <a:pPr marL="28575">
                <a:lnSpc>
                  <a:spcPts val="1046"/>
                </a:lnSpc>
              </a:pPr>
              <a:t>4</a:t>
            </a:fld>
            <a:endParaRPr lang="en-US" altLang="ja-JP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661550"/>
              </p:ext>
            </p:extLst>
          </p:nvPr>
        </p:nvGraphicFramePr>
        <p:xfrm>
          <a:off x="117816" y="1052736"/>
          <a:ext cx="9731727" cy="5184577"/>
        </p:xfrm>
        <a:graphic>
          <a:graphicData uri="http://schemas.openxmlformats.org/drawingml/2006/table">
            <a:tbl>
              <a:tblPr/>
              <a:tblGrid>
                <a:gridCol w="478917"/>
                <a:gridCol w="2124019"/>
                <a:gridCol w="2160240"/>
                <a:gridCol w="2232248"/>
                <a:gridCol w="2736303"/>
              </a:tblGrid>
              <a:tr h="280976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2024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553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47" marR="7647" marT="76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9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方針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説明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目標値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今期の行動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0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新規事業へのチャレンジ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顧客ニ－ズを知り高付加価値商品開拓　　　　　　　　　　　　　　　　　　　　　　　　　　　　　　　　　　　　　　　　　　　　　　　　　　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Noda Technical Creation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との事業開発　　　　　　　　　　　　　　　　　　　　　　　　　　　　　　　　　　　　　　グル－プの活用　　　　　　　　　　　　　　　　　　　　　　　　　　　　　　　　　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自動化省力化のニーズを発掘　　　　　　　　　　　　　　　　　　　　　　　　　　　　　　　　　　　　　　　　　　　　　　　　　　　　　　　　　　　　　　　自社ブランドの開発　　　　　　　　　　　　　　　　　　　　　　　　　　　　　　　　　　　　　　　　　　　　　　　　　　　　　　　　　新たな事業の研究開発　　　　　　　　　　　　　　　　　　　　　　　　　　　　　　　　　　　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本社売上</a:t>
                      </a:r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億円の達成　　　　　　　　　　　　　　　　　　　　　　　　　　　　　　　　　　　　　　失敗を恐れずチャレンジし続ける企業風土の育成　　　　　　　　　　　　　　　　　　　　　　　　　　　　　　　　　　　　　　　　新規顧客開拓による開発事業の確立　　　　　　　　　　　　　　　　　　　　　　　　　　　　　　　　　　　　　　　　　　　　　アフタ－コロナをチャンスと捉え</a:t>
                      </a:r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NTC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及びグル－プ企業の活用　　　　　　　　　　　　　　　　　　　　　　　　　　　　　　　　　　　　　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0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技術力のブラッシュアップ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必要な人材育成　　　　　　　　　　　　　　　　　　　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下記の数値目標の設定と行動　　　　　　　　　　　　　　　　　　　　　　　　　　　　　　　　　　　</a:t>
                      </a:r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QCD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の向上　　　　　　　　　　　　　　　　　　　　　　　　　　　３Ｄ　ＣＡＤの技術向上　　　　　　　　　　　　　　　　　　　　　　　　　　　　　　　　　　電装・ＰＬＣ制御技術の習得　　　　　　　　　　　　　　　　　　　　　　　　　　　教育訓練の実施　　　　　　　　　　　　　　　　　　　　　　　　　　　　　　　　　　　　　　　　　　　　　　　</a:t>
                      </a:r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5S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の向上                                                         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品質への取り組みを強化　　　　　　　　　　　　　　　　　　　　　　　　　　　　　　　　　　　　　　　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QCD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向上による他社との差別化　　　　　　　　　　　　　　　　　　　　　　　　　　　　　　　　　スキルアップ教育の実施　　　　　　　　　　　　　　　　　　　　　　　　　　　　　　社外と社内教育の実施　　　　　　　　　　　　　　　　　　　　　　　　　　　　　　　　　　　　　委員会活動の活性化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0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魅力のある会社の追求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人間尊重経営　　　　　　　　　　　　　　　　　　　　　　　　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経営指針の追求よる社員の自律　　　　　　　　　　　　　　　　　　　　　　　　　　　　　　　　財務体質の改善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経営指針の追求　　　　　　　　　　　　　　　　　　　　　　　　　　　　　　　　　　　　　方針を目指した計画達成</a:t>
                      </a:r>
                    </a:p>
                  </a:txBody>
                  <a:tcPr marL="7647" marR="7647" marT="7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3080792" y="260648"/>
            <a:ext cx="28729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ノダグル－プ方針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080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ain Nomura Global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B2420"/>
      </a:accent1>
      <a:accent2>
        <a:srgbClr val="737374"/>
      </a:accent2>
      <a:accent3>
        <a:srgbClr val="80A9AE"/>
      </a:accent3>
      <a:accent4>
        <a:srgbClr val="00305C"/>
      </a:accent4>
      <a:accent5>
        <a:srgbClr val="80003F"/>
      </a:accent5>
      <a:accent6>
        <a:srgbClr val="CC8D19"/>
      </a:accent6>
      <a:hlink>
        <a:srgbClr val="B1B1B0"/>
      </a:hlink>
      <a:folHlink>
        <a:srgbClr val="B1B1B0"/>
      </a:folHlink>
    </a:clrScheme>
    <a:fontScheme name="Nom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1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19599</TotalTime>
  <Words>248</Words>
  <Application>Microsoft Office PowerPoint</Application>
  <PresentationFormat>A4 210 x 297 mm</PresentationFormat>
  <Paragraphs>85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21" baseType="lpstr">
      <vt:lpstr>Arial Unicode MS</vt:lpstr>
      <vt:lpstr>BIZ UDPゴシック</vt:lpstr>
      <vt:lpstr>HGSｺﾞｼｯｸE</vt:lpstr>
      <vt:lpstr>ＭＳ Ｐゴシック</vt:lpstr>
      <vt:lpstr>ＭＳ Ｐゴシック</vt:lpstr>
      <vt:lpstr>ＭＳ ゴシック</vt:lpstr>
      <vt:lpstr>ＭＳ 明朝</vt:lpstr>
      <vt:lpstr>Yu Gothic</vt:lpstr>
      <vt:lpstr>Yu Gothic</vt:lpstr>
      <vt:lpstr>Arial</vt:lpstr>
      <vt:lpstr>Calibri</vt:lpstr>
      <vt:lpstr>Century</vt:lpstr>
      <vt:lpstr>Symbol</vt:lpstr>
      <vt:lpstr>Times New Roman</vt:lpstr>
      <vt:lpstr>Wingdings</vt:lpstr>
      <vt:lpstr>Default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Nomura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6011390</dc:creator>
  <cp:lastModifiedBy>竹本 英華</cp:lastModifiedBy>
  <cp:revision>492</cp:revision>
  <cp:lastPrinted>2020-04-16T09:18:18Z</cp:lastPrinted>
  <dcterms:created xsi:type="dcterms:W3CDTF">2012-03-22T07:34:34Z</dcterms:created>
  <dcterms:modified xsi:type="dcterms:W3CDTF">2023-09-01T07:41:40Z</dcterms:modified>
</cp:coreProperties>
</file>