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93" r:id="rId1"/>
  </p:sldMasterIdLst>
  <p:notesMasterIdLst>
    <p:notesMasterId r:id="rId7"/>
  </p:notesMasterIdLst>
  <p:sldIdLst>
    <p:sldId id="430" r:id="rId2"/>
    <p:sldId id="433" r:id="rId3"/>
    <p:sldId id="431" r:id="rId4"/>
    <p:sldId id="434" r:id="rId5"/>
    <p:sldId id="435" r:id="rId6"/>
  </p:sldIdLst>
  <p:sldSz cx="9906000" cy="6858000" type="A4"/>
  <p:notesSz cx="6858000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野田 裕紀" initials="野田" lastIdx="1" clrIdx="0">
    <p:extLst>
      <p:ext uri="{19B8F6BF-5375-455C-9EA6-DF929625EA0E}">
        <p15:presenceInfo xmlns:p15="http://schemas.microsoft.com/office/powerpoint/2012/main" userId="c1062223858394a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4949"/>
    <a:srgbClr val="F7F8F2"/>
    <a:srgbClr val="C5FFCC"/>
    <a:srgbClr val="EBF9FF"/>
    <a:srgbClr val="EFFED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89" autoAdjust="0"/>
    <p:restoredTop sz="94660"/>
  </p:normalViewPr>
  <p:slideViewPr>
    <p:cSldViewPr>
      <p:cViewPr varScale="1">
        <p:scale>
          <a:sx n="89" d="100"/>
          <a:sy n="89" d="100"/>
        </p:scale>
        <p:origin x="1162" y="6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1CCC5A-8BC4-4010-9678-047187EC1C53}" type="datetimeFigureOut">
              <a:rPr kumimoji="1" lang="ja-JP" altLang="en-US" smtClean="0"/>
              <a:t>2023/9/1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22350" y="1235075"/>
            <a:ext cx="481330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51388"/>
            <a:ext cx="5486400" cy="3889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718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9378950"/>
            <a:ext cx="29718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649C05-C4C2-421E-BBEF-E452DF73ED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2850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omura Standard Alternative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273050" y="1121200"/>
            <a:ext cx="7200000" cy="507600"/>
          </a:xfrm>
          <a:prstGeom prst="rect">
            <a:avLst/>
          </a:prstGeom>
        </p:spPr>
        <p:txBody>
          <a:bodyPr lIns="0" tIns="72000" rIns="0" bIns="0" anchor="b" anchorCtr="0"/>
          <a:lstStyle>
            <a:lvl1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 sz="1800" b="1" baseline="0">
                <a:ea typeface="MS PGothic" pitchFamily="34" charset="-128"/>
              </a:defRPr>
            </a:lvl1pPr>
          </a:lstStyle>
          <a:p>
            <a:pPr lvl="0"/>
            <a:r>
              <a:rPr lang="en-US" dirty="0"/>
              <a:t>Enter your subtitle here</a:t>
            </a:r>
            <a:endParaRPr lang="en-GB" dirty="0"/>
          </a:p>
        </p:txBody>
      </p:sp>
      <p:grpSp>
        <p:nvGrpSpPr>
          <p:cNvPr id="2" name="Group 52"/>
          <p:cNvGrpSpPr>
            <a:grpSpLocks/>
          </p:cNvGrpSpPr>
          <p:nvPr userDrawn="1"/>
        </p:nvGrpSpPr>
        <p:grpSpPr bwMode="auto">
          <a:xfrm>
            <a:off x="0" y="1872952"/>
            <a:ext cx="9906000" cy="115888"/>
            <a:chOff x="0" y="1474"/>
            <a:chExt cx="5760" cy="73"/>
          </a:xfrm>
        </p:grpSpPr>
        <p:sp>
          <p:nvSpPr>
            <p:cNvPr id="28" name="Rectangle 53"/>
            <p:cNvSpPr>
              <a:spLocks noChangeArrowheads="1"/>
            </p:cNvSpPr>
            <p:nvPr userDrawn="1"/>
          </p:nvSpPr>
          <p:spPr bwMode="auto">
            <a:xfrm>
              <a:off x="0" y="1474"/>
              <a:ext cx="4704" cy="73"/>
            </a:xfrm>
            <a:prstGeom prst="rect">
              <a:avLst/>
            </a:prstGeom>
            <a:solidFill>
              <a:srgbClr val="92D050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9" name="Rectangle 54"/>
            <p:cNvSpPr>
              <a:spLocks noChangeArrowheads="1"/>
            </p:cNvSpPr>
            <p:nvPr userDrawn="1"/>
          </p:nvSpPr>
          <p:spPr bwMode="auto">
            <a:xfrm>
              <a:off x="4704" y="1474"/>
              <a:ext cx="1056" cy="73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6" name="Title 15"/>
          <p:cNvSpPr>
            <a:spLocks noGrp="1"/>
          </p:cNvSpPr>
          <p:nvPr>
            <p:ph type="title" hasCustomPrompt="1"/>
          </p:nvPr>
        </p:nvSpPr>
        <p:spPr>
          <a:xfrm>
            <a:off x="273050" y="260648"/>
            <a:ext cx="7200000" cy="858952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lnSpc>
                <a:spcPct val="120000"/>
              </a:lnSpc>
              <a:defRPr sz="2400" baseline="0">
                <a:ea typeface="MS PGothic" pitchFamily="34" charset="-128"/>
              </a:defRPr>
            </a:lvl1pPr>
          </a:lstStyle>
          <a:p>
            <a:r>
              <a:rPr lang="en-US" dirty="0"/>
              <a:t>Enter your title here</a:t>
            </a:r>
            <a:endParaRPr lang="en-GB" dirty="0"/>
          </a:p>
        </p:txBody>
      </p:sp>
      <p:sp>
        <p:nvSpPr>
          <p:cNvPr id="15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272480" y="6453336"/>
            <a:ext cx="3960440" cy="239907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 sz="1400" b="0" baseline="0">
                <a:ea typeface="MS PGothic" pitchFamily="34" charset="-128"/>
              </a:defRPr>
            </a:lvl1pPr>
          </a:lstStyle>
          <a:p>
            <a:pPr lvl="0"/>
            <a:r>
              <a:rPr lang="en-US" dirty="0"/>
              <a:t>Enter date here</a:t>
            </a:r>
            <a:endParaRPr lang="en-GB" dirty="0"/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14"/>
          </p:nvPr>
        </p:nvSpPr>
        <p:spPr>
          <a:xfrm>
            <a:off x="7269673" y="5069879"/>
            <a:ext cx="2448272" cy="1223417"/>
          </a:xfrm>
          <a:prstGeom prst="rect">
            <a:avLst/>
          </a:prstGeom>
        </p:spPr>
        <p:txBody>
          <a:bodyPr anchor="ctr" anchorCtr="0"/>
          <a:lstStyle>
            <a:lvl1pPr algn="r">
              <a:defRPr sz="1200" baseline="0"/>
            </a:lvl1pPr>
          </a:lstStyle>
          <a:p>
            <a:pPr lvl="0"/>
            <a:endParaRPr lang="en-GB" dirty="0"/>
          </a:p>
        </p:txBody>
      </p:sp>
      <p:sp>
        <p:nvSpPr>
          <p:cNvPr id="21" name="Text Box 11"/>
          <p:cNvSpPr txBox="1">
            <a:spLocks noChangeArrowheads="1"/>
          </p:cNvSpPr>
          <p:nvPr userDrawn="1"/>
        </p:nvSpPr>
        <p:spPr bwMode="ltGray">
          <a:xfrm>
            <a:off x="7374881" y="6314836"/>
            <a:ext cx="2237857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r">
              <a:defRPr/>
            </a:pPr>
            <a:r>
              <a:rPr kumimoji="0" lang="en-GB" altLang="ja-JP" sz="900" baseline="0" dirty="0">
                <a:ea typeface="ＭＳ Ｐゴシック" pitchFamily="50" charset="-128"/>
                <a:cs typeface="Arial" charset="0"/>
              </a:rPr>
              <a:t>STRICTLY PRIVATE AND </a:t>
            </a:r>
            <a:r>
              <a:rPr kumimoji="0" lang="en-GB" altLang="ja-JP" sz="900" baseline="0" dirty="0" smtClean="0">
                <a:ea typeface="ＭＳ Ｐゴシック" pitchFamily="50" charset="-128"/>
                <a:cs typeface="Arial" charset="0"/>
              </a:rPr>
              <a:t>CONFIDENTIAL</a:t>
            </a:r>
          </a:p>
          <a:p>
            <a:pPr algn="r">
              <a:defRPr/>
            </a:pPr>
            <a:r>
              <a:rPr kumimoji="0" lang="en-US" altLang="ja-JP" sz="900" baseline="0" dirty="0" smtClean="0">
                <a:ea typeface="ＭＳ Ｐゴシック" pitchFamily="50" charset="-128"/>
                <a:cs typeface="Arial" charset="0"/>
              </a:rPr>
              <a:t>NODAGROP</a:t>
            </a:r>
            <a:endParaRPr kumimoji="0" lang="en-GB" altLang="ja-JP" sz="900" baseline="0" dirty="0">
              <a:ea typeface="ＭＳ Ｐゴシック" pitchFamily="50" charset="-128"/>
              <a:cs typeface="Arial" charset="0"/>
            </a:endParaRPr>
          </a:p>
        </p:txBody>
      </p:sp>
      <p:sp>
        <p:nvSpPr>
          <p:cNvPr id="22" name="Text Placeholder 31"/>
          <p:cNvSpPr>
            <a:spLocks noGrp="1"/>
          </p:cNvSpPr>
          <p:nvPr>
            <p:ph type="body" sz="quarter" idx="16" hasCustomPrompt="1"/>
          </p:nvPr>
        </p:nvSpPr>
        <p:spPr>
          <a:xfrm>
            <a:off x="272480" y="4869160"/>
            <a:ext cx="3960440" cy="792088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 sz="1400" baseline="0">
                <a:ea typeface="MS PGothic" pitchFamily="34" charset="-128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Business Division</a:t>
            </a:r>
            <a:br>
              <a:rPr lang="en-US" dirty="0"/>
            </a:br>
            <a:r>
              <a:rPr lang="en-US" dirty="0"/>
              <a:t>Business Subdivision</a:t>
            </a:r>
            <a:br>
              <a:rPr lang="en-US" dirty="0"/>
            </a:br>
            <a:r>
              <a:rPr lang="en-US" dirty="0"/>
              <a:t>Region Label</a:t>
            </a:r>
            <a:endParaRPr lang="en-GB" dirty="0"/>
          </a:p>
        </p:txBody>
      </p:sp>
      <p:sp>
        <p:nvSpPr>
          <p:cNvPr id="23" name="Text Placeholder 31"/>
          <p:cNvSpPr>
            <a:spLocks noGrp="1"/>
          </p:cNvSpPr>
          <p:nvPr>
            <p:ph type="body" sz="quarter" idx="17" hasCustomPrompt="1"/>
          </p:nvPr>
        </p:nvSpPr>
        <p:spPr>
          <a:xfrm>
            <a:off x="272480" y="5821288"/>
            <a:ext cx="3960440" cy="472008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 sz="1400" baseline="0">
                <a:ea typeface="MS PGothic" pitchFamily="34" charset="-128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Author / Presenter name</a:t>
            </a:r>
            <a:br>
              <a:rPr lang="en-US" dirty="0"/>
            </a:br>
            <a:r>
              <a:rPr lang="en-US" dirty="0"/>
              <a:t>Author / Presenter name</a:t>
            </a:r>
            <a:endParaRPr lang="en-GB" dirty="0"/>
          </a:p>
        </p:txBody>
      </p:sp>
      <p:sp>
        <p:nvSpPr>
          <p:cNvPr id="14" name="Slide Number Placeholder"/>
          <p:cNvSpPr>
            <a:spLocks noGrp="1"/>
          </p:cNvSpPr>
          <p:nvPr>
            <p:ph type="ftr" sz="quarter" idx="3"/>
          </p:nvPr>
        </p:nvSpPr>
        <p:spPr>
          <a:xfrm>
            <a:off x="8834400" y="6523049"/>
            <a:ext cx="795760" cy="230400"/>
          </a:xfrm>
          <a:prstGeom prst="rect">
            <a:avLst/>
          </a:prstGeom>
        </p:spPr>
        <p:txBody>
          <a:bodyPr lIns="0" tIns="0" rIns="18000" bIns="18000" anchor="ctr"/>
          <a:lstStyle>
            <a:lvl1pPr algn="ctr">
              <a:defRPr sz="1000">
                <a:solidFill>
                  <a:schemeClr val="accent2"/>
                </a:solidFill>
              </a:defRPr>
            </a:lvl1pPr>
          </a:lstStyle>
          <a:p>
            <a:pPr algn="r"/>
            <a:fld id="{B1F92669-E9AC-495A-9485-4D654D029480}" type="slidenum">
              <a:rPr lang="en-GB" smtClean="0"/>
              <a:pPr algn="r"/>
              <a:t>‹#›</a:t>
            </a:fld>
            <a:endParaRPr lang="en-GB" dirty="0"/>
          </a:p>
        </p:txBody>
      </p:sp>
      <p:grpSp>
        <p:nvGrpSpPr>
          <p:cNvPr id="19" name="グループ化 18"/>
          <p:cNvGrpSpPr/>
          <p:nvPr userDrawn="1"/>
        </p:nvGrpSpPr>
        <p:grpSpPr>
          <a:xfrm>
            <a:off x="8162131" y="1398076"/>
            <a:ext cx="1671638" cy="360000"/>
            <a:chOff x="5257800" y="6925058"/>
            <a:chExt cx="2057400" cy="360000"/>
          </a:xfrm>
        </p:grpSpPr>
        <p:pic>
          <p:nvPicPr>
            <p:cNvPr id="24" name="図 23"/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5257800" y="6925058"/>
              <a:ext cx="958899" cy="360000"/>
            </a:xfrm>
            <a:prstGeom prst="rect">
              <a:avLst/>
            </a:prstGeom>
          </p:spPr>
        </p:pic>
        <p:sp>
          <p:nvSpPr>
            <p:cNvPr id="25" name="テキスト ボックス 24"/>
            <p:cNvSpPr txBox="1"/>
            <p:nvPr userDrawn="1"/>
          </p:nvSpPr>
          <p:spPr>
            <a:xfrm>
              <a:off x="6248400" y="6989642"/>
              <a:ext cx="1066800" cy="1962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kumimoji="1" lang="en-US" altLang="ja-JP" sz="675" b="1" dirty="0" smtClean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GROUP</a:t>
              </a:r>
              <a:endParaRPr kumimoji="1" lang="ja-JP" altLang="en-US" sz="675" b="1" dirty="0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Header Placeholder"/>
          <p:cNvSpPr>
            <a:spLocks noGrp="1"/>
          </p:cNvSpPr>
          <p:nvPr>
            <p:ph type="title" hasCustomPrompt="1"/>
          </p:nvPr>
        </p:nvSpPr>
        <p:spPr>
          <a:xfrm>
            <a:off x="266400" y="57600"/>
            <a:ext cx="7200000" cy="748800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 defTabSz="957263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lang="en-GB" sz="1800" b="1" baseline="0" dirty="0">
                <a:solidFill>
                  <a:schemeClr val="tx1"/>
                </a:solidFill>
                <a:latin typeface="+mj-lt"/>
                <a:ea typeface="MS PGothic" pitchFamily="34" charset="-128"/>
                <a:cs typeface="Arial Unicode MS" pitchFamily="34" charset="-128"/>
              </a:defRPr>
            </a:lvl1pPr>
          </a:lstStyle>
          <a:p>
            <a:r>
              <a:rPr lang="en-GB" dirty="0"/>
              <a:t>Main text</a:t>
            </a:r>
          </a:p>
        </p:txBody>
      </p:sp>
      <p:sp>
        <p:nvSpPr>
          <p:cNvPr id="26" name="Subheader Placeholder"/>
          <p:cNvSpPr>
            <a:spLocks noGrp="1"/>
          </p:cNvSpPr>
          <p:nvPr>
            <p:ph type="body" sz="quarter" idx="14" hasCustomPrompt="1"/>
          </p:nvPr>
        </p:nvSpPr>
        <p:spPr>
          <a:xfrm>
            <a:off x="266400" y="6525344"/>
            <a:ext cx="8568000" cy="2304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228600" indent="-228600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lang="en-GB" sz="700" i="1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Arial Unicode MS" pitchFamily="34" charset="-128"/>
              </a:defRPr>
            </a:lvl1pPr>
          </a:lstStyle>
          <a:p>
            <a:pPr marL="228600" lvl="0" indent="-228600" algn="l" defTabSz="957263" rtl="0" eaLnBrk="1" fontAlgn="base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r>
              <a:rPr lang="en-GB" dirty="0"/>
              <a:t>Source / Disclaimer / Annotations: </a:t>
            </a:r>
          </a:p>
        </p:txBody>
      </p:sp>
      <p:sp>
        <p:nvSpPr>
          <p:cNvPr id="27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266400" y="1900800"/>
            <a:ext cx="4611600" cy="138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35" name="Content Placeholder 3"/>
          <p:cNvSpPr>
            <a:spLocks noGrp="1"/>
          </p:cNvSpPr>
          <p:nvPr>
            <p:ph sz="half" idx="19" hasCustomPrompt="1"/>
          </p:nvPr>
        </p:nvSpPr>
        <p:spPr>
          <a:xfrm>
            <a:off x="5025600" y="1900800"/>
            <a:ext cx="4611600" cy="138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38" name="Content Placeholder 3"/>
          <p:cNvSpPr>
            <a:spLocks noGrp="1"/>
          </p:cNvSpPr>
          <p:nvPr>
            <p:ph sz="half" idx="43" hasCustomPrompt="1"/>
          </p:nvPr>
        </p:nvSpPr>
        <p:spPr>
          <a:xfrm>
            <a:off x="266400" y="3525717"/>
            <a:ext cx="4611600" cy="138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39" name="Content Placeholder 3"/>
          <p:cNvSpPr>
            <a:spLocks noGrp="1"/>
          </p:cNvSpPr>
          <p:nvPr>
            <p:ph sz="half" idx="44" hasCustomPrompt="1"/>
          </p:nvPr>
        </p:nvSpPr>
        <p:spPr>
          <a:xfrm>
            <a:off x="5025600" y="3525717"/>
            <a:ext cx="4611600" cy="138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46" name="Content Placeholder 3"/>
          <p:cNvSpPr>
            <a:spLocks noGrp="1"/>
          </p:cNvSpPr>
          <p:nvPr>
            <p:ph sz="half" idx="47" hasCustomPrompt="1"/>
          </p:nvPr>
        </p:nvSpPr>
        <p:spPr>
          <a:xfrm>
            <a:off x="266400" y="5153961"/>
            <a:ext cx="4611600" cy="138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47" name="Content Placeholder 3"/>
          <p:cNvSpPr>
            <a:spLocks noGrp="1"/>
          </p:cNvSpPr>
          <p:nvPr>
            <p:ph sz="half" idx="48" hasCustomPrompt="1"/>
          </p:nvPr>
        </p:nvSpPr>
        <p:spPr>
          <a:xfrm>
            <a:off x="5025600" y="5153961"/>
            <a:ext cx="4611600" cy="138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19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266400" y="1202400"/>
            <a:ext cx="9370800" cy="428400"/>
          </a:xfrm>
          <a:prstGeom prst="rect">
            <a:avLst/>
          </a:prstGeom>
        </p:spPr>
        <p:txBody>
          <a:bodyPr lIns="0" tIns="0" rIns="0" bIns="0"/>
          <a:lstStyle>
            <a:lvl1pPr>
              <a:spcBef>
                <a:spcPts val="0"/>
              </a:spcBef>
              <a:spcAft>
                <a:spcPts val="0"/>
              </a:spcAft>
              <a:defRPr sz="1400" b="1" baseline="0">
                <a:latin typeface="+mj-lt"/>
                <a:ea typeface="MS PGothic" pitchFamily="34" charset="-128"/>
              </a:defRPr>
            </a:lvl1pPr>
          </a:lstStyle>
          <a:p>
            <a:pPr lvl="0"/>
            <a:r>
              <a:rPr lang="en-US" dirty="0"/>
              <a:t>Subheading text (optional)</a:t>
            </a:r>
            <a:br>
              <a:rPr lang="en-US" dirty="0"/>
            </a:br>
            <a:r>
              <a:rPr lang="en-US" dirty="0"/>
              <a:t>Subheading text (optional)</a:t>
            </a:r>
          </a:p>
        </p:txBody>
      </p:sp>
      <p:sp>
        <p:nvSpPr>
          <p:cNvPr id="18" name="Slide Number Placeholder"/>
          <p:cNvSpPr>
            <a:spLocks noGrp="1"/>
          </p:cNvSpPr>
          <p:nvPr>
            <p:ph type="ftr" sz="quarter" idx="3"/>
          </p:nvPr>
        </p:nvSpPr>
        <p:spPr>
          <a:xfrm>
            <a:off x="8834400" y="6525344"/>
            <a:ext cx="795760" cy="230400"/>
          </a:xfrm>
          <a:prstGeom prst="rect">
            <a:avLst/>
          </a:prstGeom>
        </p:spPr>
        <p:txBody>
          <a:bodyPr lIns="0" tIns="0" rIns="18000" bIns="18000" anchor="ctr"/>
          <a:lstStyle>
            <a:lvl1pPr algn="ctr">
              <a:defRPr sz="1000">
                <a:solidFill>
                  <a:schemeClr val="accent2"/>
                </a:solidFill>
              </a:defRPr>
            </a:lvl1pPr>
          </a:lstStyle>
          <a:p>
            <a:pPr algn="r"/>
            <a:fld id="{F96A6800-FFF6-4ED7-8C1A-BE1D2596D2A3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20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66400" y="1684068"/>
            <a:ext cx="46116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  <p:sp>
        <p:nvSpPr>
          <p:cNvPr id="22" name="Text Placeholder 2"/>
          <p:cNvSpPr>
            <a:spLocks noGrp="1"/>
          </p:cNvSpPr>
          <p:nvPr>
            <p:ph type="body" idx="49" hasCustomPrompt="1"/>
          </p:nvPr>
        </p:nvSpPr>
        <p:spPr>
          <a:xfrm>
            <a:off x="266400" y="3311676"/>
            <a:ext cx="46116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  <p:sp>
        <p:nvSpPr>
          <p:cNvPr id="31" name="Text Placeholder 2"/>
          <p:cNvSpPr>
            <a:spLocks noGrp="1"/>
          </p:cNvSpPr>
          <p:nvPr>
            <p:ph type="body" idx="50" hasCustomPrompt="1"/>
          </p:nvPr>
        </p:nvSpPr>
        <p:spPr>
          <a:xfrm>
            <a:off x="266400" y="4943500"/>
            <a:ext cx="46116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  <p:sp>
        <p:nvSpPr>
          <p:cNvPr id="32" name="Text Placeholder 2"/>
          <p:cNvSpPr>
            <a:spLocks noGrp="1"/>
          </p:cNvSpPr>
          <p:nvPr>
            <p:ph type="body" idx="51" hasCustomPrompt="1"/>
          </p:nvPr>
        </p:nvSpPr>
        <p:spPr>
          <a:xfrm>
            <a:off x="5026176" y="1684068"/>
            <a:ext cx="46116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idx="52" hasCustomPrompt="1"/>
          </p:nvPr>
        </p:nvSpPr>
        <p:spPr>
          <a:xfrm>
            <a:off x="5026176" y="3311676"/>
            <a:ext cx="46116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  <p:sp>
        <p:nvSpPr>
          <p:cNvPr id="34" name="Text Placeholder 2"/>
          <p:cNvSpPr>
            <a:spLocks noGrp="1"/>
          </p:cNvSpPr>
          <p:nvPr>
            <p:ph type="body" idx="53" hasCustomPrompt="1"/>
          </p:nvPr>
        </p:nvSpPr>
        <p:spPr>
          <a:xfrm>
            <a:off x="5026176" y="4943500"/>
            <a:ext cx="46116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"/>
          <p:cNvSpPr>
            <a:spLocks noGrp="1"/>
          </p:cNvSpPr>
          <p:nvPr>
            <p:ph sz="half" idx="36" hasCustomPrompt="1"/>
          </p:nvPr>
        </p:nvSpPr>
        <p:spPr>
          <a:xfrm>
            <a:off x="266400" y="1900799"/>
            <a:ext cx="3024000" cy="4583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20" name="Content Placeholder 3"/>
          <p:cNvSpPr>
            <a:spLocks noGrp="1"/>
          </p:cNvSpPr>
          <p:nvPr>
            <p:ph sz="half" idx="37" hasCustomPrompt="1"/>
          </p:nvPr>
        </p:nvSpPr>
        <p:spPr>
          <a:xfrm>
            <a:off x="6606000" y="1900800"/>
            <a:ext cx="3024000" cy="4583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23" name="Content Placeholder 3"/>
          <p:cNvSpPr>
            <a:spLocks noGrp="1"/>
          </p:cNvSpPr>
          <p:nvPr>
            <p:ph sz="half" idx="38" hasCustomPrompt="1"/>
          </p:nvPr>
        </p:nvSpPr>
        <p:spPr>
          <a:xfrm>
            <a:off x="3439800" y="1900799"/>
            <a:ext cx="3024000" cy="4583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22" name="Slide Header Placeholder"/>
          <p:cNvSpPr>
            <a:spLocks noGrp="1"/>
          </p:cNvSpPr>
          <p:nvPr>
            <p:ph type="title" hasCustomPrompt="1"/>
          </p:nvPr>
        </p:nvSpPr>
        <p:spPr>
          <a:xfrm>
            <a:off x="266400" y="57600"/>
            <a:ext cx="7200000" cy="748800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 defTabSz="957263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lang="en-GB" sz="1800" b="1" baseline="0" dirty="0">
                <a:solidFill>
                  <a:schemeClr val="tx1"/>
                </a:solidFill>
                <a:latin typeface="+mj-lt"/>
                <a:ea typeface="MS PGothic" pitchFamily="34" charset="-128"/>
                <a:cs typeface="Arial Unicode MS" pitchFamily="34" charset="-128"/>
              </a:defRPr>
            </a:lvl1pPr>
          </a:lstStyle>
          <a:p>
            <a:r>
              <a:rPr lang="en-GB" dirty="0"/>
              <a:t>Main text</a:t>
            </a:r>
          </a:p>
        </p:txBody>
      </p:sp>
      <p:sp>
        <p:nvSpPr>
          <p:cNvPr id="24" name="Subheader Placeholder"/>
          <p:cNvSpPr>
            <a:spLocks noGrp="1"/>
          </p:cNvSpPr>
          <p:nvPr>
            <p:ph type="body" sz="quarter" idx="14" hasCustomPrompt="1"/>
          </p:nvPr>
        </p:nvSpPr>
        <p:spPr>
          <a:xfrm>
            <a:off x="266400" y="6525344"/>
            <a:ext cx="8568000" cy="231856"/>
          </a:xfrm>
          <a:prstGeom prst="rect">
            <a:avLst/>
          </a:prstGeom>
        </p:spPr>
        <p:txBody>
          <a:bodyPr lIns="0" tIns="0" rIns="0" bIns="0" anchor="b" anchorCtr="0"/>
          <a:lstStyle>
            <a:lvl1pPr marL="228600" indent="-228600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lang="en-GB" sz="700" i="1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Arial Unicode MS" pitchFamily="34" charset="-128"/>
              </a:defRPr>
            </a:lvl1pPr>
          </a:lstStyle>
          <a:p>
            <a:pPr marL="228600" lvl="0" indent="-228600" algn="l" defTabSz="957263" rtl="0" eaLnBrk="1" fontAlgn="base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r>
              <a:rPr lang="en-GB" dirty="0"/>
              <a:t>Source / Disclaimer / Annotations: 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266400" y="1202400"/>
            <a:ext cx="9370800" cy="428400"/>
          </a:xfrm>
          <a:prstGeom prst="rect">
            <a:avLst/>
          </a:prstGeom>
        </p:spPr>
        <p:txBody>
          <a:bodyPr lIns="0" tIns="0" rIns="0" bIns="0"/>
          <a:lstStyle>
            <a:lvl1pPr>
              <a:spcBef>
                <a:spcPts val="0"/>
              </a:spcBef>
              <a:spcAft>
                <a:spcPts val="0"/>
              </a:spcAft>
              <a:defRPr sz="1400" b="1" baseline="0">
                <a:latin typeface="+mj-lt"/>
                <a:ea typeface="MS PGothic" pitchFamily="34" charset="-128"/>
              </a:defRPr>
            </a:lvl1pPr>
          </a:lstStyle>
          <a:p>
            <a:pPr lvl="0"/>
            <a:r>
              <a:rPr lang="en-US" dirty="0"/>
              <a:t>Subheading text (optional)</a:t>
            </a:r>
            <a:br>
              <a:rPr lang="en-US" dirty="0"/>
            </a:br>
            <a:r>
              <a:rPr lang="en-US" dirty="0"/>
              <a:t>Subheading text (optional)</a:t>
            </a:r>
          </a:p>
        </p:txBody>
      </p:sp>
      <p:sp>
        <p:nvSpPr>
          <p:cNvPr id="13" name="Slide Number Placeholder"/>
          <p:cNvSpPr>
            <a:spLocks noGrp="1"/>
          </p:cNvSpPr>
          <p:nvPr>
            <p:ph type="ftr" sz="quarter" idx="3"/>
          </p:nvPr>
        </p:nvSpPr>
        <p:spPr>
          <a:xfrm>
            <a:off x="8834400" y="6525344"/>
            <a:ext cx="795760" cy="230400"/>
          </a:xfrm>
          <a:prstGeom prst="rect">
            <a:avLst/>
          </a:prstGeom>
        </p:spPr>
        <p:txBody>
          <a:bodyPr lIns="0" tIns="0" rIns="18000" bIns="18000" anchor="ctr"/>
          <a:lstStyle>
            <a:lvl1pPr algn="ctr">
              <a:defRPr sz="1000">
                <a:solidFill>
                  <a:schemeClr val="accent2"/>
                </a:solidFill>
              </a:defRPr>
            </a:lvl1pPr>
          </a:lstStyle>
          <a:p>
            <a:pPr algn="r"/>
            <a:fld id="{F96A6800-FFF6-4ED7-8C1A-BE1D2596D2A3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66400" y="1684068"/>
            <a:ext cx="3024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idx="39" hasCustomPrompt="1"/>
          </p:nvPr>
        </p:nvSpPr>
        <p:spPr>
          <a:xfrm>
            <a:off x="3440856" y="1684068"/>
            <a:ext cx="3024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40" hasCustomPrompt="1"/>
          </p:nvPr>
        </p:nvSpPr>
        <p:spPr>
          <a:xfrm>
            <a:off x="6605440" y="1684068"/>
            <a:ext cx="3024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Header Placeholder"/>
          <p:cNvSpPr>
            <a:spLocks noGrp="1"/>
          </p:cNvSpPr>
          <p:nvPr>
            <p:ph type="title" hasCustomPrompt="1"/>
          </p:nvPr>
        </p:nvSpPr>
        <p:spPr>
          <a:xfrm>
            <a:off x="266399" y="58138"/>
            <a:ext cx="7200000" cy="748112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 defTabSz="957263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lang="en-GB" sz="1800" b="1" baseline="0" dirty="0">
                <a:solidFill>
                  <a:schemeClr val="tx1"/>
                </a:solidFill>
                <a:latin typeface="+mj-lt"/>
                <a:ea typeface="MS PGothic" pitchFamily="34" charset="-128"/>
                <a:cs typeface="Arial Unicode MS" pitchFamily="34" charset="-128"/>
              </a:defRPr>
            </a:lvl1pPr>
          </a:lstStyle>
          <a:p>
            <a:r>
              <a:rPr lang="en-GB" dirty="0"/>
              <a:t>Main text</a:t>
            </a:r>
          </a:p>
        </p:txBody>
      </p:sp>
      <p:sp>
        <p:nvSpPr>
          <p:cNvPr id="25" name="Subheader Placeholder"/>
          <p:cNvSpPr>
            <a:spLocks noGrp="1"/>
          </p:cNvSpPr>
          <p:nvPr>
            <p:ph type="body" sz="quarter" idx="14" hasCustomPrompt="1"/>
          </p:nvPr>
        </p:nvSpPr>
        <p:spPr>
          <a:xfrm>
            <a:off x="266400" y="6525344"/>
            <a:ext cx="8568000" cy="231856"/>
          </a:xfrm>
          <a:prstGeom prst="rect">
            <a:avLst/>
          </a:prstGeom>
        </p:spPr>
        <p:txBody>
          <a:bodyPr lIns="0" tIns="0" rIns="0" bIns="0" anchor="b" anchorCtr="0"/>
          <a:lstStyle>
            <a:lvl1pPr marL="228600" indent="-228600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lang="en-GB" sz="700" i="1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Arial Unicode MS" pitchFamily="34" charset="-128"/>
              </a:defRPr>
            </a:lvl1pPr>
          </a:lstStyle>
          <a:p>
            <a:pPr marL="228600" lvl="0" indent="-228600" algn="l" defTabSz="957263" rtl="0" eaLnBrk="1" fontAlgn="base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r>
              <a:rPr lang="en-GB" dirty="0"/>
              <a:t>Source / Disclaimer / Annotations: </a:t>
            </a:r>
          </a:p>
        </p:txBody>
      </p:sp>
      <p:sp>
        <p:nvSpPr>
          <p:cNvPr id="29" name="Content Placeholder 3"/>
          <p:cNvSpPr>
            <a:spLocks noGrp="1"/>
          </p:cNvSpPr>
          <p:nvPr>
            <p:ph sz="half" idx="36" hasCustomPrompt="1"/>
          </p:nvPr>
        </p:nvSpPr>
        <p:spPr>
          <a:xfrm>
            <a:off x="266400" y="1900799"/>
            <a:ext cx="3024000" cy="217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30" name="Content Placeholder 3"/>
          <p:cNvSpPr>
            <a:spLocks noGrp="1"/>
          </p:cNvSpPr>
          <p:nvPr>
            <p:ph sz="half" idx="37" hasCustomPrompt="1"/>
          </p:nvPr>
        </p:nvSpPr>
        <p:spPr>
          <a:xfrm>
            <a:off x="6606000" y="1900799"/>
            <a:ext cx="3024000" cy="217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37" name="Content Placeholder 3"/>
          <p:cNvSpPr>
            <a:spLocks noGrp="1"/>
          </p:cNvSpPr>
          <p:nvPr>
            <p:ph sz="half" idx="38" hasCustomPrompt="1"/>
          </p:nvPr>
        </p:nvSpPr>
        <p:spPr>
          <a:xfrm>
            <a:off x="3439800" y="1900799"/>
            <a:ext cx="3024000" cy="217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41" name="Content Placeholder 3"/>
          <p:cNvSpPr>
            <a:spLocks noGrp="1"/>
          </p:cNvSpPr>
          <p:nvPr>
            <p:ph sz="half" idx="39" hasCustomPrompt="1"/>
          </p:nvPr>
        </p:nvSpPr>
        <p:spPr>
          <a:xfrm>
            <a:off x="266400" y="4324854"/>
            <a:ext cx="3024000" cy="21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42" name="Content Placeholder 3"/>
          <p:cNvSpPr>
            <a:spLocks noGrp="1"/>
          </p:cNvSpPr>
          <p:nvPr>
            <p:ph sz="half" idx="40" hasCustomPrompt="1"/>
          </p:nvPr>
        </p:nvSpPr>
        <p:spPr>
          <a:xfrm>
            <a:off x="6606000" y="4324854"/>
            <a:ext cx="3024000" cy="21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43" name="Content Placeholder 3"/>
          <p:cNvSpPr>
            <a:spLocks noGrp="1"/>
          </p:cNvSpPr>
          <p:nvPr>
            <p:ph sz="half" idx="41" hasCustomPrompt="1"/>
          </p:nvPr>
        </p:nvSpPr>
        <p:spPr>
          <a:xfrm>
            <a:off x="3439800" y="4324854"/>
            <a:ext cx="3024000" cy="21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18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266400" y="1202400"/>
            <a:ext cx="9370800" cy="428400"/>
          </a:xfrm>
          <a:prstGeom prst="rect">
            <a:avLst/>
          </a:prstGeom>
        </p:spPr>
        <p:txBody>
          <a:bodyPr lIns="0" tIns="0" rIns="0" bIns="0"/>
          <a:lstStyle>
            <a:lvl1pPr>
              <a:spcBef>
                <a:spcPts val="0"/>
              </a:spcBef>
              <a:spcAft>
                <a:spcPts val="0"/>
              </a:spcAft>
              <a:defRPr sz="1400" b="1" baseline="0">
                <a:latin typeface="+mj-lt"/>
                <a:ea typeface="MS PGothic" pitchFamily="34" charset="-128"/>
              </a:defRPr>
            </a:lvl1pPr>
          </a:lstStyle>
          <a:p>
            <a:pPr lvl="0"/>
            <a:r>
              <a:rPr lang="en-US" dirty="0"/>
              <a:t>Subheading text (optional)</a:t>
            </a:r>
            <a:br>
              <a:rPr lang="en-US" dirty="0"/>
            </a:br>
            <a:r>
              <a:rPr lang="en-US" dirty="0"/>
              <a:t>Subheading text (optional)</a:t>
            </a:r>
          </a:p>
        </p:txBody>
      </p:sp>
      <p:sp>
        <p:nvSpPr>
          <p:cNvPr id="21" name="Slide Number Placeholder"/>
          <p:cNvSpPr>
            <a:spLocks noGrp="1"/>
          </p:cNvSpPr>
          <p:nvPr>
            <p:ph type="ftr" sz="quarter" idx="3"/>
          </p:nvPr>
        </p:nvSpPr>
        <p:spPr>
          <a:xfrm>
            <a:off x="8834400" y="6525344"/>
            <a:ext cx="795760" cy="230400"/>
          </a:xfrm>
          <a:prstGeom prst="rect">
            <a:avLst/>
          </a:prstGeom>
        </p:spPr>
        <p:txBody>
          <a:bodyPr lIns="0" tIns="0" rIns="18000" bIns="18000" anchor="ctr"/>
          <a:lstStyle>
            <a:lvl1pPr algn="ctr">
              <a:defRPr sz="1000">
                <a:solidFill>
                  <a:schemeClr val="accent2"/>
                </a:solidFill>
              </a:defRPr>
            </a:lvl1pPr>
          </a:lstStyle>
          <a:p>
            <a:pPr algn="r"/>
            <a:fld id="{F96A6800-FFF6-4ED7-8C1A-BE1D2596D2A3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36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66400" y="1684068"/>
            <a:ext cx="3024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idx="42" hasCustomPrompt="1"/>
          </p:nvPr>
        </p:nvSpPr>
        <p:spPr>
          <a:xfrm>
            <a:off x="3440856" y="1684068"/>
            <a:ext cx="3024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idx="43" hasCustomPrompt="1"/>
          </p:nvPr>
        </p:nvSpPr>
        <p:spPr>
          <a:xfrm>
            <a:off x="6605440" y="1684068"/>
            <a:ext cx="3024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idx="44" hasCustomPrompt="1"/>
          </p:nvPr>
        </p:nvSpPr>
        <p:spPr>
          <a:xfrm>
            <a:off x="266400" y="4116348"/>
            <a:ext cx="3024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idx="45" hasCustomPrompt="1"/>
          </p:nvPr>
        </p:nvSpPr>
        <p:spPr>
          <a:xfrm>
            <a:off x="3440856" y="4116348"/>
            <a:ext cx="3024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idx="46" hasCustomPrompt="1"/>
          </p:nvPr>
        </p:nvSpPr>
        <p:spPr>
          <a:xfrm>
            <a:off x="6605440" y="4116348"/>
            <a:ext cx="3024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Header Placeholder"/>
          <p:cNvSpPr>
            <a:spLocks noGrp="1"/>
          </p:cNvSpPr>
          <p:nvPr>
            <p:ph type="title" hasCustomPrompt="1"/>
          </p:nvPr>
        </p:nvSpPr>
        <p:spPr>
          <a:xfrm>
            <a:off x="266399" y="58138"/>
            <a:ext cx="7200000" cy="748112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 defTabSz="957263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lang="en-GB" sz="1800" b="1" baseline="0" dirty="0">
                <a:solidFill>
                  <a:schemeClr val="tx1"/>
                </a:solidFill>
                <a:latin typeface="+mj-lt"/>
                <a:ea typeface="MS PGothic" pitchFamily="34" charset="-128"/>
                <a:cs typeface="Arial Unicode MS" pitchFamily="34" charset="-128"/>
              </a:defRPr>
            </a:lvl1pPr>
          </a:lstStyle>
          <a:p>
            <a:r>
              <a:rPr lang="en-GB" dirty="0"/>
              <a:t>Main text</a:t>
            </a:r>
          </a:p>
        </p:txBody>
      </p:sp>
      <p:sp>
        <p:nvSpPr>
          <p:cNvPr id="26" name="Subheader Placeholder"/>
          <p:cNvSpPr>
            <a:spLocks noGrp="1"/>
          </p:cNvSpPr>
          <p:nvPr>
            <p:ph type="body" sz="quarter" idx="14" hasCustomPrompt="1"/>
          </p:nvPr>
        </p:nvSpPr>
        <p:spPr>
          <a:xfrm>
            <a:off x="266400" y="6525344"/>
            <a:ext cx="8568000" cy="231856"/>
          </a:xfrm>
          <a:prstGeom prst="rect">
            <a:avLst/>
          </a:prstGeom>
        </p:spPr>
        <p:txBody>
          <a:bodyPr lIns="0" tIns="0" rIns="0" bIns="0" anchor="b" anchorCtr="0"/>
          <a:lstStyle>
            <a:lvl1pPr marL="228600" indent="-228600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lang="en-GB" sz="700" i="1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Arial Unicode MS" pitchFamily="34" charset="-128"/>
              </a:defRPr>
            </a:lvl1pPr>
          </a:lstStyle>
          <a:p>
            <a:pPr marL="228600" lvl="0" indent="-228600" algn="l" defTabSz="957263" rtl="0" eaLnBrk="1" fontAlgn="base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r>
              <a:rPr lang="en-GB" dirty="0"/>
              <a:t>Source / Disclaimer / Annotations: 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266400" y="1900800"/>
            <a:ext cx="4611600" cy="217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half" idx="19" hasCustomPrompt="1"/>
          </p:nvPr>
        </p:nvSpPr>
        <p:spPr>
          <a:xfrm>
            <a:off x="5018400" y="1900800"/>
            <a:ext cx="4611600" cy="217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22" name="Content Placeholder 3"/>
          <p:cNvSpPr>
            <a:spLocks noGrp="1"/>
          </p:cNvSpPr>
          <p:nvPr>
            <p:ph sz="half" idx="20" hasCustomPrompt="1"/>
          </p:nvPr>
        </p:nvSpPr>
        <p:spPr>
          <a:xfrm>
            <a:off x="266400" y="4322070"/>
            <a:ext cx="4611600" cy="21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31" name="Content Placeholder 3"/>
          <p:cNvSpPr>
            <a:spLocks noGrp="1"/>
          </p:cNvSpPr>
          <p:nvPr>
            <p:ph sz="half" idx="21" hasCustomPrompt="1"/>
          </p:nvPr>
        </p:nvSpPr>
        <p:spPr>
          <a:xfrm>
            <a:off x="5018400" y="4322070"/>
            <a:ext cx="4611600" cy="21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16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266400" y="1202400"/>
            <a:ext cx="9370800" cy="428400"/>
          </a:xfrm>
          <a:prstGeom prst="rect">
            <a:avLst/>
          </a:prstGeom>
        </p:spPr>
        <p:txBody>
          <a:bodyPr lIns="0" tIns="0" rIns="0" bIns="0"/>
          <a:lstStyle>
            <a:lvl1pPr algn="l" defTabSz="957263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CC3300"/>
              </a:buClr>
              <a:defRPr lang="en-US" sz="1400" b="1" baseline="0" dirty="0" smtClean="0">
                <a:solidFill>
                  <a:schemeClr val="tx1"/>
                </a:solidFill>
                <a:latin typeface="+mj-lt"/>
                <a:ea typeface="MS PGothic" pitchFamily="34" charset="-128"/>
                <a:cs typeface="Arial Unicode MS" pitchFamily="34" charset="-128"/>
              </a:defRPr>
            </a:lvl1pPr>
          </a:lstStyle>
          <a:p>
            <a:pPr lvl="0" algn="l" defTabSz="957263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CC3300"/>
              </a:buClr>
            </a:pPr>
            <a:r>
              <a:rPr lang="en-US" dirty="0"/>
              <a:t>Subheading text (optional)</a:t>
            </a:r>
            <a:br>
              <a:rPr lang="en-US" dirty="0"/>
            </a:br>
            <a:r>
              <a:rPr lang="en-US" dirty="0"/>
              <a:t>Subheading text (optional)</a:t>
            </a:r>
          </a:p>
        </p:txBody>
      </p:sp>
      <p:sp>
        <p:nvSpPr>
          <p:cNvPr id="17" name="Slide Number Placeholder"/>
          <p:cNvSpPr>
            <a:spLocks noGrp="1"/>
          </p:cNvSpPr>
          <p:nvPr>
            <p:ph type="ftr" sz="quarter" idx="3"/>
          </p:nvPr>
        </p:nvSpPr>
        <p:spPr>
          <a:xfrm>
            <a:off x="8834400" y="6525344"/>
            <a:ext cx="795760" cy="230400"/>
          </a:xfrm>
          <a:prstGeom prst="rect">
            <a:avLst/>
          </a:prstGeom>
        </p:spPr>
        <p:txBody>
          <a:bodyPr lIns="0" tIns="0" rIns="18000" bIns="18000" anchor="ctr"/>
          <a:lstStyle>
            <a:lvl1pPr algn="ctr">
              <a:defRPr sz="1000">
                <a:solidFill>
                  <a:schemeClr val="accent2"/>
                </a:solidFill>
              </a:defRPr>
            </a:lvl1pPr>
          </a:lstStyle>
          <a:p>
            <a:pPr algn="r"/>
            <a:fld id="{F96A6800-FFF6-4ED7-8C1A-BE1D2596D2A3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2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66400" y="1684068"/>
            <a:ext cx="46116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  <p:sp>
        <p:nvSpPr>
          <p:cNvPr id="30" name="Text Placeholder 2"/>
          <p:cNvSpPr>
            <a:spLocks noGrp="1"/>
          </p:cNvSpPr>
          <p:nvPr>
            <p:ph type="body" idx="22" hasCustomPrompt="1"/>
          </p:nvPr>
        </p:nvSpPr>
        <p:spPr>
          <a:xfrm>
            <a:off x="5017088" y="1684068"/>
            <a:ext cx="46116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  <p:sp>
        <p:nvSpPr>
          <p:cNvPr id="32" name="Text Placeholder 2"/>
          <p:cNvSpPr>
            <a:spLocks noGrp="1"/>
          </p:cNvSpPr>
          <p:nvPr>
            <p:ph type="body" idx="23" hasCustomPrompt="1"/>
          </p:nvPr>
        </p:nvSpPr>
        <p:spPr>
          <a:xfrm>
            <a:off x="266400" y="4111214"/>
            <a:ext cx="46116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idx="24" hasCustomPrompt="1"/>
          </p:nvPr>
        </p:nvSpPr>
        <p:spPr>
          <a:xfrm>
            <a:off x="5017088" y="4111214"/>
            <a:ext cx="46116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Header Placeholder"/>
          <p:cNvSpPr>
            <a:spLocks noGrp="1"/>
          </p:cNvSpPr>
          <p:nvPr>
            <p:ph type="title" hasCustomPrompt="1"/>
          </p:nvPr>
        </p:nvSpPr>
        <p:spPr>
          <a:xfrm>
            <a:off x="266399" y="58138"/>
            <a:ext cx="7200000" cy="748112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 defTabSz="957263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lang="en-GB" sz="1800" b="1" baseline="0" dirty="0">
                <a:solidFill>
                  <a:schemeClr val="tx1"/>
                </a:solidFill>
                <a:latin typeface="+mj-lt"/>
                <a:ea typeface="MS PGothic" pitchFamily="34" charset="-128"/>
                <a:cs typeface="Arial Unicode MS" pitchFamily="34" charset="-128"/>
              </a:defRPr>
            </a:lvl1pPr>
          </a:lstStyle>
          <a:p>
            <a:r>
              <a:rPr lang="en-GB" dirty="0"/>
              <a:t>Main text</a:t>
            </a:r>
          </a:p>
        </p:txBody>
      </p:sp>
      <p:sp>
        <p:nvSpPr>
          <p:cNvPr id="19" name="Subheader Placeholder"/>
          <p:cNvSpPr>
            <a:spLocks noGrp="1"/>
          </p:cNvSpPr>
          <p:nvPr>
            <p:ph type="body" sz="quarter" idx="14" hasCustomPrompt="1"/>
          </p:nvPr>
        </p:nvSpPr>
        <p:spPr>
          <a:xfrm>
            <a:off x="266400" y="6525344"/>
            <a:ext cx="8568000" cy="231856"/>
          </a:xfrm>
          <a:prstGeom prst="rect">
            <a:avLst/>
          </a:prstGeom>
        </p:spPr>
        <p:txBody>
          <a:bodyPr lIns="0" tIns="0" rIns="0" bIns="0" anchor="b" anchorCtr="0"/>
          <a:lstStyle>
            <a:lvl1pPr marL="228600" indent="-228600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lang="en-GB" sz="700" i="1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Arial Unicode MS" pitchFamily="34" charset="-128"/>
              </a:defRPr>
            </a:lvl1pPr>
          </a:lstStyle>
          <a:p>
            <a:pPr marL="228600" lvl="0" indent="-228600" algn="l" defTabSz="957263" rtl="0" eaLnBrk="1" fontAlgn="base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r>
              <a:rPr lang="en-GB" dirty="0"/>
              <a:t>Source / Disclaimer / Annotations: </a:t>
            </a:r>
          </a:p>
        </p:txBody>
      </p:sp>
      <p:sp>
        <p:nvSpPr>
          <p:cNvPr id="23" name="Content Placeholder 3"/>
          <p:cNvSpPr>
            <a:spLocks noGrp="1"/>
          </p:cNvSpPr>
          <p:nvPr>
            <p:ph sz="half" idx="36" hasCustomPrompt="1"/>
          </p:nvPr>
        </p:nvSpPr>
        <p:spPr>
          <a:xfrm>
            <a:off x="266400" y="1900799"/>
            <a:ext cx="6198768" cy="4583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24" name="Content Placeholder 3"/>
          <p:cNvSpPr>
            <a:spLocks noGrp="1"/>
          </p:cNvSpPr>
          <p:nvPr>
            <p:ph sz="half" idx="37" hasCustomPrompt="1"/>
          </p:nvPr>
        </p:nvSpPr>
        <p:spPr>
          <a:xfrm>
            <a:off x="6609600" y="1900799"/>
            <a:ext cx="3024000" cy="4583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266400" y="1202400"/>
            <a:ext cx="9370800" cy="428400"/>
          </a:xfrm>
          <a:prstGeom prst="rect">
            <a:avLst/>
          </a:prstGeom>
        </p:spPr>
        <p:txBody>
          <a:bodyPr lIns="0" tIns="0" rIns="0" bIns="0"/>
          <a:lstStyle>
            <a:lvl1pPr algn="l" defTabSz="957263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CC3300"/>
              </a:buClr>
              <a:defRPr lang="en-US" sz="1400" b="1" baseline="0" dirty="0" smtClean="0">
                <a:solidFill>
                  <a:schemeClr val="tx1"/>
                </a:solidFill>
                <a:latin typeface="+mj-lt"/>
                <a:ea typeface="MS PGothic" pitchFamily="34" charset="-128"/>
                <a:cs typeface="Arial Unicode MS" pitchFamily="34" charset="-128"/>
              </a:defRPr>
            </a:lvl1pPr>
          </a:lstStyle>
          <a:p>
            <a:pPr lvl="0" algn="l" defTabSz="957263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CC3300"/>
              </a:buClr>
            </a:pPr>
            <a:r>
              <a:rPr lang="en-US" dirty="0"/>
              <a:t>Subheading text (optional)</a:t>
            </a:r>
            <a:br>
              <a:rPr lang="en-US" dirty="0"/>
            </a:br>
            <a:r>
              <a:rPr lang="en-US" dirty="0"/>
              <a:t>Subheading text (optional)</a:t>
            </a:r>
          </a:p>
        </p:txBody>
      </p:sp>
      <p:sp>
        <p:nvSpPr>
          <p:cNvPr id="13" name="Slide Number Placeholder"/>
          <p:cNvSpPr>
            <a:spLocks noGrp="1"/>
          </p:cNvSpPr>
          <p:nvPr>
            <p:ph type="ftr" sz="quarter" idx="3"/>
          </p:nvPr>
        </p:nvSpPr>
        <p:spPr>
          <a:xfrm>
            <a:off x="8834400" y="6525344"/>
            <a:ext cx="795760" cy="230400"/>
          </a:xfrm>
          <a:prstGeom prst="rect">
            <a:avLst/>
          </a:prstGeom>
        </p:spPr>
        <p:txBody>
          <a:bodyPr lIns="0" tIns="0" rIns="18000" bIns="18000" anchor="ctr"/>
          <a:lstStyle>
            <a:lvl1pPr algn="ctr">
              <a:defRPr sz="1000">
                <a:solidFill>
                  <a:schemeClr val="accent2"/>
                </a:solidFill>
              </a:defRPr>
            </a:lvl1pPr>
          </a:lstStyle>
          <a:p>
            <a:pPr algn="r"/>
            <a:fld id="{F96A6800-FFF6-4ED7-8C1A-BE1D2596D2A3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66400" y="1684068"/>
            <a:ext cx="61992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idx="38" hasCustomPrompt="1"/>
          </p:nvPr>
        </p:nvSpPr>
        <p:spPr>
          <a:xfrm>
            <a:off x="6609184" y="1684068"/>
            <a:ext cx="3024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Header Placeholder"/>
          <p:cNvSpPr>
            <a:spLocks noGrp="1"/>
          </p:cNvSpPr>
          <p:nvPr>
            <p:ph type="title" hasCustomPrompt="1"/>
          </p:nvPr>
        </p:nvSpPr>
        <p:spPr>
          <a:xfrm>
            <a:off x="266399" y="58138"/>
            <a:ext cx="7200000" cy="748112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 defTabSz="957263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lang="en-GB" sz="1800" b="1" baseline="0" dirty="0">
                <a:solidFill>
                  <a:schemeClr val="tx1"/>
                </a:solidFill>
                <a:latin typeface="+mj-lt"/>
                <a:ea typeface="MS PGothic" pitchFamily="34" charset="-128"/>
                <a:cs typeface="Arial Unicode MS" pitchFamily="34" charset="-128"/>
              </a:defRPr>
            </a:lvl1pPr>
          </a:lstStyle>
          <a:p>
            <a:r>
              <a:rPr lang="en-GB" dirty="0"/>
              <a:t>Main text</a:t>
            </a:r>
          </a:p>
        </p:txBody>
      </p:sp>
      <p:sp>
        <p:nvSpPr>
          <p:cNvPr id="21" name="Subheader Placeholder"/>
          <p:cNvSpPr>
            <a:spLocks noGrp="1"/>
          </p:cNvSpPr>
          <p:nvPr>
            <p:ph type="body" sz="quarter" idx="14" hasCustomPrompt="1"/>
          </p:nvPr>
        </p:nvSpPr>
        <p:spPr>
          <a:xfrm>
            <a:off x="266400" y="6525344"/>
            <a:ext cx="8568000" cy="231856"/>
          </a:xfrm>
          <a:prstGeom prst="rect">
            <a:avLst/>
          </a:prstGeom>
        </p:spPr>
        <p:txBody>
          <a:bodyPr lIns="0" tIns="0" rIns="0" bIns="0" anchor="b" anchorCtr="0"/>
          <a:lstStyle>
            <a:lvl1pPr marL="228600" indent="-228600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lang="en-GB" sz="700" i="1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Arial Unicode MS" pitchFamily="34" charset="-128"/>
              </a:defRPr>
            </a:lvl1pPr>
          </a:lstStyle>
          <a:p>
            <a:pPr marL="228600" lvl="0" indent="-228600" algn="l" defTabSz="957263" rtl="0" eaLnBrk="1" fontAlgn="base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r>
              <a:rPr lang="en-GB" dirty="0"/>
              <a:t>Source / Disclaimer / Annotations: 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36" hasCustomPrompt="1"/>
          </p:nvPr>
        </p:nvSpPr>
        <p:spPr>
          <a:xfrm>
            <a:off x="3441600" y="1900799"/>
            <a:ext cx="6198768" cy="4583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37" hasCustomPrompt="1"/>
          </p:nvPr>
        </p:nvSpPr>
        <p:spPr>
          <a:xfrm>
            <a:off x="266400" y="1900799"/>
            <a:ext cx="3024000" cy="4583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266400" y="1202400"/>
            <a:ext cx="9370800" cy="428400"/>
          </a:xfrm>
          <a:prstGeom prst="rect">
            <a:avLst/>
          </a:prstGeom>
        </p:spPr>
        <p:txBody>
          <a:bodyPr lIns="0" tIns="0" rIns="0" bIns="0"/>
          <a:lstStyle>
            <a:lvl1pPr algn="l" defTabSz="957263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CC3300"/>
              </a:buClr>
              <a:defRPr lang="en-US" sz="1400" b="1" baseline="0" dirty="0" smtClean="0">
                <a:solidFill>
                  <a:schemeClr val="tx1"/>
                </a:solidFill>
                <a:latin typeface="+mj-lt"/>
                <a:ea typeface="MS PGothic" pitchFamily="34" charset="-128"/>
                <a:cs typeface="Arial Unicode MS" pitchFamily="34" charset="-128"/>
              </a:defRPr>
            </a:lvl1pPr>
          </a:lstStyle>
          <a:p>
            <a:pPr lvl="0" algn="l" defTabSz="957263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CC3300"/>
              </a:buClr>
            </a:pPr>
            <a:r>
              <a:rPr lang="en-US" dirty="0"/>
              <a:t>Subheading text (optional)</a:t>
            </a:r>
            <a:br>
              <a:rPr lang="en-US" dirty="0"/>
            </a:br>
            <a:r>
              <a:rPr lang="en-US" dirty="0"/>
              <a:t>Subheading text (optional)</a:t>
            </a:r>
          </a:p>
        </p:txBody>
      </p:sp>
      <p:sp>
        <p:nvSpPr>
          <p:cNvPr id="15" name="Slide Number Placeholder"/>
          <p:cNvSpPr>
            <a:spLocks noGrp="1"/>
          </p:cNvSpPr>
          <p:nvPr>
            <p:ph type="ftr" sz="quarter" idx="3"/>
          </p:nvPr>
        </p:nvSpPr>
        <p:spPr>
          <a:xfrm>
            <a:off x="8834400" y="6525344"/>
            <a:ext cx="795760" cy="230400"/>
          </a:xfrm>
          <a:prstGeom prst="rect">
            <a:avLst/>
          </a:prstGeom>
        </p:spPr>
        <p:txBody>
          <a:bodyPr lIns="0" tIns="0" rIns="18000" bIns="18000" anchor="ctr"/>
          <a:lstStyle>
            <a:lvl1pPr algn="ctr">
              <a:defRPr sz="1000">
                <a:solidFill>
                  <a:schemeClr val="accent2"/>
                </a:solidFill>
              </a:defRPr>
            </a:lvl1pPr>
          </a:lstStyle>
          <a:p>
            <a:pPr algn="r"/>
            <a:fld id="{F96A6800-FFF6-4ED7-8C1A-BE1D2596D2A3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66400" y="1684068"/>
            <a:ext cx="3024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  <p:sp>
        <p:nvSpPr>
          <p:cNvPr id="17" name="Text Placeholder 2"/>
          <p:cNvSpPr>
            <a:spLocks noGrp="1"/>
          </p:cNvSpPr>
          <p:nvPr>
            <p:ph type="body" idx="38" hasCustomPrompt="1"/>
          </p:nvPr>
        </p:nvSpPr>
        <p:spPr>
          <a:xfrm>
            <a:off x="3440832" y="1684068"/>
            <a:ext cx="61992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Header Placeholder"/>
          <p:cNvSpPr>
            <a:spLocks noGrp="1"/>
          </p:cNvSpPr>
          <p:nvPr>
            <p:ph type="title" hasCustomPrompt="1"/>
          </p:nvPr>
        </p:nvSpPr>
        <p:spPr>
          <a:xfrm>
            <a:off x="266399" y="58138"/>
            <a:ext cx="7200000" cy="748112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 defTabSz="957263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lang="en-GB" sz="1800" b="1" baseline="0" dirty="0">
                <a:solidFill>
                  <a:schemeClr val="tx1"/>
                </a:solidFill>
                <a:latin typeface="+mj-lt"/>
                <a:ea typeface="MS PGothic" pitchFamily="34" charset="-128"/>
                <a:cs typeface="Arial Unicode MS" pitchFamily="34" charset="-128"/>
              </a:defRPr>
            </a:lvl1pPr>
          </a:lstStyle>
          <a:p>
            <a:r>
              <a:rPr lang="en-GB" dirty="0"/>
              <a:t>Main text</a:t>
            </a:r>
          </a:p>
        </p:txBody>
      </p:sp>
      <p:sp>
        <p:nvSpPr>
          <p:cNvPr id="27" name="Subheader Placeholder"/>
          <p:cNvSpPr>
            <a:spLocks noGrp="1"/>
          </p:cNvSpPr>
          <p:nvPr>
            <p:ph type="body" sz="quarter" idx="14" hasCustomPrompt="1"/>
          </p:nvPr>
        </p:nvSpPr>
        <p:spPr>
          <a:xfrm>
            <a:off x="266400" y="6525344"/>
            <a:ext cx="8568000" cy="231856"/>
          </a:xfrm>
          <a:prstGeom prst="rect">
            <a:avLst/>
          </a:prstGeom>
        </p:spPr>
        <p:txBody>
          <a:bodyPr lIns="0" tIns="0" rIns="0" bIns="0" anchor="b" anchorCtr="0"/>
          <a:lstStyle>
            <a:lvl1pPr marL="228600" indent="-228600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lang="en-GB" sz="700" i="1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Arial Unicode MS" pitchFamily="34" charset="-128"/>
              </a:defRPr>
            </a:lvl1pPr>
          </a:lstStyle>
          <a:p>
            <a:pPr marL="228600" lvl="0" indent="-228600" algn="l" defTabSz="957263" rtl="0" eaLnBrk="1" fontAlgn="base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r>
              <a:rPr lang="en-GB" dirty="0"/>
              <a:t>Source / Disclaimer / Annotations: 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half" idx="36" hasCustomPrompt="1"/>
          </p:nvPr>
        </p:nvSpPr>
        <p:spPr>
          <a:xfrm>
            <a:off x="3441600" y="1900799"/>
            <a:ext cx="6198768" cy="217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half" idx="37" hasCustomPrompt="1"/>
          </p:nvPr>
        </p:nvSpPr>
        <p:spPr>
          <a:xfrm>
            <a:off x="266400" y="1900799"/>
            <a:ext cx="3024000" cy="217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23" name="Content Placeholder 3"/>
          <p:cNvSpPr>
            <a:spLocks noGrp="1"/>
          </p:cNvSpPr>
          <p:nvPr>
            <p:ph sz="half" idx="38" hasCustomPrompt="1"/>
          </p:nvPr>
        </p:nvSpPr>
        <p:spPr>
          <a:xfrm>
            <a:off x="3441600" y="4310016"/>
            <a:ext cx="6198768" cy="21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29" name="Content Placeholder 3"/>
          <p:cNvSpPr>
            <a:spLocks noGrp="1"/>
          </p:cNvSpPr>
          <p:nvPr>
            <p:ph sz="half" idx="39" hasCustomPrompt="1"/>
          </p:nvPr>
        </p:nvSpPr>
        <p:spPr>
          <a:xfrm>
            <a:off x="266400" y="4310016"/>
            <a:ext cx="3024000" cy="21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266400" y="1202400"/>
            <a:ext cx="9370800" cy="428400"/>
          </a:xfrm>
          <a:prstGeom prst="rect">
            <a:avLst/>
          </a:prstGeom>
        </p:spPr>
        <p:txBody>
          <a:bodyPr lIns="0" tIns="0" rIns="0" bIns="0"/>
          <a:lstStyle>
            <a:lvl1pPr algn="l" defTabSz="957263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CC3300"/>
              </a:buClr>
              <a:defRPr lang="en-US" sz="1400" b="1" baseline="0" dirty="0" smtClean="0">
                <a:solidFill>
                  <a:schemeClr val="tx1"/>
                </a:solidFill>
                <a:latin typeface="+mj-lt"/>
                <a:ea typeface="MS PGothic" pitchFamily="34" charset="-128"/>
                <a:cs typeface="Arial Unicode MS" pitchFamily="34" charset="-128"/>
              </a:defRPr>
            </a:lvl1pPr>
          </a:lstStyle>
          <a:p>
            <a:pPr lvl="0" algn="l" defTabSz="957263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CC3300"/>
              </a:buClr>
            </a:pPr>
            <a:r>
              <a:rPr lang="en-US" dirty="0"/>
              <a:t>Subheading text (optional)</a:t>
            </a:r>
            <a:br>
              <a:rPr lang="en-US" dirty="0"/>
            </a:br>
            <a:r>
              <a:rPr lang="en-US" dirty="0"/>
              <a:t>Subheading text (optional)</a:t>
            </a:r>
          </a:p>
        </p:txBody>
      </p:sp>
      <p:sp>
        <p:nvSpPr>
          <p:cNvPr id="17" name="Slide Number Placeholder"/>
          <p:cNvSpPr>
            <a:spLocks noGrp="1"/>
          </p:cNvSpPr>
          <p:nvPr>
            <p:ph type="ftr" sz="quarter" idx="3"/>
          </p:nvPr>
        </p:nvSpPr>
        <p:spPr>
          <a:xfrm>
            <a:off x="8834400" y="6525344"/>
            <a:ext cx="795760" cy="230400"/>
          </a:xfrm>
          <a:prstGeom prst="rect">
            <a:avLst/>
          </a:prstGeom>
        </p:spPr>
        <p:txBody>
          <a:bodyPr lIns="0" tIns="0" rIns="18000" bIns="18000" anchor="ctr"/>
          <a:lstStyle>
            <a:lvl1pPr algn="ctr">
              <a:defRPr sz="1000">
                <a:solidFill>
                  <a:schemeClr val="accent2"/>
                </a:solidFill>
              </a:defRPr>
            </a:lvl1pPr>
          </a:lstStyle>
          <a:p>
            <a:pPr algn="r"/>
            <a:fld id="{F96A6800-FFF6-4ED7-8C1A-BE1D2596D2A3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30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66400" y="1684068"/>
            <a:ext cx="3024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  <p:sp>
        <p:nvSpPr>
          <p:cNvPr id="31" name="Text Placeholder 2"/>
          <p:cNvSpPr>
            <a:spLocks noGrp="1"/>
          </p:cNvSpPr>
          <p:nvPr>
            <p:ph type="body" idx="40" hasCustomPrompt="1"/>
          </p:nvPr>
        </p:nvSpPr>
        <p:spPr>
          <a:xfrm>
            <a:off x="3440832" y="1684068"/>
            <a:ext cx="61992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  <p:sp>
        <p:nvSpPr>
          <p:cNvPr id="32" name="Text Placeholder 2"/>
          <p:cNvSpPr>
            <a:spLocks noGrp="1"/>
          </p:cNvSpPr>
          <p:nvPr>
            <p:ph type="body" idx="41" hasCustomPrompt="1"/>
          </p:nvPr>
        </p:nvSpPr>
        <p:spPr>
          <a:xfrm>
            <a:off x="266400" y="4117492"/>
            <a:ext cx="3024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idx="42" hasCustomPrompt="1"/>
          </p:nvPr>
        </p:nvSpPr>
        <p:spPr>
          <a:xfrm>
            <a:off x="3440832" y="4117492"/>
            <a:ext cx="61992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Header Placeholder"/>
          <p:cNvSpPr>
            <a:spLocks noGrp="1"/>
          </p:cNvSpPr>
          <p:nvPr>
            <p:ph type="title" hasCustomPrompt="1"/>
          </p:nvPr>
        </p:nvSpPr>
        <p:spPr>
          <a:xfrm>
            <a:off x="266399" y="58138"/>
            <a:ext cx="7200000" cy="748112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 defTabSz="957263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lang="en-GB" sz="1800" b="1" baseline="0" dirty="0">
                <a:solidFill>
                  <a:schemeClr val="tx1"/>
                </a:solidFill>
                <a:latin typeface="+mj-lt"/>
                <a:ea typeface="MS PGothic" pitchFamily="34" charset="-128"/>
                <a:cs typeface="Arial Unicode MS" pitchFamily="34" charset="-128"/>
              </a:defRPr>
            </a:lvl1pPr>
          </a:lstStyle>
          <a:p>
            <a:r>
              <a:rPr lang="en-GB" dirty="0"/>
              <a:t>Main text</a:t>
            </a:r>
          </a:p>
        </p:txBody>
      </p:sp>
      <p:sp>
        <p:nvSpPr>
          <p:cNvPr id="26" name="Subheader Placeholder"/>
          <p:cNvSpPr>
            <a:spLocks noGrp="1"/>
          </p:cNvSpPr>
          <p:nvPr>
            <p:ph type="body" sz="quarter" idx="14" hasCustomPrompt="1"/>
          </p:nvPr>
        </p:nvSpPr>
        <p:spPr>
          <a:xfrm>
            <a:off x="266400" y="6525344"/>
            <a:ext cx="8568000" cy="231856"/>
          </a:xfrm>
          <a:prstGeom prst="rect">
            <a:avLst/>
          </a:prstGeom>
        </p:spPr>
        <p:txBody>
          <a:bodyPr lIns="0" tIns="0" rIns="0" bIns="0" anchor="b" anchorCtr="0"/>
          <a:lstStyle>
            <a:lvl1pPr marL="228600" indent="-228600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lang="en-GB" sz="700" i="1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Arial Unicode MS" pitchFamily="34" charset="-128"/>
              </a:defRPr>
            </a:lvl1pPr>
          </a:lstStyle>
          <a:p>
            <a:pPr marL="228600" lvl="0" indent="-228600" algn="l" defTabSz="957263" rtl="0" eaLnBrk="1" fontAlgn="base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r>
              <a:rPr lang="en-GB" dirty="0"/>
              <a:t>Source / Disclaimer / Annotations: 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half" idx="36" hasCustomPrompt="1"/>
          </p:nvPr>
        </p:nvSpPr>
        <p:spPr>
          <a:xfrm>
            <a:off x="273600" y="1900799"/>
            <a:ext cx="6198768" cy="217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half" idx="37" hasCustomPrompt="1"/>
          </p:nvPr>
        </p:nvSpPr>
        <p:spPr>
          <a:xfrm>
            <a:off x="6609600" y="1900799"/>
            <a:ext cx="3024000" cy="217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22" name="Content Placeholder 3"/>
          <p:cNvSpPr>
            <a:spLocks noGrp="1"/>
          </p:cNvSpPr>
          <p:nvPr>
            <p:ph sz="half" idx="38" hasCustomPrompt="1"/>
          </p:nvPr>
        </p:nvSpPr>
        <p:spPr>
          <a:xfrm>
            <a:off x="273600" y="4338891"/>
            <a:ext cx="6198768" cy="21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29" name="Content Placeholder 3"/>
          <p:cNvSpPr>
            <a:spLocks noGrp="1"/>
          </p:cNvSpPr>
          <p:nvPr>
            <p:ph sz="half" idx="39" hasCustomPrompt="1"/>
          </p:nvPr>
        </p:nvSpPr>
        <p:spPr>
          <a:xfrm>
            <a:off x="6609600" y="4338891"/>
            <a:ext cx="3024000" cy="21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16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266400" y="1202400"/>
            <a:ext cx="9370800" cy="428400"/>
          </a:xfrm>
          <a:prstGeom prst="rect">
            <a:avLst/>
          </a:prstGeom>
        </p:spPr>
        <p:txBody>
          <a:bodyPr lIns="0" tIns="0" rIns="0" bIns="0"/>
          <a:lstStyle>
            <a:lvl1pPr algn="l" defTabSz="957263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CC3300"/>
              </a:buClr>
              <a:defRPr lang="en-US" sz="1400" b="1" baseline="0" dirty="0" smtClean="0">
                <a:solidFill>
                  <a:schemeClr val="tx1"/>
                </a:solidFill>
                <a:latin typeface="+mj-lt"/>
                <a:ea typeface="MS PGothic" pitchFamily="34" charset="-128"/>
                <a:cs typeface="Arial Unicode MS" pitchFamily="34" charset="-128"/>
              </a:defRPr>
            </a:lvl1pPr>
          </a:lstStyle>
          <a:p>
            <a:pPr lvl="0" algn="l" defTabSz="957263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CC3300"/>
              </a:buClr>
            </a:pPr>
            <a:r>
              <a:rPr lang="en-US" dirty="0"/>
              <a:t>Subheading text (optional)</a:t>
            </a:r>
            <a:br>
              <a:rPr lang="en-US" dirty="0"/>
            </a:br>
            <a:r>
              <a:rPr lang="en-US" dirty="0"/>
              <a:t>Subheading text (optional)</a:t>
            </a:r>
          </a:p>
        </p:txBody>
      </p:sp>
      <p:sp>
        <p:nvSpPr>
          <p:cNvPr id="17" name="Slide Number Placeholder"/>
          <p:cNvSpPr>
            <a:spLocks noGrp="1"/>
          </p:cNvSpPr>
          <p:nvPr>
            <p:ph type="ftr" sz="quarter" idx="3"/>
          </p:nvPr>
        </p:nvSpPr>
        <p:spPr>
          <a:xfrm>
            <a:off x="8834400" y="6525344"/>
            <a:ext cx="795760" cy="230400"/>
          </a:xfrm>
          <a:prstGeom prst="rect">
            <a:avLst/>
          </a:prstGeom>
        </p:spPr>
        <p:txBody>
          <a:bodyPr lIns="0" tIns="0" rIns="18000" bIns="18000" anchor="ctr"/>
          <a:lstStyle>
            <a:lvl1pPr algn="ctr">
              <a:defRPr sz="1000">
                <a:solidFill>
                  <a:schemeClr val="accent2"/>
                </a:solidFill>
              </a:defRPr>
            </a:lvl1pPr>
          </a:lstStyle>
          <a:p>
            <a:pPr algn="r"/>
            <a:fld id="{F96A6800-FFF6-4ED7-8C1A-BE1D2596D2A3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31" name="Text Placeholder 2"/>
          <p:cNvSpPr>
            <a:spLocks noGrp="1"/>
          </p:cNvSpPr>
          <p:nvPr>
            <p:ph type="body" idx="40" hasCustomPrompt="1"/>
          </p:nvPr>
        </p:nvSpPr>
        <p:spPr>
          <a:xfrm>
            <a:off x="272480" y="1684068"/>
            <a:ext cx="61992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  <p:sp>
        <p:nvSpPr>
          <p:cNvPr id="32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609184" y="1684068"/>
            <a:ext cx="3024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idx="41" hasCustomPrompt="1"/>
          </p:nvPr>
        </p:nvSpPr>
        <p:spPr>
          <a:xfrm>
            <a:off x="272480" y="4112498"/>
            <a:ext cx="61992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idx="42" hasCustomPrompt="1"/>
          </p:nvPr>
        </p:nvSpPr>
        <p:spPr>
          <a:xfrm>
            <a:off x="6609184" y="4112498"/>
            <a:ext cx="3024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3"/>
          <p:cNvSpPr>
            <a:spLocks noGrp="1"/>
          </p:cNvSpPr>
          <p:nvPr>
            <p:ph sz="half" idx="49" hasCustomPrompt="1"/>
          </p:nvPr>
        </p:nvSpPr>
        <p:spPr>
          <a:xfrm>
            <a:off x="266400" y="1900799"/>
            <a:ext cx="2232000" cy="4585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22" name="Content Placeholder 3"/>
          <p:cNvSpPr>
            <a:spLocks noGrp="1"/>
          </p:cNvSpPr>
          <p:nvPr>
            <p:ph sz="half" idx="50" hasCustomPrompt="1"/>
          </p:nvPr>
        </p:nvSpPr>
        <p:spPr>
          <a:xfrm>
            <a:off x="2642400" y="1900799"/>
            <a:ext cx="2232000" cy="4585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25" name="Content Placeholder 3"/>
          <p:cNvSpPr>
            <a:spLocks noGrp="1"/>
          </p:cNvSpPr>
          <p:nvPr>
            <p:ph sz="half" idx="51" hasCustomPrompt="1"/>
          </p:nvPr>
        </p:nvSpPr>
        <p:spPr>
          <a:xfrm>
            <a:off x="5025600" y="1900799"/>
            <a:ext cx="2232000" cy="4585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26" name="Content Placeholder 3"/>
          <p:cNvSpPr>
            <a:spLocks noGrp="1"/>
          </p:cNvSpPr>
          <p:nvPr>
            <p:ph sz="half" idx="52" hasCustomPrompt="1"/>
          </p:nvPr>
        </p:nvSpPr>
        <p:spPr>
          <a:xfrm>
            <a:off x="7401600" y="1900799"/>
            <a:ext cx="2232000" cy="4585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24" name="Slide Header Placeholder"/>
          <p:cNvSpPr>
            <a:spLocks noGrp="1"/>
          </p:cNvSpPr>
          <p:nvPr>
            <p:ph type="title" hasCustomPrompt="1"/>
          </p:nvPr>
        </p:nvSpPr>
        <p:spPr>
          <a:xfrm>
            <a:off x="266399" y="58138"/>
            <a:ext cx="7200000" cy="748112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 defTabSz="957263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lang="en-GB" sz="1800" b="1" baseline="0" dirty="0">
                <a:solidFill>
                  <a:schemeClr val="tx1"/>
                </a:solidFill>
                <a:latin typeface="+mj-lt"/>
                <a:ea typeface="MS PGothic" pitchFamily="34" charset="-128"/>
                <a:cs typeface="Arial Unicode MS" pitchFamily="34" charset="-128"/>
              </a:defRPr>
            </a:lvl1pPr>
          </a:lstStyle>
          <a:p>
            <a:r>
              <a:rPr lang="en-GB" dirty="0"/>
              <a:t>Main text</a:t>
            </a:r>
          </a:p>
        </p:txBody>
      </p:sp>
      <p:sp>
        <p:nvSpPr>
          <p:cNvPr id="27" name="Subheader Placeholder"/>
          <p:cNvSpPr>
            <a:spLocks noGrp="1"/>
          </p:cNvSpPr>
          <p:nvPr>
            <p:ph type="body" sz="quarter" idx="14" hasCustomPrompt="1"/>
          </p:nvPr>
        </p:nvSpPr>
        <p:spPr>
          <a:xfrm>
            <a:off x="266400" y="6525344"/>
            <a:ext cx="8568000" cy="231856"/>
          </a:xfrm>
          <a:prstGeom prst="rect">
            <a:avLst/>
          </a:prstGeom>
        </p:spPr>
        <p:txBody>
          <a:bodyPr lIns="0" tIns="0" rIns="0" bIns="0" anchor="b" anchorCtr="0"/>
          <a:lstStyle>
            <a:lvl1pPr marL="228600" indent="-228600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lang="en-GB" sz="700" i="1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Arial Unicode MS" pitchFamily="34" charset="-128"/>
              </a:defRPr>
            </a:lvl1pPr>
          </a:lstStyle>
          <a:p>
            <a:pPr marL="228600" lvl="0" indent="-228600" algn="l" defTabSz="957263" rtl="0" eaLnBrk="1" fontAlgn="base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r>
              <a:rPr lang="en-GB" dirty="0"/>
              <a:t>Source / Disclaimer / Annotations: </a:t>
            </a:r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266400" y="1202400"/>
            <a:ext cx="9370800" cy="428400"/>
          </a:xfrm>
          <a:prstGeom prst="rect">
            <a:avLst/>
          </a:prstGeom>
        </p:spPr>
        <p:txBody>
          <a:bodyPr lIns="0" tIns="0" rIns="0" bIns="0"/>
          <a:lstStyle>
            <a:lvl1pPr algn="l" defTabSz="957263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CC3300"/>
              </a:buClr>
              <a:defRPr lang="en-US" sz="1400" b="1" baseline="0" dirty="0" smtClean="0">
                <a:solidFill>
                  <a:schemeClr val="tx1"/>
                </a:solidFill>
                <a:latin typeface="+mj-lt"/>
                <a:ea typeface="MS PGothic" pitchFamily="34" charset="-128"/>
                <a:cs typeface="Arial Unicode MS" pitchFamily="34" charset="-128"/>
              </a:defRPr>
            </a:lvl1pPr>
          </a:lstStyle>
          <a:p>
            <a:pPr lvl="0" algn="l" defTabSz="957263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CC3300"/>
              </a:buClr>
            </a:pPr>
            <a:r>
              <a:rPr lang="en-US" dirty="0"/>
              <a:t>Subheading text (optional)</a:t>
            </a:r>
            <a:br>
              <a:rPr lang="en-US" dirty="0"/>
            </a:br>
            <a:r>
              <a:rPr lang="en-US" dirty="0"/>
              <a:t>Subheading text (optional)</a:t>
            </a:r>
          </a:p>
        </p:txBody>
      </p:sp>
      <p:sp>
        <p:nvSpPr>
          <p:cNvPr id="15" name="Slide Number Placeholder"/>
          <p:cNvSpPr>
            <a:spLocks noGrp="1"/>
          </p:cNvSpPr>
          <p:nvPr>
            <p:ph type="ftr" sz="quarter" idx="3"/>
          </p:nvPr>
        </p:nvSpPr>
        <p:spPr>
          <a:xfrm>
            <a:off x="8834400" y="6525344"/>
            <a:ext cx="795760" cy="230400"/>
          </a:xfrm>
          <a:prstGeom prst="rect">
            <a:avLst/>
          </a:prstGeom>
        </p:spPr>
        <p:txBody>
          <a:bodyPr lIns="0" tIns="0" rIns="18000" bIns="18000" anchor="ctr"/>
          <a:lstStyle>
            <a:lvl1pPr algn="ctr">
              <a:defRPr sz="1000">
                <a:solidFill>
                  <a:schemeClr val="accent2"/>
                </a:solidFill>
              </a:defRPr>
            </a:lvl1pPr>
          </a:lstStyle>
          <a:p>
            <a:pPr algn="r"/>
            <a:fld id="{F96A6800-FFF6-4ED7-8C1A-BE1D2596D2A3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28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66400" y="1684068"/>
            <a:ext cx="2232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  <p:sp>
        <p:nvSpPr>
          <p:cNvPr id="29" name="Text Placeholder 2"/>
          <p:cNvSpPr>
            <a:spLocks noGrp="1"/>
          </p:cNvSpPr>
          <p:nvPr>
            <p:ph type="body" idx="53" hasCustomPrompt="1"/>
          </p:nvPr>
        </p:nvSpPr>
        <p:spPr>
          <a:xfrm>
            <a:off x="2641512" y="1684068"/>
            <a:ext cx="2232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  <p:sp>
        <p:nvSpPr>
          <p:cNvPr id="30" name="Text Placeholder 2"/>
          <p:cNvSpPr>
            <a:spLocks noGrp="1"/>
          </p:cNvSpPr>
          <p:nvPr>
            <p:ph type="body" idx="54" hasCustomPrompt="1"/>
          </p:nvPr>
        </p:nvSpPr>
        <p:spPr>
          <a:xfrm>
            <a:off x="5025600" y="1684068"/>
            <a:ext cx="2232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  <p:sp>
        <p:nvSpPr>
          <p:cNvPr id="31" name="Text Placeholder 2"/>
          <p:cNvSpPr>
            <a:spLocks noGrp="1"/>
          </p:cNvSpPr>
          <p:nvPr>
            <p:ph type="body" idx="55" hasCustomPrompt="1"/>
          </p:nvPr>
        </p:nvSpPr>
        <p:spPr>
          <a:xfrm>
            <a:off x="7401600" y="1684068"/>
            <a:ext cx="2232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Header Placeholder"/>
          <p:cNvSpPr>
            <a:spLocks noGrp="1"/>
          </p:cNvSpPr>
          <p:nvPr>
            <p:ph type="title" hasCustomPrompt="1"/>
          </p:nvPr>
        </p:nvSpPr>
        <p:spPr>
          <a:xfrm>
            <a:off x="266399" y="58138"/>
            <a:ext cx="7200000" cy="748112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 defTabSz="957263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lang="en-GB" sz="1800" b="1" baseline="0" dirty="0">
                <a:solidFill>
                  <a:schemeClr val="tx1"/>
                </a:solidFill>
                <a:latin typeface="+mj-lt"/>
                <a:ea typeface="MS PGothic" pitchFamily="34" charset="-128"/>
                <a:cs typeface="Arial Unicode MS" pitchFamily="34" charset="-128"/>
              </a:defRPr>
            </a:lvl1pPr>
          </a:lstStyle>
          <a:p>
            <a:r>
              <a:rPr lang="en-GB" dirty="0"/>
              <a:t>Main text</a:t>
            </a:r>
          </a:p>
        </p:txBody>
      </p:sp>
      <p:sp>
        <p:nvSpPr>
          <p:cNvPr id="35" name="Subheader Placeholder"/>
          <p:cNvSpPr>
            <a:spLocks noGrp="1"/>
          </p:cNvSpPr>
          <p:nvPr>
            <p:ph type="body" sz="quarter" idx="14" hasCustomPrompt="1"/>
          </p:nvPr>
        </p:nvSpPr>
        <p:spPr>
          <a:xfrm>
            <a:off x="266400" y="6525344"/>
            <a:ext cx="8568000" cy="231856"/>
          </a:xfrm>
          <a:prstGeom prst="rect">
            <a:avLst/>
          </a:prstGeom>
        </p:spPr>
        <p:txBody>
          <a:bodyPr lIns="0" tIns="0" rIns="0" bIns="0" anchor="b" anchorCtr="0"/>
          <a:lstStyle>
            <a:lvl1pPr marL="228600" indent="-228600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lang="en-GB" sz="700" i="1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Arial Unicode MS" pitchFamily="34" charset="-128"/>
              </a:defRPr>
            </a:lvl1pPr>
          </a:lstStyle>
          <a:p>
            <a:pPr marL="228600" lvl="0" indent="-228600" algn="l" defTabSz="957263" rtl="0" eaLnBrk="1" fontAlgn="base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r>
              <a:rPr lang="en-GB" dirty="0"/>
              <a:t>Source / Disclaimer / Annotations: </a:t>
            </a:r>
          </a:p>
        </p:txBody>
      </p:sp>
      <p:sp>
        <p:nvSpPr>
          <p:cNvPr id="22" name="Content Placeholder 3"/>
          <p:cNvSpPr>
            <a:spLocks noGrp="1"/>
          </p:cNvSpPr>
          <p:nvPr>
            <p:ph sz="half" idx="49" hasCustomPrompt="1"/>
          </p:nvPr>
        </p:nvSpPr>
        <p:spPr>
          <a:xfrm>
            <a:off x="266400" y="1900799"/>
            <a:ext cx="2232000" cy="217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23" name="Content Placeholder 3"/>
          <p:cNvSpPr>
            <a:spLocks noGrp="1"/>
          </p:cNvSpPr>
          <p:nvPr>
            <p:ph sz="half" idx="50" hasCustomPrompt="1"/>
          </p:nvPr>
        </p:nvSpPr>
        <p:spPr>
          <a:xfrm>
            <a:off x="2642400" y="1900799"/>
            <a:ext cx="2232000" cy="217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32" name="Content Placeholder 3"/>
          <p:cNvSpPr>
            <a:spLocks noGrp="1"/>
          </p:cNvSpPr>
          <p:nvPr>
            <p:ph sz="half" idx="51" hasCustomPrompt="1"/>
          </p:nvPr>
        </p:nvSpPr>
        <p:spPr>
          <a:xfrm>
            <a:off x="5025600" y="1900799"/>
            <a:ext cx="2232000" cy="217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37" name="Content Placeholder 3"/>
          <p:cNvSpPr>
            <a:spLocks noGrp="1"/>
          </p:cNvSpPr>
          <p:nvPr>
            <p:ph sz="half" idx="52" hasCustomPrompt="1"/>
          </p:nvPr>
        </p:nvSpPr>
        <p:spPr>
          <a:xfrm>
            <a:off x="7401600" y="1900799"/>
            <a:ext cx="2232000" cy="217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42" name="Content Placeholder 3"/>
          <p:cNvSpPr>
            <a:spLocks noGrp="1"/>
          </p:cNvSpPr>
          <p:nvPr>
            <p:ph sz="half" idx="53" hasCustomPrompt="1"/>
          </p:nvPr>
        </p:nvSpPr>
        <p:spPr>
          <a:xfrm>
            <a:off x="266400" y="4310016"/>
            <a:ext cx="2232000" cy="217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43" name="Content Placeholder 3"/>
          <p:cNvSpPr>
            <a:spLocks noGrp="1"/>
          </p:cNvSpPr>
          <p:nvPr>
            <p:ph sz="half" idx="54" hasCustomPrompt="1"/>
          </p:nvPr>
        </p:nvSpPr>
        <p:spPr>
          <a:xfrm>
            <a:off x="2642400" y="4310016"/>
            <a:ext cx="2232000" cy="217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44" name="Content Placeholder 3"/>
          <p:cNvSpPr>
            <a:spLocks noGrp="1"/>
          </p:cNvSpPr>
          <p:nvPr>
            <p:ph sz="half" idx="55" hasCustomPrompt="1"/>
          </p:nvPr>
        </p:nvSpPr>
        <p:spPr>
          <a:xfrm>
            <a:off x="5025600" y="4310016"/>
            <a:ext cx="2232000" cy="217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45" name="Content Placeholder 3"/>
          <p:cNvSpPr>
            <a:spLocks noGrp="1"/>
          </p:cNvSpPr>
          <p:nvPr>
            <p:ph sz="half" idx="56" hasCustomPrompt="1"/>
          </p:nvPr>
        </p:nvSpPr>
        <p:spPr>
          <a:xfrm>
            <a:off x="7401600" y="4310016"/>
            <a:ext cx="2232000" cy="217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24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266400" y="1202400"/>
            <a:ext cx="9370800" cy="428400"/>
          </a:xfrm>
          <a:prstGeom prst="rect">
            <a:avLst/>
          </a:prstGeom>
        </p:spPr>
        <p:txBody>
          <a:bodyPr lIns="0" tIns="0" rIns="0" bIns="0"/>
          <a:lstStyle>
            <a:lvl1pPr algn="l" defTabSz="957263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CC3300"/>
              </a:buClr>
              <a:defRPr lang="en-US" sz="1400" b="1" baseline="0" dirty="0" smtClean="0">
                <a:solidFill>
                  <a:schemeClr val="tx1"/>
                </a:solidFill>
                <a:latin typeface="+mj-lt"/>
                <a:ea typeface="MS PGothic" pitchFamily="34" charset="-128"/>
                <a:cs typeface="Arial Unicode MS" pitchFamily="34" charset="-128"/>
              </a:defRPr>
            </a:lvl1pPr>
          </a:lstStyle>
          <a:p>
            <a:pPr lvl="0" algn="l" defTabSz="957263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CC3300"/>
              </a:buClr>
            </a:pPr>
            <a:r>
              <a:rPr lang="en-US" dirty="0"/>
              <a:t>Subheading text (optional)</a:t>
            </a:r>
            <a:br>
              <a:rPr lang="en-US" dirty="0"/>
            </a:br>
            <a:r>
              <a:rPr lang="en-US" dirty="0"/>
              <a:t>Subheading text (optional)</a:t>
            </a:r>
          </a:p>
        </p:txBody>
      </p:sp>
      <p:sp>
        <p:nvSpPr>
          <p:cNvPr id="38" name="Slide Number Placeholder"/>
          <p:cNvSpPr>
            <a:spLocks noGrp="1"/>
          </p:cNvSpPr>
          <p:nvPr>
            <p:ph type="ftr" sz="quarter" idx="3"/>
          </p:nvPr>
        </p:nvSpPr>
        <p:spPr>
          <a:xfrm>
            <a:off x="8834400" y="6525344"/>
            <a:ext cx="795760" cy="230400"/>
          </a:xfrm>
          <a:prstGeom prst="rect">
            <a:avLst/>
          </a:prstGeom>
        </p:spPr>
        <p:txBody>
          <a:bodyPr lIns="0" tIns="0" rIns="18000" bIns="18000" anchor="ctr"/>
          <a:lstStyle>
            <a:lvl1pPr algn="ctr">
              <a:defRPr sz="1000">
                <a:solidFill>
                  <a:schemeClr val="accent2"/>
                </a:solidFill>
              </a:defRPr>
            </a:lvl1pPr>
          </a:lstStyle>
          <a:p>
            <a:pPr algn="r"/>
            <a:fld id="{F96A6800-FFF6-4ED7-8C1A-BE1D2596D2A3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50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66400" y="1684068"/>
            <a:ext cx="2232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idx="57" hasCustomPrompt="1"/>
          </p:nvPr>
        </p:nvSpPr>
        <p:spPr>
          <a:xfrm>
            <a:off x="2641512" y="1684068"/>
            <a:ext cx="2232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idx="58" hasCustomPrompt="1"/>
          </p:nvPr>
        </p:nvSpPr>
        <p:spPr>
          <a:xfrm>
            <a:off x="5025600" y="1684068"/>
            <a:ext cx="2232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idx="59" hasCustomPrompt="1"/>
          </p:nvPr>
        </p:nvSpPr>
        <p:spPr>
          <a:xfrm>
            <a:off x="7401600" y="1684068"/>
            <a:ext cx="2232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idx="60" hasCustomPrompt="1"/>
          </p:nvPr>
        </p:nvSpPr>
        <p:spPr>
          <a:xfrm>
            <a:off x="266400" y="4104156"/>
            <a:ext cx="2232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idx="61" hasCustomPrompt="1"/>
          </p:nvPr>
        </p:nvSpPr>
        <p:spPr>
          <a:xfrm>
            <a:off x="2641512" y="4104156"/>
            <a:ext cx="2232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idx="62" hasCustomPrompt="1"/>
          </p:nvPr>
        </p:nvSpPr>
        <p:spPr>
          <a:xfrm>
            <a:off x="5025600" y="4104156"/>
            <a:ext cx="2232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idx="63" hasCustomPrompt="1"/>
          </p:nvPr>
        </p:nvSpPr>
        <p:spPr>
          <a:xfrm>
            <a:off x="7401600" y="4104156"/>
            <a:ext cx="2232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273050" y="3645024"/>
            <a:ext cx="7821613" cy="86040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lnSpc>
                <a:spcPct val="120000"/>
              </a:lnSpc>
              <a:spcBef>
                <a:spcPts val="1000"/>
              </a:spcBef>
              <a:spcAft>
                <a:spcPts val="1000"/>
              </a:spcAft>
              <a:def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MS PGothic" pitchFamily="34" charset="-128"/>
                <a:cs typeface="Arial Unicode MS" pitchFamily="34" charset="-128"/>
              </a:defRPr>
            </a:lvl1pPr>
          </a:lstStyle>
          <a:p>
            <a:pPr marL="0" marR="0" lvl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Enter your title here</a:t>
            </a:r>
            <a:endParaRPr lang="en-GB" dirty="0"/>
          </a:p>
        </p:txBody>
      </p:sp>
      <p:grpSp>
        <p:nvGrpSpPr>
          <p:cNvPr id="12" name="Group 52"/>
          <p:cNvGrpSpPr>
            <a:grpSpLocks/>
          </p:cNvGrpSpPr>
          <p:nvPr userDrawn="1"/>
        </p:nvGrpSpPr>
        <p:grpSpPr bwMode="auto">
          <a:xfrm>
            <a:off x="0" y="3313112"/>
            <a:ext cx="9906000" cy="115888"/>
            <a:chOff x="0" y="1474"/>
            <a:chExt cx="5760" cy="73"/>
          </a:xfrm>
        </p:grpSpPr>
        <p:sp>
          <p:nvSpPr>
            <p:cNvPr id="13" name="Rectangle 53"/>
            <p:cNvSpPr>
              <a:spLocks noChangeArrowheads="1"/>
            </p:cNvSpPr>
            <p:nvPr userDrawn="1"/>
          </p:nvSpPr>
          <p:spPr bwMode="auto">
            <a:xfrm>
              <a:off x="0" y="1474"/>
              <a:ext cx="4704" cy="73"/>
            </a:xfrm>
            <a:prstGeom prst="rect">
              <a:avLst/>
            </a:prstGeom>
            <a:solidFill>
              <a:srgbClr val="92D050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" name="Rectangle 54"/>
            <p:cNvSpPr>
              <a:spLocks noChangeArrowheads="1"/>
            </p:cNvSpPr>
            <p:nvPr userDrawn="1"/>
          </p:nvSpPr>
          <p:spPr bwMode="auto">
            <a:xfrm>
              <a:off x="4704" y="1474"/>
              <a:ext cx="1056" cy="73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6" name="Title 15"/>
          <p:cNvSpPr>
            <a:spLocks noGrp="1"/>
          </p:cNvSpPr>
          <p:nvPr>
            <p:ph type="title" hasCustomPrompt="1"/>
          </p:nvPr>
        </p:nvSpPr>
        <p:spPr>
          <a:xfrm>
            <a:off x="273050" y="4577584"/>
            <a:ext cx="7821613" cy="507600"/>
          </a:xfrm>
          <a:prstGeom prst="rect">
            <a:avLst/>
          </a:prstGeom>
        </p:spPr>
        <p:txBody>
          <a:bodyPr lIns="0" tIns="72000" rIns="0" bIns="0"/>
          <a:lstStyle>
            <a:lvl1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 lang="en-GB" sz="1800" b="1" baseline="0" dirty="0">
                <a:solidFill>
                  <a:schemeClr val="tx1"/>
                </a:solidFill>
                <a:latin typeface="+mn-lt"/>
                <a:ea typeface="MS PGothic" pitchFamily="34" charset="-128"/>
                <a:cs typeface="Arial Unicode MS" pitchFamily="34" charset="-128"/>
              </a:defRPr>
            </a:lvl1pPr>
          </a:lstStyle>
          <a:p>
            <a:pPr lvl="0" algn="l" defTabSz="957263" rtl="0" eaLnBrk="1" fontAlgn="base" hangingPunct="1">
              <a:spcBef>
                <a:spcPts val="1000"/>
              </a:spcBef>
              <a:spcAft>
                <a:spcPts val="1000"/>
              </a:spcAft>
              <a:buClr>
                <a:srgbClr val="CC3300"/>
              </a:buClr>
            </a:pPr>
            <a:r>
              <a:rPr lang="en-US" dirty="0"/>
              <a:t>Enter your subtitle here</a:t>
            </a:r>
            <a:endParaRPr lang="en-GB" dirty="0"/>
          </a:p>
        </p:txBody>
      </p:sp>
      <p:sp>
        <p:nvSpPr>
          <p:cNvPr id="8" name="Slide Number Placeholder"/>
          <p:cNvSpPr>
            <a:spLocks noGrp="1"/>
          </p:cNvSpPr>
          <p:nvPr>
            <p:ph type="ftr" sz="quarter" idx="3"/>
          </p:nvPr>
        </p:nvSpPr>
        <p:spPr>
          <a:xfrm>
            <a:off x="8834400" y="6523049"/>
            <a:ext cx="795760" cy="230400"/>
          </a:xfrm>
          <a:prstGeom prst="rect">
            <a:avLst/>
          </a:prstGeom>
        </p:spPr>
        <p:txBody>
          <a:bodyPr lIns="0" tIns="0" rIns="18000" bIns="18000" anchor="ctr"/>
          <a:lstStyle>
            <a:lvl1pPr algn="ctr">
              <a:defRPr sz="1000">
                <a:solidFill>
                  <a:schemeClr val="accent2"/>
                </a:solidFill>
              </a:defRPr>
            </a:lvl1pPr>
          </a:lstStyle>
          <a:p>
            <a:pPr algn="r"/>
            <a:fld id="{B1F92669-E9AC-495A-9485-4D654D029480}" type="slidenum">
              <a:rPr lang="en-GB" smtClean="0"/>
              <a:pPr algn="r"/>
              <a:t>‹#›</a:t>
            </a:fld>
            <a:endParaRPr lang="en-GB" dirty="0"/>
          </a:p>
        </p:txBody>
      </p:sp>
      <p:grpSp>
        <p:nvGrpSpPr>
          <p:cNvPr id="10" name="グループ化 9"/>
          <p:cNvGrpSpPr/>
          <p:nvPr userDrawn="1"/>
        </p:nvGrpSpPr>
        <p:grpSpPr>
          <a:xfrm>
            <a:off x="8162131" y="2748853"/>
            <a:ext cx="1671638" cy="360000"/>
            <a:chOff x="5257800" y="6925058"/>
            <a:chExt cx="2057400" cy="360000"/>
          </a:xfrm>
        </p:grpSpPr>
        <p:pic>
          <p:nvPicPr>
            <p:cNvPr id="11" name="図 10"/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5257800" y="6925058"/>
              <a:ext cx="958899" cy="360000"/>
            </a:xfrm>
            <a:prstGeom prst="rect">
              <a:avLst/>
            </a:prstGeom>
          </p:spPr>
        </p:pic>
        <p:sp>
          <p:nvSpPr>
            <p:cNvPr id="15" name="テキスト ボックス 14"/>
            <p:cNvSpPr txBox="1"/>
            <p:nvPr userDrawn="1"/>
          </p:nvSpPr>
          <p:spPr>
            <a:xfrm>
              <a:off x="6248400" y="6989642"/>
              <a:ext cx="1066800" cy="1962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kumimoji="1" lang="en-US" altLang="ja-JP" sz="675" b="1" dirty="0" smtClean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GROUP</a:t>
              </a:r>
              <a:endParaRPr kumimoji="1" lang="ja-JP" altLang="en-US" sz="675" b="1" dirty="0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Header Placeholder"/>
          <p:cNvSpPr>
            <a:spLocks noGrp="1"/>
          </p:cNvSpPr>
          <p:nvPr>
            <p:ph type="title" hasCustomPrompt="1"/>
          </p:nvPr>
        </p:nvSpPr>
        <p:spPr>
          <a:xfrm>
            <a:off x="266399" y="58138"/>
            <a:ext cx="7200000" cy="748112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 defTabSz="957263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lang="en-GB" sz="1800" b="1" baseline="0" dirty="0">
                <a:solidFill>
                  <a:schemeClr val="tx1"/>
                </a:solidFill>
                <a:latin typeface="+mj-lt"/>
                <a:ea typeface="MS PGothic" pitchFamily="34" charset="-128"/>
                <a:cs typeface="Arial Unicode MS" pitchFamily="34" charset="-128"/>
              </a:defRPr>
            </a:lvl1pPr>
          </a:lstStyle>
          <a:p>
            <a:r>
              <a:rPr lang="en-GB" dirty="0"/>
              <a:t>Main text</a:t>
            </a:r>
          </a:p>
        </p:txBody>
      </p:sp>
      <p:sp>
        <p:nvSpPr>
          <p:cNvPr id="16" name="Subheader Placeholder"/>
          <p:cNvSpPr>
            <a:spLocks noGrp="1"/>
          </p:cNvSpPr>
          <p:nvPr>
            <p:ph type="body" sz="quarter" idx="14" hasCustomPrompt="1"/>
          </p:nvPr>
        </p:nvSpPr>
        <p:spPr>
          <a:xfrm>
            <a:off x="266400" y="6525344"/>
            <a:ext cx="8568000" cy="231856"/>
          </a:xfrm>
          <a:prstGeom prst="rect">
            <a:avLst/>
          </a:prstGeom>
        </p:spPr>
        <p:txBody>
          <a:bodyPr lIns="0" tIns="0" rIns="0" bIns="0" anchor="b" anchorCtr="0"/>
          <a:lstStyle>
            <a:lvl1pPr marL="228600" indent="-228600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lang="en-GB" sz="700" i="1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Arial Unicode MS" pitchFamily="34" charset="-128"/>
              </a:defRPr>
            </a:lvl1pPr>
          </a:lstStyle>
          <a:p>
            <a:pPr marL="228600" lvl="0" indent="-228600" algn="l" defTabSz="957263" rtl="0" eaLnBrk="1" fontAlgn="base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r>
              <a:rPr lang="en-GB" dirty="0"/>
              <a:t>Source / Disclaimer / Annotations: 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19" hasCustomPrompt="1"/>
          </p:nvPr>
        </p:nvSpPr>
        <p:spPr>
          <a:xfrm>
            <a:off x="5025600" y="1900800"/>
            <a:ext cx="4611600" cy="217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20" name="Content Placeholder 3"/>
          <p:cNvSpPr>
            <a:spLocks noGrp="1"/>
          </p:cNvSpPr>
          <p:nvPr>
            <p:ph sz="half" idx="21" hasCustomPrompt="1"/>
          </p:nvPr>
        </p:nvSpPr>
        <p:spPr>
          <a:xfrm>
            <a:off x="5025600" y="4302820"/>
            <a:ext cx="4611600" cy="21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22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266400" y="1900800"/>
            <a:ext cx="4611600" cy="4583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266400" y="1202400"/>
            <a:ext cx="9370800" cy="428400"/>
          </a:xfrm>
          <a:prstGeom prst="rect">
            <a:avLst/>
          </a:prstGeom>
        </p:spPr>
        <p:txBody>
          <a:bodyPr lIns="0" tIns="0" rIns="0" bIns="0"/>
          <a:lstStyle>
            <a:lvl1pPr algn="l" defTabSz="957263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CC3300"/>
              </a:buClr>
              <a:defRPr lang="en-US" sz="1400" b="1" baseline="0" dirty="0" smtClean="0">
                <a:solidFill>
                  <a:schemeClr val="tx1"/>
                </a:solidFill>
                <a:latin typeface="+mj-lt"/>
                <a:ea typeface="MS PGothic" pitchFamily="34" charset="-128"/>
                <a:cs typeface="Arial Unicode MS" pitchFamily="34" charset="-128"/>
              </a:defRPr>
            </a:lvl1pPr>
          </a:lstStyle>
          <a:p>
            <a:pPr lvl="0" algn="l" defTabSz="957263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CC3300"/>
              </a:buClr>
            </a:pPr>
            <a:r>
              <a:rPr lang="en-US" dirty="0"/>
              <a:t>Subheading text (optional)</a:t>
            </a:r>
            <a:br>
              <a:rPr lang="en-US" dirty="0"/>
            </a:br>
            <a:r>
              <a:rPr lang="en-US" dirty="0"/>
              <a:t>Subheading text (optional)</a:t>
            </a:r>
          </a:p>
        </p:txBody>
      </p:sp>
      <p:sp>
        <p:nvSpPr>
          <p:cNvPr id="19" name="Slide Number Placeholder"/>
          <p:cNvSpPr>
            <a:spLocks noGrp="1"/>
          </p:cNvSpPr>
          <p:nvPr>
            <p:ph type="ftr" sz="quarter" idx="3"/>
          </p:nvPr>
        </p:nvSpPr>
        <p:spPr>
          <a:xfrm>
            <a:off x="8834400" y="6525344"/>
            <a:ext cx="795760" cy="230400"/>
          </a:xfrm>
          <a:prstGeom prst="rect">
            <a:avLst/>
          </a:prstGeom>
        </p:spPr>
        <p:txBody>
          <a:bodyPr lIns="0" tIns="0" rIns="18000" bIns="18000" anchor="ctr"/>
          <a:lstStyle>
            <a:lvl1pPr algn="ctr">
              <a:defRPr sz="1000">
                <a:solidFill>
                  <a:schemeClr val="accent2"/>
                </a:solidFill>
              </a:defRPr>
            </a:lvl1pPr>
          </a:lstStyle>
          <a:p>
            <a:pPr algn="r"/>
            <a:fld id="{F96A6800-FFF6-4ED7-8C1A-BE1D2596D2A3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2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66400" y="1684068"/>
            <a:ext cx="46116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  <p:sp>
        <p:nvSpPr>
          <p:cNvPr id="26" name="Text Placeholder 2"/>
          <p:cNvSpPr>
            <a:spLocks noGrp="1"/>
          </p:cNvSpPr>
          <p:nvPr>
            <p:ph type="body" idx="22" hasCustomPrompt="1"/>
          </p:nvPr>
        </p:nvSpPr>
        <p:spPr>
          <a:xfrm>
            <a:off x="5025600" y="1684068"/>
            <a:ext cx="46116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  <p:sp>
        <p:nvSpPr>
          <p:cNvPr id="27" name="Text Placeholder 2"/>
          <p:cNvSpPr>
            <a:spLocks noGrp="1"/>
          </p:cNvSpPr>
          <p:nvPr>
            <p:ph type="body" idx="23" hasCustomPrompt="1"/>
          </p:nvPr>
        </p:nvSpPr>
        <p:spPr>
          <a:xfrm>
            <a:off x="5025600" y="4091964"/>
            <a:ext cx="46116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Header Placeholder"/>
          <p:cNvSpPr>
            <a:spLocks noGrp="1"/>
          </p:cNvSpPr>
          <p:nvPr>
            <p:ph type="title" hasCustomPrompt="1"/>
          </p:nvPr>
        </p:nvSpPr>
        <p:spPr>
          <a:xfrm>
            <a:off x="266399" y="58138"/>
            <a:ext cx="7200000" cy="748112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 defTabSz="957263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lang="en-GB" sz="1800" b="1" baseline="0" dirty="0">
                <a:solidFill>
                  <a:schemeClr val="tx1"/>
                </a:solidFill>
                <a:latin typeface="+mj-lt"/>
                <a:ea typeface="MS PGothic" pitchFamily="34" charset="-128"/>
                <a:cs typeface="Arial Unicode MS" pitchFamily="34" charset="-128"/>
              </a:defRPr>
            </a:lvl1pPr>
          </a:lstStyle>
          <a:p>
            <a:r>
              <a:rPr lang="en-GB" dirty="0"/>
              <a:t>Main text</a:t>
            </a:r>
          </a:p>
        </p:txBody>
      </p:sp>
      <p:sp>
        <p:nvSpPr>
          <p:cNvPr id="24" name="Subheader Placeholder"/>
          <p:cNvSpPr>
            <a:spLocks noGrp="1"/>
          </p:cNvSpPr>
          <p:nvPr>
            <p:ph type="body" sz="quarter" idx="14" hasCustomPrompt="1"/>
          </p:nvPr>
        </p:nvSpPr>
        <p:spPr>
          <a:xfrm>
            <a:off x="266400" y="6525344"/>
            <a:ext cx="8568000" cy="231856"/>
          </a:xfrm>
          <a:prstGeom prst="rect">
            <a:avLst/>
          </a:prstGeom>
        </p:spPr>
        <p:txBody>
          <a:bodyPr lIns="0" tIns="0" rIns="0" bIns="0" anchor="b" anchorCtr="0"/>
          <a:lstStyle>
            <a:lvl1pPr marL="228600" indent="-228600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lang="en-GB" sz="700" i="1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Arial Unicode MS" pitchFamily="34" charset="-128"/>
              </a:defRPr>
            </a:lvl1pPr>
          </a:lstStyle>
          <a:p>
            <a:pPr marL="228600" lvl="0" indent="-228600" algn="l" defTabSz="957263" rtl="0" eaLnBrk="1" fontAlgn="base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r>
              <a:rPr lang="en-GB" dirty="0"/>
              <a:t>Source / Disclaimer / Annotations: 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266400" y="1900800"/>
            <a:ext cx="4611600" cy="217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22" name="Content Placeholder 3"/>
          <p:cNvSpPr>
            <a:spLocks noGrp="1"/>
          </p:cNvSpPr>
          <p:nvPr>
            <p:ph sz="half" idx="20" hasCustomPrompt="1"/>
          </p:nvPr>
        </p:nvSpPr>
        <p:spPr>
          <a:xfrm>
            <a:off x="266400" y="4302820"/>
            <a:ext cx="4611600" cy="21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26" name="Content Placeholder 3"/>
          <p:cNvSpPr>
            <a:spLocks noGrp="1"/>
          </p:cNvSpPr>
          <p:nvPr>
            <p:ph sz="half" idx="19" hasCustomPrompt="1"/>
          </p:nvPr>
        </p:nvSpPr>
        <p:spPr>
          <a:xfrm>
            <a:off x="5025600" y="1900800"/>
            <a:ext cx="4611600" cy="4583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266400" y="1202400"/>
            <a:ext cx="9370800" cy="428400"/>
          </a:xfrm>
          <a:prstGeom prst="rect">
            <a:avLst/>
          </a:prstGeom>
        </p:spPr>
        <p:txBody>
          <a:bodyPr lIns="0" tIns="0" rIns="0" bIns="0"/>
          <a:lstStyle>
            <a:lvl1pPr algn="l" defTabSz="957263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CC3300"/>
              </a:buClr>
              <a:defRPr lang="en-US" sz="1400" b="1" baseline="0" dirty="0" smtClean="0">
                <a:solidFill>
                  <a:schemeClr val="tx1"/>
                </a:solidFill>
                <a:latin typeface="+mj-lt"/>
                <a:ea typeface="MS PGothic" pitchFamily="34" charset="-128"/>
                <a:cs typeface="Arial Unicode MS" pitchFamily="34" charset="-128"/>
              </a:defRPr>
            </a:lvl1pPr>
          </a:lstStyle>
          <a:p>
            <a:pPr lvl="0" algn="l" defTabSz="957263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CC3300"/>
              </a:buClr>
            </a:pPr>
            <a:r>
              <a:rPr lang="en-US" dirty="0"/>
              <a:t>Subheading text (optional)</a:t>
            </a:r>
            <a:br>
              <a:rPr lang="en-US" dirty="0"/>
            </a:br>
            <a:r>
              <a:rPr lang="en-US" dirty="0"/>
              <a:t>Subheading text (optional)</a:t>
            </a:r>
          </a:p>
        </p:txBody>
      </p:sp>
      <p:sp>
        <p:nvSpPr>
          <p:cNvPr id="17" name="Slide Number Placeholder"/>
          <p:cNvSpPr>
            <a:spLocks noGrp="1"/>
          </p:cNvSpPr>
          <p:nvPr>
            <p:ph type="ftr" sz="quarter" idx="3"/>
          </p:nvPr>
        </p:nvSpPr>
        <p:spPr>
          <a:xfrm>
            <a:off x="8834400" y="6525344"/>
            <a:ext cx="795760" cy="230400"/>
          </a:xfrm>
          <a:prstGeom prst="rect">
            <a:avLst/>
          </a:prstGeom>
        </p:spPr>
        <p:txBody>
          <a:bodyPr lIns="0" tIns="0" rIns="18000" bIns="18000" anchor="ctr"/>
          <a:lstStyle>
            <a:lvl1pPr algn="ctr">
              <a:defRPr sz="1000">
                <a:solidFill>
                  <a:schemeClr val="accent2"/>
                </a:solidFill>
              </a:defRPr>
            </a:lvl1pPr>
          </a:lstStyle>
          <a:p>
            <a:pPr algn="r"/>
            <a:fld id="{F96A6800-FFF6-4ED7-8C1A-BE1D2596D2A3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2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66400" y="1684068"/>
            <a:ext cx="46116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  <p:sp>
        <p:nvSpPr>
          <p:cNvPr id="25" name="Text Placeholder 2"/>
          <p:cNvSpPr>
            <a:spLocks noGrp="1"/>
          </p:cNvSpPr>
          <p:nvPr>
            <p:ph type="body" idx="22" hasCustomPrompt="1"/>
          </p:nvPr>
        </p:nvSpPr>
        <p:spPr>
          <a:xfrm>
            <a:off x="5017088" y="1684068"/>
            <a:ext cx="46116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  <p:sp>
        <p:nvSpPr>
          <p:cNvPr id="27" name="Text Placeholder 2"/>
          <p:cNvSpPr>
            <a:spLocks noGrp="1"/>
          </p:cNvSpPr>
          <p:nvPr>
            <p:ph type="body" idx="23" hasCustomPrompt="1"/>
          </p:nvPr>
        </p:nvSpPr>
        <p:spPr>
          <a:xfrm>
            <a:off x="266400" y="4093108"/>
            <a:ext cx="46116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Header Placeholder"/>
          <p:cNvSpPr>
            <a:spLocks noGrp="1"/>
          </p:cNvSpPr>
          <p:nvPr>
            <p:ph type="title" hasCustomPrompt="1"/>
          </p:nvPr>
        </p:nvSpPr>
        <p:spPr>
          <a:xfrm>
            <a:off x="266399" y="58138"/>
            <a:ext cx="7200000" cy="748112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 defTabSz="957263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lang="en-GB" sz="1800" b="1" baseline="0" dirty="0">
                <a:solidFill>
                  <a:schemeClr val="tx1"/>
                </a:solidFill>
                <a:latin typeface="+mj-lt"/>
                <a:ea typeface="MS PGothic" pitchFamily="34" charset="-128"/>
                <a:cs typeface="Arial Unicode MS" pitchFamily="34" charset="-128"/>
              </a:defRPr>
            </a:lvl1pPr>
          </a:lstStyle>
          <a:p>
            <a:r>
              <a:rPr lang="en-GB" dirty="0"/>
              <a:t>Main text</a:t>
            </a:r>
          </a:p>
        </p:txBody>
      </p:sp>
      <p:sp>
        <p:nvSpPr>
          <p:cNvPr id="16" name="Subheader Placeholder"/>
          <p:cNvSpPr>
            <a:spLocks noGrp="1"/>
          </p:cNvSpPr>
          <p:nvPr>
            <p:ph type="body" sz="quarter" idx="14" hasCustomPrompt="1"/>
          </p:nvPr>
        </p:nvSpPr>
        <p:spPr>
          <a:xfrm>
            <a:off x="266400" y="6525344"/>
            <a:ext cx="8568000" cy="231856"/>
          </a:xfrm>
          <a:prstGeom prst="rect">
            <a:avLst/>
          </a:prstGeom>
        </p:spPr>
        <p:txBody>
          <a:bodyPr lIns="0" tIns="0" rIns="0" bIns="0" anchor="b" anchorCtr="0"/>
          <a:lstStyle>
            <a:lvl1pPr marL="228600" indent="-2286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lang="en-GB" sz="700" i="1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Arial Unicode MS" pitchFamily="34" charset="-128"/>
              </a:defRPr>
            </a:lvl1pPr>
          </a:lstStyle>
          <a:p>
            <a:pPr lvl="0"/>
            <a:r>
              <a:rPr lang="en-GB" dirty="0"/>
              <a:t>Source / Disclaimer / Annotations: 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20" hasCustomPrompt="1"/>
          </p:nvPr>
        </p:nvSpPr>
        <p:spPr>
          <a:xfrm>
            <a:off x="266400" y="4302820"/>
            <a:ext cx="4611600" cy="21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21" hasCustomPrompt="1"/>
          </p:nvPr>
        </p:nvSpPr>
        <p:spPr>
          <a:xfrm>
            <a:off x="5018400" y="4302820"/>
            <a:ext cx="4611600" cy="21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23" name="Content Placeholder 3"/>
          <p:cNvSpPr>
            <a:spLocks noGrp="1"/>
          </p:cNvSpPr>
          <p:nvPr>
            <p:ph sz="half" idx="26" hasCustomPrompt="1"/>
          </p:nvPr>
        </p:nvSpPr>
        <p:spPr>
          <a:xfrm>
            <a:off x="266400" y="1900800"/>
            <a:ext cx="9370800" cy="217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19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266400" y="1202400"/>
            <a:ext cx="9370800" cy="428400"/>
          </a:xfrm>
          <a:prstGeom prst="rect">
            <a:avLst/>
          </a:prstGeom>
        </p:spPr>
        <p:txBody>
          <a:bodyPr lIns="0" tIns="0" rIns="0" bIns="0"/>
          <a:lstStyle>
            <a:lvl1pPr algn="l" defTabSz="957263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CC3300"/>
              </a:buClr>
              <a:defRPr lang="en-US" sz="1400" b="1" baseline="0" dirty="0" smtClean="0">
                <a:solidFill>
                  <a:schemeClr val="tx1"/>
                </a:solidFill>
                <a:latin typeface="+mj-lt"/>
                <a:ea typeface="MS PGothic" pitchFamily="34" charset="-128"/>
                <a:cs typeface="Arial Unicode MS" pitchFamily="34" charset="-128"/>
              </a:defRPr>
            </a:lvl1pPr>
          </a:lstStyle>
          <a:p>
            <a:pPr lvl="0" algn="l" defTabSz="957263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CC3300"/>
              </a:buClr>
            </a:pPr>
            <a:r>
              <a:rPr lang="en-US" dirty="0"/>
              <a:t>Subheading text (optional)</a:t>
            </a:r>
            <a:br>
              <a:rPr lang="en-US" dirty="0"/>
            </a:br>
            <a:r>
              <a:rPr lang="en-US" dirty="0"/>
              <a:t>Subheading text (optional)</a:t>
            </a:r>
          </a:p>
        </p:txBody>
      </p:sp>
      <p:sp>
        <p:nvSpPr>
          <p:cNvPr id="18" name="Slide Number Placeholder"/>
          <p:cNvSpPr>
            <a:spLocks noGrp="1"/>
          </p:cNvSpPr>
          <p:nvPr>
            <p:ph type="ftr" sz="quarter" idx="3"/>
          </p:nvPr>
        </p:nvSpPr>
        <p:spPr>
          <a:xfrm>
            <a:off x="8834400" y="6525344"/>
            <a:ext cx="795760" cy="230400"/>
          </a:xfrm>
          <a:prstGeom prst="rect">
            <a:avLst/>
          </a:prstGeom>
        </p:spPr>
        <p:txBody>
          <a:bodyPr lIns="0" tIns="0" rIns="18000" bIns="18000" anchor="ctr"/>
          <a:lstStyle>
            <a:lvl1pPr algn="ctr">
              <a:defRPr sz="1000">
                <a:solidFill>
                  <a:schemeClr val="accent2"/>
                </a:solidFill>
              </a:defRPr>
            </a:lvl1pPr>
          </a:lstStyle>
          <a:p>
            <a:pPr algn="r"/>
            <a:fld id="{F96A6800-FFF6-4ED7-8C1A-BE1D2596D2A3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2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66400" y="1684068"/>
            <a:ext cx="93708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  <p:sp>
        <p:nvSpPr>
          <p:cNvPr id="26" name="Text Placeholder 2"/>
          <p:cNvSpPr>
            <a:spLocks noGrp="1"/>
          </p:cNvSpPr>
          <p:nvPr>
            <p:ph type="body" idx="27" hasCustomPrompt="1"/>
          </p:nvPr>
        </p:nvSpPr>
        <p:spPr>
          <a:xfrm>
            <a:off x="266400" y="4091964"/>
            <a:ext cx="46116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  <p:sp>
        <p:nvSpPr>
          <p:cNvPr id="27" name="Text Placeholder 2"/>
          <p:cNvSpPr>
            <a:spLocks noGrp="1"/>
          </p:cNvSpPr>
          <p:nvPr>
            <p:ph type="body" idx="28" hasCustomPrompt="1"/>
          </p:nvPr>
        </p:nvSpPr>
        <p:spPr>
          <a:xfrm>
            <a:off x="5017088" y="4091964"/>
            <a:ext cx="46116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Header Placeholder"/>
          <p:cNvSpPr>
            <a:spLocks noGrp="1"/>
          </p:cNvSpPr>
          <p:nvPr>
            <p:ph type="title" hasCustomPrompt="1"/>
          </p:nvPr>
        </p:nvSpPr>
        <p:spPr>
          <a:xfrm>
            <a:off x="266399" y="58138"/>
            <a:ext cx="7200000" cy="748112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 defTabSz="957263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lang="en-GB" sz="1800" b="1" baseline="0" dirty="0">
                <a:solidFill>
                  <a:schemeClr val="tx1"/>
                </a:solidFill>
                <a:latin typeface="+mj-lt"/>
                <a:ea typeface="MS PGothic" pitchFamily="34" charset="-128"/>
                <a:cs typeface="Arial Unicode MS" pitchFamily="34" charset="-128"/>
              </a:defRPr>
            </a:lvl1pPr>
          </a:lstStyle>
          <a:p>
            <a:r>
              <a:rPr lang="en-GB" dirty="0"/>
              <a:t>Main text</a:t>
            </a:r>
          </a:p>
        </p:txBody>
      </p:sp>
      <p:sp>
        <p:nvSpPr>
          <p:cNvPr id="24" name="Subheader Placeholder"/>
          <p:cNvSpPr>
            <a:spLocks noGrp="1"/>
          </p:cNvSpPr>
          <p:nvPr>
            <p:ph type="body" sz="quarter" idx="14" hasCustomPrompt="1"/>
          </p:nvPr>
        </p:nvSpPr>
        <p:spPr>
          <a:xfrm>
            <a:off x="266400" y="6525344"/>
            <a:ext cx="8568000" cy="231856"/>
          </a:xfrm>
          <a:prstGeom prst="rect">
            <a:avLst/>
          </a:prstGeom>
        </p:spPr>
        <p:txBody>
          <a:bodyPr lIns="0" tIns="0" rIns="0" bIns="0" anchor="b" anchorCtr="0"/>
          <a:lstStyle>
            <a:lvl1pPr marL="228600" indent="-228600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lang="en-GB" sz="700" i="1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Arial Unicode MS" pitchFamily="34" charset="-128"/>
              </a:defRPr>
            </a:lvl1pPr>
          </a:lstStyle>
          <a:p>
            <a:pPr marL="228600" lvl="0" indent="-228600" algn="l" defTabSz="957263" rtl="0" eaLnBrk="1" fontAlgn="base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r>
              <a:rPr lang="en-GB" dirty="0"/>
              <a:t>Source / Disclaimer / Annotations: 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266400" y="1900800"/>
            <a:ext cx="4611600" cy="217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19" name="Content Placeholder 3"/>
          <p:cNvSpPr>
            <a:spLocks noGrp="1"/>
          </p:cNvSpPr>
          <p:nvPr>
            <p:ph sz="half" idx="19" hasCustomPrompt="1"/>
          </p:nvPr>
        </p:nvSpPr>
        <p:spPr>
          <a:xfrm>
            <a:off x="5025600" y="1900800"/>
            <a:ext cx="4611600" cy="217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26" name="Content Placeholder 3"/>
          <p:cNvSpPr>
            <a:spLocks noGrp="1"/>
          </p:cNvSpPr>
          <p:nvPr>
            <p:ph sz="half" idx="27" hasCustomPrompt="1"/>
          </p:nvPr>
        </p:nvSpPr>
        <p:spPr>
          <a:xfrm>
            <a:off x="266400" y="4317474"/>
            <a:ext cx="9370800" cy="2178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266400" y="1202400"/>
            <a:ext cx="9370800" cy="428400"/>
          </a:xfrm>
          <a:prstGeom prst="rect">
            <a:avLst/>
          </a:prstGeom>
        </p:spPr>
        <p:txBody>
          <a:bodyPr lIns="0" tIns="0" rIns="0" bIns="0"/>
          <a:lstStyle>
            <a:lvl1pPr algn="l" defTabSz="957263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CC3300"/>
              </a:buClr>
              <a:defRPr lang="en-US" sz="1400" b="1" baseline="0" dirty="0" smtClean="0">
                <a:solidFill>
                  <a:schemeClr val="tx1"/>
                </a:solidFill>
                <a:latin typeface="+mj-lt"/>
                <a:ea typeface="MS PGothic" pitchFamily="34" charset="-128"/>
                <a:cs typeface="Arial Unicode MS" pitchFamily="34" charset="-128"/>
              </a:defRPr>
            </a:lvl1pPr>
          </a:lstStyle>
          <a:p>
            <a:pPr lvl="0" algn="l" defTabSz="957263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CC3300"/>
              </a:buClr>
            </a:pPr>
            <a:r>
              <a:rPr lang="en-US" dirty="0"/>
              <a:t>Subheading text (optional)</a:t>
            </a:r>
            <a:br>
              <a:rPr lang="en-US" dirty="0"/>
            </a:br>
            <a:r>
              <a:rPr lang="en-US" dirty="0"/>
              <a:t>Subheading text (optional)</a:t>
            </a:r>
          </a:p>
        </p:txBody>
      </p:sp>
      <p:sp>
        <p:nvSpPr>
          <p:cNvPr id="14" name="Slide Number Placeholder"/>
          <p:cNvSpPr>
            <a:spLocks noGrp="1"/>
          </p:cNvSpPr>
          <p:nvPr>
            <p:ph type="ftr" sz="quarter" idx="3"/>
          </p:nvPr>
        </p:nvSpPr>
        <p:spPr>
          <a:xfrm>
            <a:off x="8834400" y="6525344"/>
            <a:ext cx="795760" cy="230400"/>
          </a:xfrm>
          <a:prstGeom prst="rect">
            <a:avLst/>
          </a:prstGeom>
        </p:spPr>
        <p:txBody>
          <a:bodyPr lIns="0" tIns="0" rIns="18000" bIns="18000" anchor="ctr"/>
          <a:lstStyle>
            <a:lvl1pPr algn="ctr">
              <a:defRPr sz="1000">
                <a:solidFill>
                  <a:schemeClr val="accent2"/>
                </a:solidFill>
              </a:defRPr>
            </a:lvl1pPr>
          </a:lstStyle>
          <a:p>
            <a:pPr algn="r"/>
            <a:fld id="{F96A6800-FFF6-4ED7-8C1A-BE1D2596D2A3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2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66400" y="1684068"/>
            <a:ext cx="46116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  <p:sp>
        <p:nvSpPr>
          <p:cNvPr id="27" name="Text Placeholder 2"/>
          <p:cNvSpPr>
            <a:spLocks noGrp="1"/>
          </p:cNvSpPr>
          <p:nvPr>
            <p:ph type="body" idx="28" hasCustomPrompt="1"/>
          </p:nvPr>
        </p:nvSpPr>
        <p:spPr>
          <a:xfrm>
            <a:off x="266400" y="4104156"/>
            <a:ext cx="93708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  <p:sp>
        <p:nvSpPr>
          <p:cNvPr id="28" name="Text Placeholder 2"/>
          <p:cNvSpPr>
            <a:spLocks noGrp="1"/>
          </p:cNvSpPr>
          <p:nvPr>
            <p:ph type="body" idx="29" hasCustomPrompt="1"/>
          </p:nvPr>
        </p:nvSpPr>
        <p:spPr>
          <a:xfrm>
            <a:off x="5024312" y="1684068"/>
            <a:ext cx="46116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Header Placeholder"/>
          <p:cNvSpPr>
            <a:spLocks noGrp="1"/>
          </p:cNvSpPr>
          <p:nvPr>
            <p:ph type="title" hasCustomPrompt="1"/>
          </p:nvPr>
        </p:nvSpPr>
        <p:spPr>
          <a:xfrm>
            <a:off x="266399" y="58138"/>
            <a:ext cx="7200000" cy="748112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 defTabSz="957263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lang="en-GB" sz="1800" b="1" baseline="0" dirty="0">
                <a:solidFill>
                  <a:schemeClr val="tx1"/>
                </a:solidFill>
                <a:latin typeface="+mj-lt"/>
                <a:ea typeface="MS PGothic" pitchFamily="34" charset="-128"/>
                <a:cs typeface="Arial Unicode MS" pitchFamily="34" charset="-128"/>
              </a:defRPr>
            </a:lvl1pPr>
          </a:lstStyle>
          <a:p>
            <a:r>
              <a:rPr lang="en-GB" dirty="0"/>
              <a:t>Main text</a:t>
            </a:r>
          </a:p>
        </p:txBody>
      </p:sp>
      <p:sp>
        <p:nvSpPr>
          <p:cNvPr id="18" name="Subheader Placeholder"/>
          <p:cNvSpPr>
            <a:spLocks noGrp="1"/>
          </p:cNvSpPr>
          <p:nvPr>
            <p:ph type="body" sz="quarter" idx="14" hasCustomPrompt="1"/>
          </p:nvPr>
        </p:nvSpPr>
        <p:spPr>
          <a:xfrm>
            <a:off x="266400" y="6525344"/>
            <a:ext cx="8568000" cy="231856"/>
          </a:xfrm>
          <a:prstGeom prst="rect">
            <a:avLst/>
          </a:prstGeom>
        </p:spPr>
        <p:txBody>
          <a:bodyPr lIns="0" tIns="0" rIns="0" bIns="0" anchor="b" anchorCtr="0"/>
          <a:lstStyle>
            <a:lvl1pPr marL="228600" indent="-228600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lang="en-GB" sz="700" i="1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Arial Unicode MS" pitchFamily="34" charset="-128"/>
              </a:defRPr>
            </a:lvl1pPr>
          </a:lstStyle>
          <a:p>
            <a:pPr marL="228600" lvl="0" indent="-228600" algn="l" defTabSz="957263" rtl="0" eaLnBrk="1" fontAlgn="base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r>
              <a:rPr lang="en-GB" dirty="0"/>
              <a:t>Source / Disclaimer / Annotations: 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half" idx="26" hasCustomPrompt="1"/>
          </p:nvPr>
        </p:nvSpPr>
        <p:spPr>
          <a:xfrm>
            <a:off x="266400" y="1900800"/>
            <a:ext cx="9370800" cy="217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22" name="Content Placeholder 3"/>
          <p:cNvSpPr>
            <a:spLocks noGrp="1"/>
          </p:cNvSpPr>
          <p:nvPr>
            <p:ph sz="half" idx="39" hasCustomPrompt="1"/>
          </p:nvPr>
        </p:nvSpPr>
        <p:spPr>
          <a:xfrm>
            <a:off x="266400" y="4313837"/>
            <a:ext cx="3024000" cy="21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23" name="Content Placeholder 3"/>
          <p:cNvSpPr>
            <a:spLocks noGrp="1"/>
          </p:cNvSpPr>
          <p:nvPr>
            <p:ph sz="half" idx="40" hasCustomPrompt="1"/>
          </p:nvPr>
        </p:nvSpPr>
        <p:spPr>
          <a:xfrm>
            <a:off x="6609600" y="4313837"/>
            <a:ext cx="3024000" cy="21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30" name="Content Placeholder 3"/>
          <p:cNvSpPr>
            <a:spLocks noGrp="1"/>
          </p:cNvSpPr>
          <p:nvPr>
            <p:ph sz="half" idx="41" hasCustomPrompt="1"/>
          </p:nvPr>
        </p:nvSpPr>
        <p:spPr>
          <a:xfrm>
            <a:off x="3439800" y="4313837"/>
            <a:ext cx="3024000" cy="21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19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266400" y="1202400"/>
            <a:ext cx="9370800" cy="428400"/>
          </a:xfrm>
          <a:prstGeom prst="rect">
            <a:avLst/>
          </a:prstGeom>
        </p:spPr>
        <p:txBody>
          <a:bodyPr lIns="0" tIns="0" rIns="0" bIns="0"/>
          <a:lstStyle>
            <a:lvl1pPr algn="l" defTabSz="957263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CC3300"/>
              </a:buClr>
              <a:defRPr lang="en-US" sz="1400" b="1" baseline="0" dirty="0" smtClean="0">
                <a:solidFill>
                  <a:schemeClr val="tx1"/>
                </a:solidFill>
                <a:latin typeface="+mj-lt"/>
                <a:ea typeface="MS PGothic" pitchFamily="34" charset="-128"/>
                <a:cs typeface="Arial Unicode MS" pitchFamily="34" charset="-128"/>
              </a:defRPr>
            </a:lvl1pPr>
          </a:lstStyle>
          <a:p>
            <a:pPr lvl="0" algn="l" defTabSz="957263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CC3300"/>
              </a:buClr>
            </a:pPr>
            <a:r>
              <a:rPr lang="en-US" dirty="0"/>
              <a:t>Subheading text (optional)</a:t>
            </a:r>
            <a:br>
              <a:rPr lang="en-US" dirty="0"/>
            </a:br>
            <a:r>
              <a:rPr lang="en-US" dirty="0"/>
              <a:t>Subheading text (optional)</a:t>
            </a:r>
          </a:p>
        </p:txBody>
      </p:sp>
      <p:sp>
        <p:nvSpPr>
          <p:cNvPr id="15" name="Slide Number Placeholder"/>
          <p:cNvSpPr>
            <a:spLocks noGrp="1"/>
          </p:cNvSpPr>
          <p:nvPr>
            <p:ph type="ftr" sz="quarter" idx="3"/>
          </p:nvPr>
        </p:nvSpPr>
        <p:spPr>
          <a:xfrm>
            <a:off x="8834400" y="6525344"/>
            <a:ext cx="795760" cy="230400"/>
          </a:xfrm>
          <a:prstGeom prst="rect">
            <a:avLst/>
          </a:prstGeom>
        </p:spPr>
        <p:txBody>
          <a:bodyPr lIns="0" tIns="0" rIns="18000" bIns="18000" anchor="ctr"/>
          <a:lstStyle>
            <a:lvl1pPr algn="ctr">
              <a:defRPr sz="1000">
                <a:solidFill>
                  <a:schemeClr val="accent2"/>
                </a:solidFill>
              </a:defRPr>
            </a:lvl1pPr>
          </a:lstStyle>
          <a:p>
            <a:pPr algn="r"/>
            <a:fld id="{F96A6800-FFF6-4ED7-8C1A-BE1D2596D2A3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2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66400" y="1684068"/>
            <a:ext cx="93708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  <p:sp>
        <p:nvSpPr>
          <p:cNvPr id="31" name="Text Placeholder 2"/>
          <p:cNvSpPr>
            <a:spLocks noGrp="1"/>
          </p:cNvSpPr>
          <p:nvPr>
            <p:ph type="body" idx="42" hasCustomPrompt="1"/>
          </p:nvPr>
        </p:nvSpPr>
        <p:spPr>
          <a:xfrm>
            <a:off x="266400" y="4104156"/>
            <a:ext cx="3024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  <p:sp>
        <p:nvSpPr>
          <p:cNvPr id="32" name="Text Placeholder 2"/>
          <p:cNvSpPr>
            <a:spLocks noGrp="1"/>
          </p:cNvSpPr>
          <p:nvPr>
            <p:ph type="body" idx="43" hasCustomPrompt="1"/>
          </p:nvPr>
        </p:nvSpPr>
        <p:spPr>
          <a:xfrm>
            <a:off x="3441600" y="4104156"/>
            <a:ext cx="3024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idx="44" hasCustomPrompt="1"/>
          </p:nvPr>
        </p:nvSpPr>
        <p:spPr>
          <a:xfrm>
            <a:off x="6610048" y="4104156"/>
            <a:ext cx="3024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Header Placeholder"/>
          <p:cNvSpPr>
            <a:spLocks noGrp="1"/>
          </p:cNvSpPr>
          <p:nvPr>
            <p:ph type="title" hasCustomPrompt="1"/>
          </p:nvPr>
        </p:nvSpPr>
        <p:spPr>
          <a:xfrm>
            <a:off x="266399" y="58138"/>
            <a:ext cx="7200000" cy="748112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 defTabSz="957263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lang="en-GB" sz="1800" b="1" baseline="0" dirty="0">
                <a:solidFill>
                  <a:schemeClr val="tx1"/>
                </a:solidFill>
                <a:latin typeface="+mj-lt"/>
                <a:ea typeface="MS PGothic" pitchFamily="34" charset="-128"/>
                <a:cs typeface="Arial Unicode MS" pitchFamily="34" charset="-128"/>
              </a:defRPr>
            </a:lvl1pPr>
          </a:lstStyle>
          <a:p>
            <a:r>
              <a:rPr lang="en-GB" dirty="0"/>
              <a:t>Main text</a:t>
            </a:r>
          </a:p>
        </p:txBody>
      </p:sp>
      <p:sp>
        <p:nvSpPr>
          <p:cNvPr id="26" name="Subheader Placeholder"/>
          <p:cNvSpPr>
            <a:spLocks noGrp="1"/>
          </p:cNvSpPr>
          <p:nvPr>
            <p:ph type="body" sz="quarter" idx="14" hasCustomPrompt="1"/>
          </p:nvPr>
        </p:nvSpPr>
        <p:spPr>
          <a:xfrm>
            <a:off x="266400" y="6525344"/>
            <a:ext cx="8568000" cy="231856"/>
          </a:xfrm>
          <a:prstGeom prst="rect">
            <a:avLst/>
          </a:prstGeom>
        </p:spPr>
        <p:txBody>
          <a:bodyPr lIns="0" tIns="0" rIns="0" bIns="0" anchor="b" anchorCtr="0"/>
          <a:lstStyle>
            <a:lvl1pPr marL="228600" indent="-228600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lang="en-GB" sz="700" i="1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Arial Unicode MS" pitchFamily="34" charset="-128"/>
              </a:defRPr>
            </a:lvl1pPr>
          </a:lstStyle>
          <a:p>
            <a:pPr marL="228600" lvl="0" indent="-228600" algn="l" defTabSz="957263" rtl="0" eaLnBrk="1" fontAlgn="base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r>
              <a:rPr lang="en-GB" dirty="0"/>
              <a:t>Source / Disclaimer / Annotations: </a:t>
            </a:r>
          </a:p>
        </p:txBody>
      </p:sp>
      <p:sp>
        <p:nvSpPr>
          <p:cNvPr id="21" name="Content Placeholder 3"/>
          <p:cNvSpPr>
            <a:spLocks noGrp="1"/>
          </p:cNvSpPr>
          <p:nvPr>
            <p:ph sz="half" idx="26" hasCustomPrompt="1"/>
          </p:nvPr>
        </p:nvSpPr>
        <p:spPr>
          <a:xfrm>
            <a:off x="266400" y="1900800"/>
            <a:ext cx="9370800" cy="217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23" name="Content Placeholder 3"/>
          <p:cNvSpPr>
            <a:spLocks noGrp="1"/>
          </p:cNvSpPr>
          <p:nvPr>
            <p:ph sz="half" idx="53" hasCustomPrompt="1"/>
          </p:nvPr>
        </p:nvSpPr>
        <p:spPr>
          <a:xfrm>
            <a:off x="266400" y="4310016"/>
            <a:ext cx="2232000" cy="217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28" name="Content Placeholder 3"/>
          <p:cNvSpPr>
            <a:spLocks noGrp="1"/>
          </p:cNvSpPr>
          <p:nvPr>
            <p:ph sz="half" idx="54" hasCustomPrompt="1"/>
          </p:nvPr>
        </p:nvSpPr>
        <p:spPr>
          <a:xfrm>
            <a:off x="2649600" y="4310016"/>
            <a:ext cx="2232000" cy="217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33" name="Content Placeholder 3"/>
          <p:cNvSpPr>
            <a:spLocks noGrp="1"/>
          </p:cNvSpPr>
          <p:nvPr>
            <p:ph sz="half" idx="55" hasCustomPrompt="1"/>
          </p:nvPr>
        </p:nvSpPr>
        <p:spPr>
          <a:xfrm>
            <a:off x="5025600" y="4310016"/>
            <a:ext cx="2232000" cy="217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34" name="Content Placeholder 3"/>
          <p:cNvSpPr>
            <a:spLocks noGrp="1"/>
          </p:cNvSpPr>
          <p:nvPr>
            <p:ph sz="half" idx="56" hasCustomPrompt="1"/>
          </p:nvPr>
        </p:nvSpPr>
        <p:spPr>
          <a:xfrm>
            <a:off x="7401600" y="4310016"/>
            <a:ext cx="2232000" cy="217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16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266400" y="1202400"/>
            <a:ext cx="9370800" cy="428400"/>
          </a:xfrm>
          <a:prstGeom prst="rect">
            <a:avLst/>
          </a:prstGeom>
        </p:spPr>
        <p:txBody>
          <a:bodyPr lIns="0" tIns="0" rIns="0" bIns="0"/>
          <a:lstStyle>
            <a:lvl1pPr algn="l" defTabSz="957263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CC3300"/>
              </a:buClr>
              <a:defRPr lang="en-US" sz="1400" b="1" baseline="0" dirty="0" smtClean="0">
                <a:solidFill>
                  <a:schemeClr val="tx1"/>
                </a:solidFill>
                <a:latin typeface="+mj-lt"/>
                <a:ea typeface="MS PGothic" pitchFamily="34" charset="-128"/>
                <a:cs typeface="Arial Unicode MS" pitchFamily="34" charset="-128"/>
              </a:defRPr>
            </a:lvl1pPr>
          </a:lstStyle>
          <a:p>
            <a:pPr lvl="0" algn="l" defTabSz="957263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CC3300"/>
              </a:buClr>
            </a:pPr>
            <a:r>
              <a:rPr lang="en-US" dirty="0"/>
              <a:t>Subheading text (optional)</a:t>
            </a:r>
            <a:br>
              <a:rPr lang="en-US" dirty="0"/>
            </a:br>
            <a:r>
              <a:rPr lang="en-US" dirty="0"/>
              <a:t>Subheading text (optional)</a:t>
            </a:r>
          </a:p>
        </p:txBody>
      </p:sp>
      <p:sp>
        <p:nvSpPr>
          <p:cNvPr id="18" name="Slide Number Placeholder"/>
          <p:cNvSpPr>
            <a:spLocks noGrp="1"/>
          </p:cNvSpPr>
          <p:nvPr>
            <p:ph type="ftr" sz="quarter" idx="3"/>
          </p:nvPr>
        </p:nvSpPr>
        <p:spPr>
          <a:xfrm>
            <a:off x="8834400" y="6525344"/>
            <a:ext cx="795760" cy="230400"/>
          </a:xfrm>
          <a:prstGeom prst="rect">
            <a:avLst/>
          </a:prstGeom>
        </p:spPr>
        <p:txBody>
          <a:bodyPr lIns="0" tIns="0" rIns="18000" bIns="18000" anchor="ctr"/>
          <a:lstStyle>
            <a:lvl1pPr algn="ctr">
              <a:defRPr sz="1000">
                <a:solidFill>
                  <a:schemeClr val="accent2"/>
                </a:solidFill>
              </a:defRPr>
            </a:lvl1pPr>
          </a:lstStyle>
          <a:p>
            <a:pPr algn="r"/>
            <a:fld id="{F96A6800-FFF6-4ED7-8C1A-BE1D2596D2A3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3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66400" y="1684068"/>
            <a:ext cx="93708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idx="57" hasCustomPrompt="1"/>
          </p:nvPr>
        </p:nvSpPr>
        <p:spPr>
          <a:xfrm>
            <a:off x="266400" y="4104156"/>
            <a:ext cx="2232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idx="58" hasCustomPrompt="1"/>
          </p:nvPr>
        </p:nvSpPr>
        <p:spPr>
          <a:xfrm>
            <a:off x="2649600" y="4104156"/>
            <a:ext cx="2232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idx="59" hasCustomPrompt="1"/>
          </p:nvPr>
        </p:nvSpPr>
        <p:spPr>
          <a:xfrm>
            <a:off x="5023912" y="4104156"/>
            <a:ext cx="2232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idx="60" hasCustomPrompt="1"/>
          </p:nvPr>
        </p:nvSpPr>
        <p:spPr>
          <a:xfrm>
            <a:off x="7401600" y="4104156"/>
            <a:ext cx="2232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Header Placeholder"/>
          <p:cNvSpPr>
            <a:spLocks noGrp="1"/>
          </p:cNvSpPr>
          <p:nvPr>
            <p:ph type="title" hasCustomPrompt="1"/>
          </p:nvPr>
        </p:nvSpPr>
        <p:spPr>
          <a:xfrm>
            <a:off x="266399" y="58138"/>
            <a:ext cx="7200000" cy="748112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 defTabSz="957263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lang="en-GB" sz="1800" b="1" baseline="0" dirty="0">
                <a:solidFill>
                  <a:schemeClr val="tx1"/>
                </a:solidFill>
                <a:latin typeface="+mj-lt"/>
                <a:ea typeface="MS PGothic" pitchFamily="34" charset="-128"/>
                <a:cs typeface="Arial Unicode MS" pitchFamily="34" charset="-128"/>
              </a:defRPr>
            </a:lvl1pPr>
          </a:lstStyle>
          <a:p>
            <a:r>
              <a:rPr lang="en-GB" dirty="0"/>
              <a:t>Main text</a:t>
            </a:r>
          </a:p>
        </p:txBody>
      </p:sp>
      <p:sp>
        <p:nvSpPr>
          <p:cNvPr id="26" name="Subheader Placeholder"/>
          <p:cNvSpPr>
            <a:spLocks noGrp="1"/>
          </p:cNvSpPr>
          <p:nvPr>
            <p:ph type="body" sz="quarter" idx="14" hasCustomPrompt="1"/>
          </p:nvPr>
        </p:nvSpPr>
        <p:spPr>
          <a:xfrm>
            <a:off x="266400" y="6525344"/>
            <a:ext cx="8568000" cy="231856"/>
          </a:xfrm>
          <a:prstGeom prst="rect">
            <a:avLst/>
          </a:prstGeom>
        </p:spPr>
        <p:txBody>
          <a:bodyPr lIns="0" tIns="0" rIns="0" bIns="0" anchor="b" anchorCtr="0"/>
          <a:lstStyle>
            <a:lvl1pPr marL="228600" indent="-228600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lang="en-GB" sz="700" i="1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Arial Unicode MS" pitchFamily="34" charset="-128"/>
              </a:defRPr>
            </a:lvl1pPr>
          </a:lstStyle>
          <a:p>
            <a:pPr marL="228600" lvl="0" indent="-228600" algn="l" defTabSz="957263" rtl="0" eaLnBrk="1" fontAlgn="base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r>
              <a:rPr lang="en-GB" dirty="0"/>
              <a:t>Source / Disclaimer / Annotations: </a:t>
            </a:r>
          </a:p>
        </p:txBody>
      </p:sp>
      <p:sp>
        <p:nvSpPr>
          <p:cNvPr id="21" name="Content Placeholder 3"/>
          <p:cNvSpPr>
            <a:spLocks noGrp="1"/>
          </p:cNvSpPr>
          <p:nvPr>
            <p:ph sz="half" idx="26" hasCustomPrompt="1"/>
          </p:nvPr>
        </p:nvSpPr>
        <p:spPr>
          <a:xfrm>
            <a:off x="266400" y="1900800"/>
            <a:ext cx="4611600" cy="4624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16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266400" y="1202400"/>
            <a:ext cx="9370800" cy="428400"/>
          </a:xfrm>
          <a:prstGeom prst="rect">
            <a:avLst/>
          </a:prstGeom>
        </p:spPr>
        <p:txBody>
          <a:bodyPr lIns="0" tIns="0" rIns="0" bIns="0"/>
          <a:lstStyle>
            <a:lvl1pPr algn="l" defTabSz="957263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CC3300"/>
              </a:buClr>
              <a:defRPr lang="en-US" sz="1400" b="1" baseline="0" dirty="0" smtClean="0">
                <a:solidFill>
                  <a:schemeClr val="tx1"/>
                </a:solidFill>
                <a:latin typeface="+mj-lt"/>
                <a:ea typeface="MS PGothic" pitchFamily="34" charset="-128"/>
                <a:cs typeface="Arial Unicode MS" pitchFamily="34" charset="-128"/>
              </a:defRPr>
            </a:lvl1pPr>
          </a:lstStyle>
          <a:p>
            <a:pPr lvl="0" algn="l" defTabSz="957263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CC3300"/>
              </a:buClr>
            </a:pPr>
            <a:r>
              <a:rPr lang="en-US" dirty="0"/>
              <a:t>Subheading text (optional)</a:t>
            </a:r>
            <a:br>
              <a:rPr lang="en-US" dirty="0"/>
            </a:br>
            <a:r>
              <a:rPr lang="en-US" dirty="0"/>
              <a:t>Subheading text (optional)</a:t>
            </a:r>
          </a:p>
        </p:txBody>
      </p:sp>
      <p:sp>
        <p:nvSpPr>
          <p:cNvPr id="18" name="Slide Number Placeholder"/>
          <p:cNvSpPr>
            <a:spLocks noGrp="1"/>
          </p:cNvSpPr>
          <p:nvPr>
            <p:ph type="ftr" sz="quarter" idx="3"/>
          </p:nvPr>
        </p:nvSpPr>
        <p:spPr>
          <a:xfrm>
            <a:off x="8834400" y="6525344"/>
            <a:ext cx="795760" cy="230400"/>
          </a:xfrm>
          <a:prstGeom prst="rect">
            <a:avLst/>
          </a:prstGeom>
        </p:spPr>
        <p:txBody>
          <a:bodyPr lIns="0" tIns="0" rIns="18000" bIns="18000" anchor="ctr"/>
          <a:lstStyle>
            <a:lvl1pPr algn="ctr">
              <a:defRPr sz="1000">
                <a:solidFill>
                  <a:schemeClr val="accent2"/>
                </a:solidFill>
              </a:defRPr>
            </a:lvl1pPr>
          </a:lstStyle>
          <a:p>
            <a:pPr algn="r"/>
            <a:fld id="{F96A6800-FFF6-4ED7-8C1A-BE1D2596D2A3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3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66400" y="1684068"/>
            <a:ext cx="46116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27" hasCustomPrompt="1"/>
          </p:nvPr>
        </p:nvSpPr>
        <p:spPr>
          <a:xfrm>
            <a:off x="5020296" y="1900800"/>
            <a:ext cx="4611600" cy="1312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28" hasCustomPrompt="1"/>
          </p:nvPr>
        </p:nvSpPr>
        <p:spPr>
          <a:xfrm>
            <a:off x="5020296" y="1684068"/>
            <a:ext cx="46116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  <p:sp>
        <p:nvSpPr>
          <p:cNvPr id="20" name="Content Placeholder 3"/>
          <p:cNvSpPr>
            <a:spLocks noGrp="1"/>
          </p:cNvSpPr>
          <p:nvPr>
            <p:ph sz="half" idx="29" hasCustomPrompt="1"/>
          </p:nvPr>
        </p:nvSpPr>
        <p:spPr>
          <a:xfrm>
            <a:off x="5020296" y="3556984"/>
            <a:ext cx="4611600" cy="1312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22" name="Text Placeholder 2"/>
          <p:cNvSpPr>
            <a:spLocks noGrp="1"/>
          </p:cNvSpPr>
          <p:nvPr>
            <p:ph type="body" idx="30" hasCustomPrompt="1"/>
          </p:nvPr>
        </p:nvSpPr>
        <p:spPr>
          <a:xfrm>
            <a:off x="5020296" y="3340252"/>
            <a:ext cx="46116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  <p:sp>
        <p:nvSpPr>
          <p:cNvPr id="24" name="Content Placeholder 3"/>
          <p:cNvSpPr>
            <a:spLocks noGrp="1"/>
          </p:cNvSpPr>
          <p:nvPr>
            <p:ph sz="half" idx="31" hasCustomPrompt="1"/>
          </p:nvPr>
        </p:nvSpPr>
        <p:spPr>
          <a:xfrm>
            <a:off x="5020296" y="5213168"/>
            <a:ext cx="4611600" cy="1312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27" name="Text Placeholder 2"/>
          <p:cNvSpPr>
            <a:spLocks noGrp="1"/>
          </p:cNvSpPr>
          <p:nvPr>
            <p:ph type="body" idx="32" hasCustomPrompt="1"/>
          </p:nvPr>
        </p:nvSpPr>
        <p:spPr>
          <a:xfrm>
            <a:off x="5020296" y="4996436"/>
            <a:ext cx="46116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Header Placeholder"/>
          <p:cNvSpPr>
            <a:spLocks noGrp="1"/>
          </p:cNvSpPr>
          <p:nvPr>
            <p:ph type="title" hasCustomPrompt="1"/>
          </p:nvPr>
        </p:nvSpPr>
        <p:spPr>
          <a:xfrm>
            <a:off x="266399" y="58138"/>
            <a:ext cx="7200000" cy="748112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 defTabSz="957263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lang="en-GB" sz="1800" b="1" baseline="0" dirty="0">
                <a:solidFill>
                  <a:schemeClr val="tx1"/>
                </a:solidFill>
                <a:latin typeface="+mj-lt"/>
                <a:ea typeface="MS PGothic" pitchFamily="34" charset="-128"/>
                <a:cs typeface="Arial Unicode MS" pitchFamily="34" charset="-128"/>
              </a:defRPr>
            </a:lvl1pPr>
          </a:lstStyle>
          <a:p>
            <a:r>
              <a:rPr lang="en-GB" dirty="0"/>
              <a:t>Main text</a:t>
            </a:r>
          </a:p>
        </p:txBody>
      </p:sp>
      <p:sp>
        <p:nvSpPr>
          <p:cNvPr id="26" name="Subheader Placeholder"/>
          <p:cNvSpPr>
            <a:spLocks noGrp="1"/>
          </p:cNvSpPr>
          <p:nvPr>
            <p:ph type="body" sz="quarter" idx="14" hasCustomPrompt="1"/>
          </p:nvPr>
        </p:nvSpPr>
        <p:spPr>
          <a:xfrm>
            <a:off x="266400" y="6525344"/>
            <a:ext cx="8568000" cy="231856"/>
          </a:xfrm>
          <a:prstGeom prst="rect">
            <a:avLst/>
          </a:prstGeom>
        </p:spPr>
        <p:txBody>
          <a:bodyPr lIns="0" tIns="0" rIns="0" bIns="0" anchor="b" anchorCtr="0"/>
          <a:lstStyle>
            <a:lvl1pPr marL="228600" indent="-228600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lang="en-GB" sz="700" i="1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Arial Unicode MS" pitchFamily="34" charset="-128"/>
              </a:defRPr>
            </a:lvl1pPr>
          </a:lstStyle>
          <a:p>
            <a:pPr marL="228600" lvl="0" indent="-228600" algn="l" defTabSz="957263" rtl="0" eaLnBrk="1" fontAlgn="base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r>
              <a:rPr lang="en-GB" dirty="0"/>
              <a:t>Source / Disclaimer / Annotations: </a:t>
            </a:r>
          </a:p>
        </p:txBody>
      </p:sp>
      <p:sp>
        <p:nvSpPr>
          <p:cNvPr id="16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266400" y="1202400"/>
            <a:ext cx="9370800" cy="428400"/>
          </a:xfrm>
          <a:prstGeom prst="rect">
            <a:avLst/>
          </a:prstGeom>
        </p:spPr>
        <p:txBody>
          <a:bodyPr lIns="0" tIns="0" rIns="0" bIns="0"/>
          <a:lstStyle>
            <a:lvl1pPr algn="l" defTabSz="957263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CC3300"/>
              </a:buClr>
              <a:defRPr lang="en-US" sz="1400" b="1" baseline="0" dirty="0" smtClean="0">
                <a:solidFill>
                  <a:schemeClr val="tx1"/>
                </a:solidFill>
                <a:latin typeface="+mj-lt"/>
                <a:ea typeface="MS PGothic" pitchFamily="34" charset="-128"/>
                <a:cs typeface="Arial Unicode MS" pitchFamily="34" charset="-128"/>
              </a:defRPr>
            </a:lvl1pPr>
          </a:lstStyle>
          <a:p>
            <a:pPr lvl="0" algn="l" defTabSz="957263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CC3300"/>
              </a:buClr>
            </a:pPr>
            <a:r>
              <a:rPr lang="en-US" dirty="0"/>
              <a:t>Subheading text (optional)</a:t>
            </a:r>
            <a:br>
              <a:rPr lang="en-US" dirty="0"/>
            </a:br>
            <a:r>
              <a:rPr lang="en-US" dirty="0"/>
              <a:t>Subheading text (optional)</a:t>
            </a:r>
          </a:p>
        </p:txBody>
      </p:sp>
      <p:sp>
        <p:nvSpPr>
          <p:cNvPr id="18" name="Slide Number Placeholder"/>
          <p:cNvSpPr>
            <a:spLocks noGrp="1"/>
          </p:cNvSpPr>
          <p:nvPr>
            <p:ph type="ftr" sz="quarter" idx="3"/>
          </p:nvPr>
        </p:nvSpPr>
        <p:spPr>
          <a:xfrm>
            <a:off x="8834400" y="6525344"/>
            <a:ext cx="795760" cy="230400"/>
          </a:xfrm>
          <a:prstGeom prst="rect">
            <a:avLst/>
          </a:prstGeom>
        </p:spPr>
        <p:txBody>
          <a:bodyPr lIns="0" tIns="0" rIns="18000" bIns="18000" anchor="ctr"/>
          <a:lstStyle>
            <a:lvl1pPr algn="ctr">
              <a:defRPr sz="1000">
                <a:solidFill>
                  <a:schemeClr val="accent2"/>
                </a:solidFill>
              </a:defRPr>
            </a:lvl1pPr>
          </a:lstStyle>
          <a:p>
            <a:pPr algn="r"/>
            <a:fld id="{F96A6800-FFF6-4ED7-8C1A-BE1D2596D2A3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17" name="Content Placeholder 3"/>
          <p:cNvSpPr>
            <a:spLocks noGrp="1"/>
          </p:cNvSpPr>
          <p:nvPr>
            <p:ph sz="half" idx="27" hasCustomPrompt="1"/>
          </p:nvPr>
        </p:nvSpPr>
        <p:spPr>
          <a:xfrm>
            <a:off x="272480" y="1900800"/>
            <a:ext cx="4611600" cy="1312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28" hasCustomPrompt="1"/>
          </p:nvPr>
        </p:nvSpPr>
        <p:spPr>
          <a:xfrm>
            <a:off x="272480" y="1684068"/>
            <a:ext cx="46116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  <p:sp>
        <p:nvSpPr>
          <p:cNvPr id="20" name="Content Placeholder 3"/>
          <p:cNvSpPr>
            <a:spLocks noGrp="1"/>
          </p:cNvSpPr>
          <p:nvPr>
            <p:ph sz="half" idx="29" hasCustomPrompt="1"/>
          </p:nvPr>
        </p:nvSpPr>
        <p:spPr>
          <a:xfrm>
            <a:off x="272480" y="3556984"/>
            <a:ext cx="4611600" cy="1312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22" name="Text Placeholder 2"/>
          <p:cNvSpPr>
            <a:spLocks noGrp="1"/>
          </p:cNvSpPr>
          <p:nvPr>
            <p:ph type="body" idx="30" hasCustomPrompt="1"/>
          </p:nvPr>
        </p:nvSpPr>
        <p:spPr>
          <a:xfrm>
            <a:off x="272480" y="3340252"/>
            <a:ext cx="46116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  <p:sp>
        <p:nvSpPr>
          <p:cNvPr id="24" name="Content Placeholder 3"/>
          <p:cNvSpPr>
            <a:spLocks noGrp="1"/>
          </p:cNvSpPr>
          <p:nvPr>
            <p:ph sz="half" idx="31" hasCustomPrompt="1"/>
          </p:nvPr>
        </p:nvSpPr>
        <p:spPr>
          <a:xfrm>
            <a:off x="272480" y="5213168"/>
            <a:ext cx="4611600" cy="1312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27" name="Text Placeholder 2"/>
          <p:cNvSpPr>
            <a:spLocks noGrp="1"/>
          </p:cNvSpPr>
          <p:nvPr>
            <p:ph type="body" idx="32" hasCustomPrompt="1"/>
          </p:nvPr>
        </p:nvSpPr>
        <p:spPr>
          <a:xfrm>
            <a:off x="272480" y="4996436"/>
            <a:ext cx="46116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half" idx="26" hasCustomPrompt="1"/>
          </p:nvPr>
        </p:nvSpPr>
        <p:spPr>
          <a:xfrm>
            <a:off x="5025008" y="1900800"/>
            <a:ext cx="4611600" cy="4624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025008" y="1684068"/>
            <a:ext cx="46116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Header Placeholder"/>
          <p:cNvSpPr>
            <a:spLocks noGrp="1"/>
          </p:cNvSpPr>
          <p:nvPr>
            <p:ph type="title" hasCustomPrompt="1"/>
          </p:nvPr>
        </p:nvSpPr>
        <p:spPr>
          <a:xfrm>
            <a:off x="266399" y="58138"/>
            <a:ext cx="7200000" cy="748112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 defTabSz="957263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lang="en-GB" sz="1800" b="1" baseline="0" dirty="0">
                <a:solidFill>
                  <a:schemeClr val="tx1"/>
                </a:solidFill>
                <a:latin typeface="+mj-lt"/>
                <a:ea typeface="MS PGothic" pitchFamily="34" charset="-128"/>
                <a:cs typeface="Arial Unicode MS" pitchFamily="34" charset="-128"/>
              </a:defRPr>
            </a:lvl1pPr>
          </a:lstStyle>
          <a:p>
            <a:r>
              <a:rPr lang="en-GB" dirty="0"/>
              <a:t>Main text</a:t>
            </a:r>
          </a:p>
        </p:txBody>
      </p:sp>
      <p:sp>
        <p:nvSpPr>
          <p:cNvPr id="25" name="Subheader Placeholder"/>
          <p:cNvSpPr>
            <a:spLocks noGrp="1"/>
          </p:cNvSpPr>
          <p:nvPr>
            <p:ph type="body" sz="quarter" idx="14" hasCustomPrompt="1"/>
          </p:nvPr>
        </p:nvSpPr>
        <p:spPr>
          <a:xfrm>
            <a:off x="266400" y="6525344"/>
            <a:ext cx="8568000" cy="231856"/>
          </a:xfrm>
          <a:prstGeom prst="rect">
            <a:avLst/>
          </a:prstGeom>
        </p:spPr>
        <p:txBody>
          <a:bodyPr lIns="0" tIns="0" rIns="0" bIns="0" anchor="b" anchorCtr="0"/>
          <a:lstStyle>
            <a:lvl1pPr marL="228600" indent="-228600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lang="en-GB" sz="700" i="1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Arial Unicode MS" pitchFamily="34" charset="-128"/>
              </a:defRPr>
            </a:lvl1pPr>
          </a:lstStyle>
          <a:p>
            <a:pPr marL="228600" lvl="0" indent="-228600" algn="l" defTabSz="957263" rtl="0" eaLnBrk="1" fontAlgn="base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r>
              <a:rPr lang="en-GB" dirty="0"/>
              <a:t>Source / Disclaimer / Annotations: </a:t>
            </a:r>
          </a:p>
        </p:txBody>
      </p:sp>
      <p:sp>
        <p:nvSpPr>
          <p:cNvPr id="29" name="Content Placeholder 3"/>
          <p:cNvSpPr>
            <a:spLocks noGrp="1"/>
          </p:cNvSpPr>
          <p:nvPr>
            <p:ph sz="half" idx="36" hasCustomPrompt="1"/>
          </p:nvPr>
        </p:nvSpPr>
        <p:spPr>
          <a:xfrm>
            <a:off x="266400" y="1900799"/>
            <a:ext cx="9370800" cy="217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41" name="Content Placeholder 3"/>
          <p:cNvSpPr>
            <a:spLocks noGrp="1"/>
          </p:cNvSpPr>
          <p:nvPr>
            <p:ph sz="half" idx="39" hasCustomPrompt="1"/>
          </p:nvPr>
        </p:nvSpPr>
        <p:spPr>
          <a:xfrm>
            <a:off x="266400" y="4324854"/>
            <a:ext cx="3024000" cy="21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42" name="Content Placeholder 3"/>
          <p:cNvSpPr>
            <a:spLocks noGrp="1"/>
          </p:cNvSpPr>
          <p:nvPr>
            <p:ph sz="half" idx="40" hasCustomPrompt="1"/>
          </p:nvPr>
        </p:nvSpPr>
        <p:spPr>
          <a:xfrm>
            <a:off x="6609600" y="4324854"/>
            <a:ext cx="3024000" cy="21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43" name="Content Placeholder 3"/>
          <p:cNvSpPr>
            <a:spLocks noGrp="1"/>
          </p:cNvSpPr>
          <p:nvPr>
            <p:ph sz="half" idx="41" hasCustomPrompt="1"/>
          </p:nvPr>
        </p:nvSpPr>
        <p:spPr>
          <a:xfrm>
            <a:off x="3439800" y="4324854"/>
            <a:ext cx="3024000" cy="21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18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266400" y="1202400"/>
            <a:ext cx="9370800" cy="428400"/>
          </a:xfrm>
          <a:prstGeom prst="rect">
            <a:avLst/>
          </a:prstGeom>
        </p:spPr>
        <p:txBody>
          <a:bodyPr lIns="0" tIns="0" rIns="0" bIns="0"/>
          <a:lstStyle>
            <a:lvl1pPr>
              <a:spcBef>
                <a:spcPts val="0"/>
              </a:spcBef>
              <a:spcAft>
                <a:spcPts val="0"/>
              </a:spcAft>
              <a:defRPr sz="1400" b="1" baseline="0">
                <a:latin typeface="+mj-lt"/>
                <a:ea typeface="MS PGothic" pitchFamily="34" charset="-128"/>
              </a:defRPr>
            </a:lvl1pPr>
          </a:lstStyle>
          <a:p>
            <a:pPr lvl="0"/>
            <a:r>
              <a:rPr lang="en-US" dirty="0"/>
              <a:t>Subheading text (optional)</a:t>
            </a:r>
            <a:br>
              <a:rPr lang="en-US" dirty="0"/>
            </a:br>
            <a:r>
              <a:rPr lang="en-US" dirty="0"/>
              <a:t>Subheading text (optional)</a:t>
            </a:r>
          </a:p>
        </p:txBody>
      </p:sp>
      <p:sp>
        <p:nvSpPr>
          <p:cNvPr id="21" name="Slide Number Placeholder"/>
          <p:cNvSpPr>
            <a:spLocks noGrp="1"/>
          </p:cNvSpPr>
          <p:nvPr>
            <p:ph type="ftr" sz="quarter" idx="3"/>
          </p:nvPr>
        </p:nvSpPr>
        <p:spPr>
          <a:xfrm>
            <a:off x="8834400" y="6525344"/>
            <a:ext cx="795760" cy="230400"/>
          </a:xfrm>
          <a:prstGeom prst="rect">
            <a:avLst/>
          </a:prstGeom>
        </p:spPr>
        <p:txBody>
          <a:bodyPr lIns="0" tIns="0" rIns="18000" bIns="18000" anchor="ctr"/>
          <a:lstStyle>
            <a:lvl1pPr algn="ctr">
              <a:defRPr sz="1000">
                <a:solidFill>
                  <a:schemeClr val="accent2"/>
                </a:solidFill>
              </a:defRPr>
            </a:lvl1pPr>
          </a:lstStyle>
          <a:p>
            <a:pPr algn="r"/>
            <a:fld id="{F96A6800-FFF6-4ED7-8C1A-BE1D2596D2A3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36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66400" y="1684068"/>
            <a:ext cx="93708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idx="44" hasCustomPrompt="1"/>
          </p:nvPr>
        </p:nvSpPr>
        <p:spPr>
          <a:xfrm>
            <a:off x="266400" y="4116348"/>
            <a:ext cx="3024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idx="45" hasCustomPrompt="1"/>
          </p:nvPr>
        </p:nvSpPr>
        <p:spPr>
          <a:xfrm>
            <a:off x="3440856" y="4116348"/>
            <a:ext cx="3024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idx="46" hasCustomPrompt="1"/>
          </p:nvPr>
        </p:nvSpPr>
        <p:spPr>
          <a:xfrm>
            <a:off x="6609600" y="4116348"/>
            <a:ext cx="3024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Header Placeholder"/>
          <p:cNvSpPr>
            <a:spLocks noGrp="1"/>
          </p:cNvSpPr>
          <p:nvPr>
            <p:ph type="title" hasCustomPrompt="1"/>
          </p:nvPr>
        </p:nvSpPr>
        <p:spPr>
          <a:xfrm>
            <a:off x="266399" y="58138"/>
            <a:ext cx="7200000" cy="748112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 defTabSz="957263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lang="en-GB" sz="1800" b="1" baseline="0" dirty="0">
                <a:solidFill>
                  <a:schemeClr val="tx1"/>
                </a:solidFill>
                <a:latin typeface="+mj-lt"/>
                <a:ea typeface="MS PGothic" pitchFamily="34" charset="-128"/>
                <a:cs typeface="Arial Unicode MS" pitchFamily="34" charset="-128"/>
              </a:defRPr>
            </a:lvl1pPr>
          </a:lstStyle>
          <a:p>
            <a:r>
              <a:rPr lang="en-GB" dirty="0"/>
              <a:t>Main text</a:t>
            </a:r>
          </a:p>
        </p:txBody>
      </p:sp>
      <p:sp>
        <p:nvSpPr>
          <p:cNvPr id="25" name="Subheader Placeholder"/>
          <p:cNvSpPr>
            <a:spLocks noGrp="1"/>
          </p:cNvSpPr>
          <p:nvPr>
            <p:ph type="body" sz="quarter" idx="14" hasCustomPrompt="1"/>
          </p:nvPr>
        </p:nvSpPr>
        <p:spPr>
          <a:xfrm>
            <a:off x="266400" y="6525344"/>
            <a:ext cx="8568000" cy="231856"/>
          </a:xfrm>
          <a:prstGeom prst="rect">
            <a:avLst/>
          </a:prstGeom>
        </p:spPr>
        <p:txBody>
          <a:bodyPr lIns="0" tIns="0" rIns="0" bIns="0" anchor="b" anchorCtr="0"/>
          <a:lstStyle>
            <a:lvl1pPr marL="228600" indent="-228600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lang="en-GB" sz="700" i="1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Arial Unicode MS" pitchFamily="34" charset="-128"/>
              </a:defRPr>
            </a:lvl1pPr>
          </a:lstStyle>
          <a:p>
            <a:pPr marL="228600" lvl="0" indent="-228600" algn="l" defTabSz="957263" rtl="0" eaLnBrk="1" fontAlgn="base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r>
              <a:rPr lang="en-GB" dirty="0"/>
              <a:t>Source / Disclaimer / Annotations: </a:t>
            </a:r>
          </a:p>
        </p:txBody>
      </p:sp>
      <p:sp>
        <p:nvSpPr>
          <p:cNvPr id="41" name="Content Placeholder 3"/>
          <p:cNvSpPr>
            <a:spLocks noGrp="1"/>
          </p:cNvSpPr>
          <p:nvPr>
            <p:ph sz="half" idx="39" hasCustomPrompt="1"/>
          </p:nvPr>
        </p:nvSpPr>
        <p:spPr>
          <a:xfrm>
            <a:off x="266400" y="1899072"/>
            <a:ext cx="3024000" cy="21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42" name="Content Placeholder 3"/>
          <p:cNvSpPr>
            <a:spLocks noGrp="1"/>
          </p:cNvSpPr>
          <p:nvPr>
            <p:ph sz="half" idx="40" hasCustomPrompt="1"/>
          </p:nvPr>
        </p:nvSpPr>
        <p:spPr>
          <a:xfrm>
            <a:off x="6609600" y="1899072"/>
            <a:ext cx="3024000" cy="21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43" name="Content Placeholder 3"/>
          <p:cNvSpPr>
            <a:spLocks noGrp="1"/>
          </p:cNvSpPr>
          <p:nvPr>
            <p:ph sz="half" idx="41" hasCustomPrompt="1"/>
          </p:nvPr>
        </p:nvSpPr>
        <p:spPr>
          <a:xfrm>
            <a:off x="3439800" y="1899072"/>
            <a:ext cx="3024000" cy="21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18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266400" y="1202400"/>
            <a:ext cx="9370800" cy="428400"/>
          </a:xfrm>
          <a:prstGeom prst="rect">
            <a:avLst/>
          </a:prstGeom>
        </p:spPr>
        <p:txBody>
          <a:bodyPr lIns="0" tIns="0" rIns="0" bIns="0"/>
          <a:lstStyle>
            <a:lvl1pPr>
              <a:spcBef>
                <a:spcPts val="0"/>
              </a:spcBef>
              <a:spcAft>
                <a:spcPts val="0"/>
              </a:spcAft>
              <a:defRPr sz="1400" b="1" baseline="0">
                <a:latin typeface="+mj-lt"/>
                <a:ea typeface="MS PGothic" pitchFamily="34" charset="-128"/>
              </a:defRPr>
            </a:lvl1pPr>
          </a:lstStyle>
          <a:p>
            <a:pPr lvl="0"/>
            <a:r>
              <a:rPr lang="en-US" dirty="0"/>
              <a:t>Subheading text (optional)</a:t>
            </a:r>
            <a:br>
              <a:rPr lang="en-US" dirty="0"/>
            </a:br>
            <a:r>
              <a:rPr lang="en-US" dirty="0"/>
              <a:t>Subheading text (optional)</a:t>
            </a:r>
          </a:p>
        </p:txBody>
      </p:sp>
      <p:sp>
        <p:nvSpPr>
          <p:cNvPr id="21" name="Slide Number Placeholder"/>
          <p:cNvSpPr>
            <a:spLocks noGrp="1"/>
          </p:cNvSpPr>
          <p:nvPr>
            <p:ph type="ftr" sz="quarter" idx="3"/>
          </p:nvPr>
        </p:nvSpPr>
        <p:spPr>
          <a:xfrm>
            <a:off x="8834400" y="6525344"/>
            <a:ext cx="795760" cy="230400"/>
          </a:xfrm>
          <a:prstGeom prst="rect">
            <a:avLst/>
          </a:prstGeom>
        </p:spPr>
        <p:txBody>
          <a:bodyPr lIns="0" tIns="0" rIns="18000" bIns="18000" anchor="ctr"/>
          <a:lstStyle>
            <a:lvl1pPr algn="ctr">
              <a:defRPr sz="1000">
                <a:solidFill>
                  <a:schemeClr val="accent2"/>
                </a:solidFill>
              </a:defRPr>
            </a:lvl1pPr>
          </a:lstStyle>
          <a:p>
            <a:pPr algn="r"/>
            <a:fld id="{F96A6800-FFF6-4ED7-8C1A-BE1D2596D2A3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40" name="Text Placeholder 2"/>
          <p:cNvSpPr>
            <a:spLocks noGrp="1"/>
          </p:cNvSpPr>
          <p:nvPr>
            <p:ph type="body" idx="44" hasCustomPrompt="1"/>
          </p:nvPr>
        </p:nvSpPr>
        <p:spPr>
          <a:xfrm>
            <a:off x="266400" y="1684800"/>
            <a:ext cx="3024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idx="45" hasCustomPrompt="1"/>
          </p:nvPr>
        </p:nvSpPr>
        <p:spPr>
          <a:xfrm>
            <a:off x="3440856" y="1684800"/>
            <a:ext cx="3024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idx="46" hasCustomPrompt="1"/>
          </p:nvPr>
        </p:nvSpPr>
        <p:spPr>
          <a:xfrm>
            <a:off x="6609600" y="1684800"/>
            <a:ext cx="3024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half" idx="36" hasCustomPrompt="1"/>
          </p:nvPr>
        </p:nvSpPr>
        <p:spPr>
          <a:xfrm>
            <a:off x="266400" y="4351553"/>
            <a:ext cx="9370800" cy="217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66400" y="4134822"/>
            <a:ext cx="93708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ppendi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273050" y="3645024"/>
            <a:ext cx="7821613" cy="86040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lnSpc>
                <a:spcPct val="120000"/>
              </a:lnSpc>
              <a:spcBef>
                <a:spcPts val="1000"/>
              </a:spcBef>
              <a:spcAft>
                <a:spcPts val="1000"/>
              </a:spcAft>
              <a:def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MS PGothic" pitchFamily="34" charset="-128"/>
                <a:cs typeface="Arial Unicode MS" pitchFamily="34" charset="-128"/>
              </a:defRPr>
            </a:lvl1pPr>
          </a:lstStyle>
          <a:p>
            <a:pPr marL="0" marR="0" lvl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Enter your title here</a:t>
            </a:r>
            <a:endParaRPr lang="en-GB" dirty="0"/>
          </a:p>
        </p:txBody>
      </p:sp>
      <p:grpSp>
        <p:nvGrpSpPr>
          <p:cNvPr id="7" name="Group 52"/>
          <p:cNvGrpSpPr>
            <a:grpSpLocks/>
          </p:cNvGrpSpPr>
          <p:nvPr userDrawn="1"/>
        </p:nvGrpSpPr>
        <p:grpSpPr bwMode="auto">
          <a:xfrm>
            <a:off x="0" y="3313112"/>
            <a:ext cx="9906000" cy="115888"/>
            <a:chOff x="0" y="1474"/>
            <a:chExt cx="5760" cy="73"/>
          </a:xfrm>
        </p:grpSpPr>
        <p:sp>
          <p:nvSpPr>
            <p:cNvPr id="8" name="Rectangle 53"/>
            <p:cNvSpPr>
              <a:spLocks noChangeArrowheads="1"/>
            </p:cNvSpPr>
            <p:nvPr userDrawn="1"/>
          </p:nvSpPr>
          <p:spPr bwMode="auto">
            <a:xfrm>
              <a:off x="0" y="1474"/>
              <a:ext cx="4704" cy="73"/>
            </a:xfrm>
            <a:prstGeom prst="rect">
              <a:avLst/>
            </a:prstGeom>
            <a:solidFill>
              <a:srgbClr val="92D050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" name="Rectangle 54"/>
            <p:cNvSpPr>
              <a:spLocks noChangeArrowheads="1"/>
            </p:cNvSpPr>
            <p:nvPr userDrawn="1"/>
          </p:nvSpPr>
          <p:spPr bwMode="auto">
            <a:xfrm>
              <a:off x="4704" y="1474"/>
              <a:ext cx="1056" cy="73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1" name="Title 15"/>
          <p:cNvSpPr>
            <a:spLocks noGrp="1"/>
          </p:cNvSpPr>
          <p:nvPr>
            <p:ph type="title" hasCustomPrompt="1"/>
          </p:nvPr>
        </p:nvSpPr>
        <p:spPr>
          <a:xfrm>
            <a:off x="273050" y="4577584"/>
            <a:ext cx="7821613" cy="507600"/>
          </a:xfrm>
          <a:prstGeom prst="rect">
            <a:avLst/>
          </a:prstGeom>
        </p:spPr>
        <p:txBody>
          <a:bodyPr lIns="0" tIns="72000" rIns="0" bIns="0"/>
          <a:lstStyle>
            <a:lvl1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 lang="en-GB" sz="1800" b="1" baseline="0" dirty="0">
                <a:solidFill>
                  <a:schemeClr val="tx1"/>
                </a:solidFill>
                <a:latin typeface="+mn-lt"/>
                <a:ea typeface="MS PGothic" pitchFamily="34" charset="-128"/>
                <a:cs typeface="Arial Unicode MS" pitchFamily="34" charset="-128"/>
              </a:defRPr>
            </a:lvl1pPr>
          </a:lstStyle>
          <a:p>
            <a:pPr lvl="0" algn="l" defTabSz="957263" rtl="0" eaLnBrk="1" fontAlgn="base" hangingPunct="1">
              <a:spcBef>
                <a:spcPts val="1000"/>
              </a:spcBef>
              <a:spcAft>
                <a:spcPts val="1000"/>
              </a:spcAft>
              <a:buClr>
                <a:srgbClr val="CC3300"/>
              </a:buClr>
            </a:pPr>
            <a:r>
              <a:rPr lang="en-US" dirty="0"/>
              <a:t>Enter your subtitle here</a:t>
            </a:r>
            <a:endParaRPr lang="en-GB" dirty="0"/>
          </a:p>
        </p:txBody>
      </p:sp>
      <p:sp>
        <p:nvSpPr>
          <p:cNvPr id="10" name="Slide Number Placeholder"/>
          <p:cNvSpPr>
            <a:spLocks noGrp="1"/>
          </p:cNvSpPr>
          <p:nvPr>
            <p:ph type="ftr" sz="quarter" idx="3"/>
          </p:nvPr>
        </p:nvSpPr>
        <p:spPr>
          <a:xfrm>
            <a:off x="8834400" y="6523049"/>
            <a:ext cx="795760" cy="230400"/>
          </a:xfrm>
          <a:prstGeom prst="rect">
            <a:avLst/>
          </a:prstGeom>
        </p:spPr>
        <p:txBody>
          <a:bodyPr lIns="0" tIns="0" rIns="18000" bIns="18000" anchor="ctr"/>
          <a:lstStyle>
            <a:lvl1pPr algn="ctr">
              <a:defRPr sz="1000">
                <a:solidFill>
                  <a:schemeClr val="accent2"/>
                </a:solidFill>
              </a:defRPr>
            </a:lvl1pPr>
          </a:lstStyle>
          <a:p>
            <a:pPr algn="r"/>
            <a:fld id="{B1F92669-E9AC-495A-9485-4D654D029480}" type="slidenum">
              <a:rPr lang="en-GB" smtClean="0"/>
              <a:pPr algn="r"/>
              <a:t>‹#›</a:t>
            </a:fld>
            <a:endParaRPr lang="en-GB" dirty="0"/>
          </a:p>
        </p:txBody>
      </p:sp>
      <p:grpSp>
        <p:nvGrpSpPr>
          <p:cNvPr id="12" name="グループ化 11"/>
          <p:cNvGrpSpPr/>
          <p:nvPr userDrawn="1"/>
        </p:nvGrpSpPr>
        <p:grpSpPr>
          <a:xfrm>
            <a:off x="8162131" y="2748853"/>
            <a:ext cx="1671638" cy="360000"/>
            <a:chOff x="5257800" y="6925058"/>
            <a:chExt cx="2057400" cy="360000"/>
          </a:xfrm>
        </p:grpSpPr>
        <p:pic>
          <p:nvPicPr>
            <p:cNvPr id="13" name="図 12"/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5257800" y="6925058"/>
              <a:ext cx="958899" cy="360000"/>
            </a:xfrm>
            <a:prstGeom prst="rect">
              <a:avLst/>
            </a:prstGeom>
          </p:spPr>
        </p:pic>
        <p:sp>
          <p:nvSpPr>
            <p:cNvPr id="14" name="テキスト ボックス 13"/>
            <p:cNvSpPr txBox="1"/>
            <p:nvPr userDrawn="1"/>
          </p:nvSpPr>
          <p:spPr>
            <a:xfrm>
              <a:off x="6248400" y="6989642"/>
              <a:ext cx="1066800" cy="1962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kumimoji="1" lang="en-US" altLang="ja-JP" sz="675" b="1" dirty="0" smtClean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GROUP</a:t>
              </a:r>
              <a:endParaRPr kumimoji="1" lang="ja-JP" altLang="en-US" sz="675" b="1" dirty="0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"/>
          <p:cNvSpPr>
            <a:spLocks noGrp="1"/>
          </p:cNvSpPr>
          <p:nvPr>
            <p:ph sz="half" idx="34" hasCustomPrompt="1"/>
          </p:nvPr>
        </p:nvSpPr>
        <p:spPr>
          <a:xfrm>
            <a:off x="272480" y="4624482"/>
            <a:ext cx="4611600" cy="1744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24" name="Content Placeholder 3"/>
          <p:cNvSpPr>
            <a:spLocks noGrp="1"/>
          </p:cNvSpPr>
          <p:nvPr>
            <p:ph sz="half" idx="35" hasCustomPrompt="1"/>
          </p:nvPr>
        </p:nvSpPr>
        <p:spPr>
          <a:xfrm>
            <a:off x="5016751" y="4624482"/>
            <a:ext cx="4611600" cy="1744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half" idx="26" hasCustomPrompt="1"/>
          </p:nvPr>
        </p:nvSpPr>
        <p:spPr>
          <a:xfrm>
            <a:off x="272480" y="2204864"/>
            <a:ext cx="4611600" cy="1744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22" name="Content Placeholder 3"/>
          <p:cNvSpPr>
            <a:spLocks noGrp="1"/>
          </p:cNvSpPr>
          <p:nvPr>
            <p:ph sz="half" idx="33" hasCustomPrompt="1"/>
          </p:nvPr>
        </p:nvSpPr>
        <p:spPr>
          <a:xfrm>
            <a:off x="5016751" y="2204864"/>
            <a:ext cx="4611600" cy="1744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18" name="Slide Header Placeholder"/>
          <p:cNvSpPr>
            <a:spLocks noGrp="1"/>
          </p:cNvSpPr>
          <p:nvPr>
            <p:ph type="title" hasCustomPrompt="1"/>
          </p:nvPr>
        </p:nvSpPr>
        <p:spPr>
          <a:xfrm>
            <a:off x="266399" y="58138"/>
            <a:ext cx="7200000" cy="748112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 defTabSz="957263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lang="en-GB" sz="1800" b="1" baseline="0" dirty="0">
                <a:solidFill>
                  <a:schemeClr val="tx1"/>
                </a:solidFill>
                <a:latin typeface="+mj-lt"/>
                <a:ea typeface="MS PGothic" pitchFamily="34" charset="-128"/>
                <a:cs typeface="Arial Unicode MS" pitchFamily="34" charset="-128"/>
              </a:defRPr>
            </a:lvl1pPr>
          </a:lstStyle>
          <a:p>
            <a:r>
              <a:rPr lang="en-GB" dirty="0"/>
              <a:t>Main text</a:t>
            </a:r>
          </a:p>
        </p:txBody>
      </p:sp>
      <p:sp>
        <p:nvSpPr>
          <p:cNvPr id="21" name="Subheader Placeholder"/>
          <p:cNvSpPr>
            <a:spLocks noGrp="1"/>
          </p:cNvSpPr>
          <p:nvPr>
            <p:ph type="body" sz="quarter" idx="14" hasCustomPrompt="1"/>
          </p:nvPr>
        </p:nvSpPr>
        <p:spPr>
          <a:xfrm>
            <a:off x="266400" y="6525344"/>
            <a:ext cx="8568000" cy="231856"/>
          </a:xfrm>
          <a:prstGeom prst="rect">
            <a:avLst/>
          </a:prstGeom>
        </p:spPr>
        <p:txBody>
          <a:bodyPr lIns="0" tIns="0" rIns="0" bIns="0" anchor="b" anchorCtr="0"/>
          <a:lstStyle>
            <a:lvl1pPr marL="228600" indent="-228600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lang="en-GB" sz="700" i="1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Arial Unicode MS" pitchFamily="34" charset="-128"/>
              </a:defRPr>
            </a:lvl1pPr>
          </a:lstStyle>
          <a:p>
            <a:pPr marL="228600" lvl="0" indent="-228600" algn="l" defTabSz="957263" rtl="0" eaLnBrk="1" fontAlgn="base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r>
              <a:rPr lang="en-GB" dirty="0"/>
              <a:t>Source / Disclaimer / Annotations: </a:t>
            </a:r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266400" y="1202400"/>
            <a:ext cx="9370800" cy="428400"/>
          </a:xfrm>
          <a:prstGeom prst="rect">
            <a:avLst/>
          </a:prstGeom>
        </p:spPr>
        <p:txBody>
          <a:bodyPr lIns="0" tIns="0" rIns="0" bIns="0"/>
          <a:lstStyle>
            <a:lvl1pPr>
              <a:spcBef>
                <a:spcPts val="0"/>
              </a:spcBef>
              <a:spcAft>
                <a:spcPts val="0"/>
              </a:spcAft>
              <a:defRPr sz="1400" b="1" baseline="0">
                <a:latin typeface="+mj-lt"/>
                <a:ea typeface="MS PGothic" pitchFamily="34" charset="-128"/>
              </a:defRPr>
            </a:lvl1pPr>
          </a:lstStyle>
          <a:p>
            <a:pPr lvl="0"/>
            <a:r>
              <a:rPr lang="en-US" dirty="0"/>
              <a:t>Subheading text (optional)</a:t>
            </a:r>
            <a:br>
              <a:rPr lang="en-US" dirty="0"/>
            </a:br>
            <a:r>
              <a:rPr lang="en-US" dirty="0"/>
              <a:t>Subheading text (optional)</a:t>
            </a:r>
          </a:p>
        </p:txBody>
      </p:sp>
      <p:sp>
        <p:nvSpPr>
          <p:cNvPr id="15" name="Slide Number Placeholder"/>
          <p:cNvSpPr>
            <a:spLocks noGrp="1"/>
          </p:cNvSpPr>
          <p:nvPr>
            <p:ph type="ftr" sz="quarter" idx="3"/>
          </p:nvPr>
        </p:nvSpPr>
        <p:spPr>
          <a:xfrm>
            <a:off x="8834400" y="6525344"/>
            <a:ext cx="795760" cy="230400"/>
          </a:xfrm>
          <a:prstGeom prst="rect">
            <a:avLst/>
          </a:prstGeom>
        </p:spPr>
        <p:txBody>
          <a:bodyPr lIns="0" tIns="0" rIns="18000" bIns="18000" anchor="ctr"/>
          <a:lstStyle>
            <a:lvl1pPr algn="ctr">
              <a:defRPr sz="1000">
                <a:solidFill>
                  <a:schemeClr val="accent2"/>
                </a:solidFill>
              </a:defRPr>
            </a:lvl1pPr>
          </a:lstStyle>
          <a:p>
            <a:pPr algn="r"/>
            <a:fld id="{F96A6800-FFF6-4ED7-8C1A-BE1D2596D2A3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66400" y="1684068"/>
            <a:ext cx="93708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idx="28" hasCustomPrompt="1"/>
          </p:nvPr>
        </p:nvSpPr>
        <p:spPr>
          <a:xfrm>
            <a:off x="266400" y="4091964"/>
            <a:ext cx="93708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29" hasCustomPrompt="1"/>
          </p:nvPr>
        </p:nvSpPr>
        <p:spPr>
          <a:xfrm>
            <a:off x="272480" y="1988864"/>
            <a:ext cx="46116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2700">
            <a:solidFill>
              <a:schemeClr val="accent2"/>
            </a:solidFill>
            <a:headEnd/>
            <a:tailEnd/>
          </a:ln>
        </p:spPr>
        <p:txBody>
          <a:bodyPr lIns="0" tIns="0" rIns="0" bIns="0" anchor="b" anchorCtr="1"/>
          <a:lstStyle>
            <a:lvl1pPr marL="0" indent="0" algn="ctr" defTabSz="815780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  <a:defRPr lang="en-US" sz="1000" b="1" kern="1200" baseline="0" dirty="0" smtClean="0">
                <a:ln>
                  <a:noFill/>
                </a:ln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idx="30" hasCustomPrompt="1"/>
          </p:nvPr>
        </p:nvSpPr>
        <p:spPr>
          <a:xfrm>
            <a:off x="5018400" y="1988864"/>
            <a:ext cx="46116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2700">
            <a:solidFill>
              <a:schemeClr val="accent2"/>
            </a:solidFill>
            <a:headEnd/>
            <a:tailEnd/>
          </a:ln>
        </p:spPr>
        <p:txBody>
          <a:bodyPr lIns="0" tIns="0" rIns="0" bIns="0" anchor="b" anchorCtr="1"/>
          <a:lstStyle>
            <a:lvl1pPr marL="0" indent="0" algn="ctr" defTabSz="815780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  <a:defRPr lang="en-US" sz="1000" b="1" kern="1200" baseline="0" dirty="0" smtClean="0">
                <a:ln>
                  <a:noFill/>
                </a:ln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  <p:sp>
        <p:nvSpPr>
          <p:cNvPr id="17" name="Text Placeholder 2"/>
          <p:cNvSpPr>
            <a:spLocks noGrp="1"/>
          </p:cNvSpPr>
          <p:nvPr>
            <p:ph type="body" idx="31" hasCustomPrompt="1"/>
          </p:nvPr>
        </p:nvSpPr>
        <p:spPr>
          <a:xfrm>
            <a:off x="272480" y="4406522"/>
            <a:ext cx="46116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2700">
            <a:solidFill>
              <a:schemeClr val="accent2"/>
            </a:solidFill>
            <a:headEnd/>
            <a:tailEnd/>
          </a:ln>
        </p:spPr>
        <p:txBody>
          <a:bodyPr lIns="0" tIns="0" rIns="0" bIns="0" anchor="b" anchorCtr="1"/>
          <a:lstStyle>
            <a:lvl1pPr marL="0" indent="0" algn="ctr" defTabSz="815780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  <a:defRPr lang="en-US" sz="1000" b="1" kern="1200" baseline="0" dirty="0" smtClean="0">
                <a:ln>
                  <a:noFill/>
                </a:ln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32" hasCustomPrompt="1"/>
          </p:nvPr>
        </p:nvSpPr>
        <p:spPr>
          <a:xfrm>
            <a:off x="5018400" y="4406522"/>
            <a:ext cx="46116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2700">
            <a:solidFill>
              <a:schemeClr val="accent2"/>
            </a:solidFill>
            <a:headEnd/>
            <a:tailEnd/>
          </a:ln>
        </p:spPr>
        <p:txBody>
          <a:bodyPr lIns="0" tIns="0" rIns="0" bIns="0" anchor="b" anchorCtr="1"/>
          <a:lstStyle>
            <a:lvl1pPr marL="0" indent="0" algn="ctr" defTabSz="815780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  <a:defRPr lang="en-US" sz="1000" b="1" kern="1200" baseline="0" dirty="0" smtClean="0">
                <a:ln>
                  <a:noFill/>
                </a:ln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Header Placeholder"/>
          <p:cNvSpPr>
            <a:spLocks noGrp="1"/>
          </p:cNvSpPr>
          <p:nvPr>
            <p:ph type="title" hasCustomPrompt="1"/>
          </p:nvPr>
        </p:nvSpPr>
        <p:spPr>
          <a:xfrm>
            <a:off x="266399" y="58138"/>
            <a:ext cx="7200000" cy="748112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 defTabSz="957263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lang="en-GB" sz="1800" b="1" baseline="0" dirty="0">
                <a:solidFill>
                  <a:schemeClr val="tx1"/>
                </a:solidFill>
                <a:latin typeface="+mj-lt"/>
                <a:ea typeface="MS PGothic" pitchFamily="34" charset="-128"/>
                <a:cs typeface="Arial Unicode MS" pitchFamily="34" charset="-128"/>
              </a:defRPr>
            </a:lvl1pPr>
          </a:lstStyle>
          <a:p>
            <a:r>
              <a:rPr lang="en-GB" dirty="0"/>
              <a:t>Main text</a:t>
            </a:r>
          </a:p>
        </p:txBody>
      </p:sp>
      <p:sp>
        <p:nvSpPr>
          <p:cNvPr id="25" name="Subheader Placeholder"/>
          <p:cNvSpPr>
            <a:spLocks noGrp="1"/>
          </p:cNvSpPr>
          <p:nvPr>
            <p:ph type="body" sz="quarter" idx="14" hasCustomPrompt="1"/>
          </p:nvPr>
        </p:nvSpPr>
        <p:spPr>
          <a:xfrm>
            <a:off x="266400" y="6525344"/>
            <a:ext cx="8568000" cy="231856"/>
          </a:xfrm>
          <a:prstGeom prst="rect">
            <a:avLst/>
          </a:prstGeom>
        </p:spPr>
        <p:txBody>
          <a:bodyPr lIns="0" tIns="0" rIns="0" bIns="0" anchor="b" anchorCtr="0"/>
          <a:lstStyle>
            <a:lvl1pPr marL="228600" indent="-228600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lang="en-GB" sz="700" i="1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Arial Unicode MS" pitchFamily="34" charset="-128"/>
              </a:defRPr>
            </a:lvl1pPr>
          </a:lstStyle>
          <a:p>
            <a:pPr marL="228600" lvl="0" indent="-228600" algn="l" defTabSz="957263" rtl="0" eaLnBrk="1" fontAlgn="base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r>
              <a:rPr lang="en-GB" dirty="0"/>
              <a:t>Source / Disclaimer / Annotations: </a:t>
            </a:r>
          </a:p>
        </p:txBody>
      </p:sp>
      <p:sp>
        <p:nvSpPr>
          <p:cNvPr id="41" name="Content Placeholder 3"/>
          <p:cNvSpPr>
            <a:spLocks noGrp="1"/>
          </p:cNvSpPr>
          <p:nvPr>
            <p:ph sz="half" idx="39" hasCustomPrompt="1"/>
          </p:nvPr>
        </p:nvSpPr>
        <p:spPr>
          <a:xfrm>
            <a:off x="266400" y="2187104"/>
            <a:ext cx="302400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42" name="Content Placeholder 3"/>
          <p:cNvSpPr>
            <a:spLocks noGrp="1"/>
          </p:cNvSpPr>
          <p:nvPr>
            <p:ph sz="half" idx="40" hasCustomPrompt="1"/>
          </p:nvPr>
        </p:nvSpPr>
        <p:spPr>
          <a:xfrm>
            <a:off x="6609600" y="2187104"/>
            <a:ext cx="302400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43" name="Content Placeholder 3"/>
          <p:cNvSpPr>
            <a:spLocks noGrp="1"/>
          </p:cNvSpPr>
          <p:nvPr>
            <p:ph sz="half" idx="41" hasCustomPrompt="1"/>
          </p:nvPr>
        </p:nvSpPr>
        <p:spPr>
          <a:xfrm>
            <a:off x="3439800" y="2187104"/>
            <a:ext cx="302400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18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266400" y="1202400"/>
            <a:ext cx="9370800" cy="428400"/>
          </a:xfrm>
          <a:prstGeom prst="rect">
            <a:avLst/>
          </a:prstGeom>
        </p:spPr>
        <p:txBody>
          <a:bodyPr lIns="0" tIns="0" rIns="0" bIns="0"/>
          <a:lstStyle>
            <a:lvl1pPr>
              <a:spcBef>
                <a:spcPts val="0"/>
              </a:spcBef>
              <a:spcAft>
                <a:spcPts val="0"/>
              </a:spcAft>
              <a:defRPr sz="1400" b="1" baseline="0">
                <a:latin typeface="+mj-lt"/>
                <a:ea typeface="MS PGothic" pitchFamily="34" charset="-128"/>
              </a:defRPr>
            </a:lvl1pPr>
          </a:lstStyle>
          <a:p>
            <a:pPr lvl="0"/>
            <a:r>
              <a:rPr lang="en-US" dirty="0"/>
              <a:t>Subheading text (optional)</a:t>
            </a:r>
            <a:br>
              <a:rPr lang="en-US" dirty="0"/>
            </a:br>
            <a:r>
              <a:rPr lang="en-US" dirty="0"/>
              <a:t>Subheading text (optional)</a:t>
            </a:r>
          </a:p>
        </p:txBody>
      </p:sp>
      <p:sp>
        <p:nvSpPr>
          <p:cNvPr id="21" name="Slide Number Placeholder"/>
          <p:cNvSpPr>
            <a:spLocks noGrp="1"/>
          </p:cNvSpPr>
          <p:nvPr>
            <p:ph type="ftr" sz="quarter" idx="3"/>
          </p:nvPr>
        </p:nvSpPr>
        <p:spPr>
          <a:xfrm>
            <a:off x="8834400" y="6525344"/>
            <a:ext cx="795760" cy="230400"/>
          </a:xfrm>
          <a:prstGeom prst="rect">
            <a:avLst/>
          </a:prstGeom>
        </p:spPr>
        <p:txBody>
          <a:bodyPr lIns="0" tIns="0" rIns="18000" bIns="18000" anchor="ctr"/>
          <a:lstStyle>
            <a:lvl1pPr algn="ctr">
              <a:defRPr sz="1000">
                <a:solidFill>
                  <a:schemeClr val="accent2"/>
                </a:solidFill>
              </a:defRPr>
            </a:lvl1pPr>
          </a:lstStyle>
          <a:p>
            <a:pPr algn="r"/>
            <a:fld id="{F96A6800-FFF6-4ED7-8C1A-BE1D2596D2A3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36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66400" y="1684068"/>
            <a:ext cx="93708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idx="44" hasCustomPrompt="1"/>
          </p:nvPr>
        </p:nvSpPr>
        <p:spPr>
          <a:xfrm>
            <a:off x="266400" y="1978598"/>
            <a:ext cx="3024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2700">
            <a:solidFill>
              <a:schemeClr val="accent2"/>
            </a:solidFill>
            <a:headEnd/>
            <a:tailEnd/>
          </a:ln>
        </p:spPr>
        <p:txBody>
          <a:bodyPr lIns="0" tIns="0" rIns="0" bIns="0" anchor="b" anchorCtr="1"/>
          <a:lstStyle>
            <a:lvl1pPr marL="0" indent="0" algn="ctr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000" b="1" kern="1200" baseline="0" dirty="0" smtClean="0">
                <a:ln>
                  <a:noFill/>
                </a:ln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idx="45" hasCustomPrompt="1"/>
          </p:nvPr>
        </p:nvSpPr>
        <p:spPr>
          <a:xfrm>
            <a:off x="3440856" y="1978598"/>
            <a:ext cx="3024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2700">
            <a:solidFill>
              <a:schemeClr val="accent2"/>
            </a:solidFill>
            <a:headEnd/>
            <a:tailEnd/>
          </a:ln>
        </p:spPr>
        <p:txBody>
          <a:bodyPr lIns="0" tIns="0" rIns="0" bIns="0" anchor="b" anchorCtr="1"/>
          <a:lstStyle>
            <a:lvl1pPr marL="0" indent="0" algn="ctr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000" b="1" kern="1200" baseline="0" dirty="0" smtClean="0">
                <a:ln>
                  <a:noFill/>
                </a:ln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idx="46" hasCustomPrompt="1"/>
          </p:nvPr>
        </p:nvSpPr>
        <p:spPr>
          <a:xfrm>
            <a:off x="6609600" y="1978598"/>
            <a:ext cx="3024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2700">
            <a:solidFill>
              <a:schemeClr val="accent2"/>
            </a:solidFill>
            <a:headEnd/>
            <a:tailEnd/>
          </a:ln>
        </p:spPr>
        <p:txBody>
          <a:bodyPr lIns="0" tIns="0" rIns="0" bIns="0" anchor="b" anchorCtr="1"/>
          <a:lstStyle>
            <a:lvl1pPr marL="0" indent="0" algn="ctr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000" b="1" kern="1200" baseline="0" dirty="0" smtClean="0">
                <a:ln>
                  <a:noFill/>
                </a:ln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half" idx="47" hasCustomPrompt="1"/>
          </p:nvPr>
        </p:nvSpPr>
        <p:spPr>
          <a:xfrm>
            <a:off x="266400" y="4653336"/>
            <a:ext cx="302400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half" idx="48" hasCustomPrompt="1"/>
          </p:nvPr>
        </p:nvSpPr>
        <p:spPr>
          <a:xfrm>
            <a:off x="6609600" y="4653336"/>
            <a:ext cx="302400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half" idx="49" hasCustomPrompt="1"/>
          </p:nvPr>
        </p:nvSpPr>
        <p:spPr>
          <a:xfrm>
            <a:off x="3439800" y="4653336"/>
            <a:ext cx="302400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17" name="Text Placeholder 2"/>
          <p:cNvSpPr>
            <a:spLocks noGrp="1"/>
          </p:cNvSpPr>
          <p:nvPr>
            <p:ph type="body" idx="50" hasCustomPrompt="1"/>
          </p:nvPr>
        </p:nvSpPr>
        <p:spPr>
          <a:xfrm>
            <a:off x="266400" y="4150300"/>
            <a:ext cx="93708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51" hasCustomPrompt="1"/>
          </p:nvPr>
        </p:nvSpPr>
        <p:spPr>
          <a:xfrm>
            <a:off x="266400" y="4444830"/>
            <a:ext cx="3024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2700">
            <a:solidFill>
              <a:schemeClr val="accent2"/>
            </a:solidFill>
            <a:headEnd/>
            <a:tailEnd/>
          </a:ln>
        </p:spPr>
        <p:txBody>
          <a:bodyPr lIns="0" tIns="0" rIns="0" bIns="0" anchor="b" anchorCtr="1"/>
          <a:lstStyle>
            <a:lvl1pPr marL="0" indent="0" algn="ctr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000" b="1" kern="1200" baseline="0" dirty="0" smtClean="0">
                <a:ln>
                  <a:noFill/>
                </a:ln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  <p:sp>
        <p:nvSpPr>
          <p:cNvPr id="20" name="Text Placeholder 2"/>
          <p:cNvSpPr>
            <a:spLocks noGrp="1"/>
          </p:cNvSpPr>
          <p:nvPr>
            <p:ph type="body" idx="52" hasCustomPrompt="1"/>
          </p:nvPr>
        </p:nvSpPr>
        <p:spPr>
          <a:xfrm>
            <a:off x="3440856" y="4444830"/>
            <a:ext cx="3024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2700">
            <a:solidFill>
              <a:schemeClr val="accent2"/>
            </a:solidFill>
            <a:headEnd/>
            <a:tailEnd/>
          </a:ln>
        </p:spPr>
        <p:txBody>
          <a:bodyPr lIns="0" tIns="0" rIns="0" bIns="0" anchor="b" anchorCtr="1"/>
          <a:lstStyle>
            <a:lvl1pPr marL="0" indent="0" algn="ctr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000" b="1" kern="1200" baseline="0" dirty="0" smtClean="0">
                <a:ln>
                  <a:noFill/>
                </a:ln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  <p:sp>
        <p:nvSpPr>
          <p:cNvPr id="22" name="Text Placeholder 2"/>
          <p:cNvSpPr>
            <a:spLocks noGrp="1"/>
          </p:cNvSpPr>
          <p:nvPr>
            <p:ph type="body" idx="53" hasCustomPrompt="1"/>
          </p:nvPr>
        </p:nvSpPr>
        <p:spPr>
          <a:xfrm>
            <a:off x="6609600" y="4444830"/>
            <a:ext cx="3024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2700">
            <a:solidFill>
              <a:schemeClr val="accent2"/>
            </a:solidFill>
            <a:headEnd/>
            <a:tailEnd/>
          </a:ln>
        </p:spPr>
        <p:txBody>
          <a:bodyPr lIns="0" tIns="0" rIns="0" bIns="0" anchor="b" anchorCtr="1"/>
          <a:lstStyle>
            <a:lvl1pPr marL="0" indent="0" algn="ctr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000" b="1" kern="1200" baseline="0" dirty="0" smtClean="0">
                <a:ln>
                  <a:noFill/>
                </a:ln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Header Placeholder"/>
          <p:cNvSpPr>
            <a:spLocks noGrp="1"/>
          </p:cNvSpPr>
          <p:nvPr>
            <p:ph type="title" hasCustomPrompt="1"/>
          </p:nvPr>
        </p:nvSpPr>
        <p:spPr>
          <a:xfrm>
            <a:off x="266399" y="58138"/>
            <a:ext cx="7200000" cy="748112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 defTabSz="957263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lang="en-GB" sz="1800" b="1" baseline="0" dirty="0">
                <a:solidFill>
                  <a:schemeClr val="tx1"/>
                </a:solidFill>
                <a:latin typeface="+mj-lt"/>
                <a:ea typeface="MS PGothic" pitchFamily="34" charset="-128"/>
                <a:cs typeface="Arial Unicode MS" pitchFamily="34" charset="-128"/>
              </a:defRPr>
            </a:lvl1pPr>
          </a:lstStyle>
          <a:p>
            <a:r>
              <a:rPr lang="en-GB" dirty="0"/>
              <a:t>Main text</a:t>
            </a:r>
          </a:p>
        </p:txBody>
      </p:sp>
      <p:sp>
        <p:nvSpPr>
          <p:cNvPr id="26" name="Subheader Placeholder"/>
          <p:cNvSpPr>
            <a:spLocks noGrp="1"/>
          </p:cNvSpPr>
          <p:nvPr>
            <p:ph type="body" sz="quarter" idx="14" hasCustomPrompt="1"/>
          </p:nvPr>
        </p:nvSpPr>
        <p:spPr>
          <a:xfrm>
            <a:off x="266400" y="6525344"/>
            <a:ext cx="8568000" cy="231856"/>
          </a:xfrm>
          <a:prstGeom prst="rect">
            <a:avLst/>
          </a:prstGeom>
        </p:spPr>
        <p:txBody>
          <a:bodyPr lIns="0" tIns="0" rIns="0" bIns="0" anchor="b" anchorCtr="0"/>
          <a:lstStyle>
            <a:lvl1pPr marL="228600" indent="-228600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lang="en-GB" sz="700" i="1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Arial Unicode MS" pitchFamily="34" charset="-128"/>
              </a:defRPr>
            </a:lvl1pPr>
          </a:lstStyle>
          <a:p>
            <a:pPr marL="228600" lvl="0" indent="-228600" algn="l" defTabSz="957263" rtl="0" eaLnBrk="1" fontAlgn="base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r>
              <a:rPr lang="en-GB" dirty="0"/>
              <a:t>Source / Disclaimer / Annotations: </a:t>
            </a:r>
          </a:p>
        </p:txBody>
      </p:sp>
      <p:sp>
        <p:nvSpPr>
          <p:cNvPr id="23" name="Content Placeholder 3"/>
          <p:cNvSpPr>
            <a:spLocks noGrp="1"/>
          </p:cNvSpPr>
          <p:nvPr>
            <p:ph sz="half" idx="53" hasCustomPrompt="1"/>
          </p:nvPr>
        </p:nvSpPr>
        <p:spPr>
          <a:xfrm>
            <a:off x="266400" y="2185814"/>
            <a:ext cx="223200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28" name="Content Placeholder 3"/>
          <p:cNvSpPr>
            <a:spLocks noGrp="1"/>
          </p:cNvSpPr>
          <p:nvPr>
            <p:ph sz="half" idx="54" hasCustomPrompt="1"/>
          </p:nvPr>
        </p:nvSpPr>
        <p:spPr>
          <a:xfrm>
            <a:off x="2649600" y="2185814"/>
            <a:ext cx="223200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33" name="Content Placeholder 3"/>
          <p:cNvSpPr>
            <a:spLocks noGrp="1"/>
          </p:cNvSpPr>
          <p:nvPr>
            <p:ph sz="half" idx="55" hasCustomPrompt="1"/>
          </p:nvPr>
        </p:nvSpPr>
        <p:spPr>
          <a:xfrm>
            <a:off x="5025600" y="2185814"/>
            <a:ext cx="223200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34" name="Content Placeholder 3"/>
          <p:cNvSpPr>
            <a:spLocks noGrp="1"/>
          </p:cNvSpPr>
          <p:nvPr>
            <p:ph sz="half" idx="56" hasCustomPrompt="1"/>
          </p:nvPr>
        </p:nvSpPr>
        <p:spPr>
          <a:xfrm>
            <a:off x="7401600" y="2185814"/>
            <a:ext cx="223200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16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266400" y="1202400"/>
            <a:ext cx="9370800" cy="428400"/>
          </a:xfrm>
          <a:prstGeom prst="rect">
            <a:avLst/>
          </a:prstGeom>
        </p:spPr>
        <p:txBody>
          <a:bodyPr lIns="0" tIns="0" rIns="0" bIns="0"/>
          <a:lstStyle>
            <a:lvl1pPr algn="l" defTabSz="957263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CC3300"/>
              </a:buClr>
              <a:defRPr lang="en-US" sz="1400" b="1" baseline="0" dirty="0" smtClean="0">
                <a:solidFill>
                  <a:schemeClr val="tx1"/>
                </a:solidFill>
                <a:latin typeface="+mj-lt"/>
                <a:ea typeface="MS PGothic" pitchFamily="34" charset="-128"/>
                <a:cs typeface="Arial Unicode MS" pitchFamily="34" charset="-128"/>
              </a:defRPr>
            </a:lvl1pPr>
          </a:lstStyle>
          <a:p>
            <a:pPr lvl="0" algn="l" defTabSz="957263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CC3300"/>
              </a:buClr>
            </a:pPr>
            <a:r>
              <a:rPr lang="en-US" dirty="0"/>
              <a:t>Subheading text (optional)</a:t>
            </a:r>
            <a:br>
              <a:rPr lang="en-US" dirty="0"/>
            </a:br>
            <a:r>
              <a:rPr lang="en-US" dirty="0"/>
              <a:t>Subheading text (optional)</a:t>
            </a:r>
          </a:p>
        </p:txBody>
      </p:sp>
      <p:sp>
        <p:nvSpPr>
          <p:cNvPr id="18" name="Slide Number Placeholder"/>
          <p:cNvSpPr>
            <a:spLocks noGrp="1"/>
          </p:cNvSpPr>
          <p:nvPr>
            <p:ph type="ftr" sz="quarter" idx="3"/>
          </p:nvPr>
        </p:nvSpPr>
        <p:spPr>
          <a:xfrm>
            <a:off x="8834400" y="6525344"/>
            <a:ext cx="795760" cy="230400"/>
          </a:xfrm>
          <a:prstGeom prst="rect">
            <a:avLst/>
          </a:prstGeom>
        </p:spPr>
        <p:txBody>
          <a:bodyPr lIns="0" tIns="0" rIns="18000" bIns="18000" anchor="ctr"/>
          <a:lstStyle>
            <a:lvl1pPr algn="ctr">
              <a:defRPr sz="1000">
                <a:solidFill>
                  <a:schemeClr val="accent2"/>
                </a:solidFill>
              </a:defRPr>
            </a:lvl1pPr>
          </a:lstStyle>
          <a:p>
            <a:pPr algn="r"/>
            <a:fld id="{F96A6800-FFF6-4ED7-8C1A-BE1D2596D2A3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3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66400" y="1684068"/>
            <a:ext cx="93708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idx="57" hasCustomPrompt="1"/>
          </p:nvPr>
        </p:nvSpPr>
        <p:spPr>
          <a:xfrm>
            <a:off x="266400" y="1979954"/>
            <a:ext cx="2232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2700">
            <a:solidFill>
              <a:schemeClr val="accent2"/>
            </a:solidFill>
            <a:headEnd/>
            <a:tailEnd/>
          </a:ln>
        </p:spPr>
        <p:txBody>
          <a:bodyPr lIns="0" tIns="0" rIns="0" bIns="0" anchor="b" anchorCtr="1"/>
          <a:lstStyle>
            <a:lvl1pPr marL="0" indent="0" algn="ctr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000" b="1" kern="1200" baseline="0" dirty="0" smtClean="0">
                <a:ln>
                  <a:noFill/>
                </a:ln>
                <a:solidFill>
                  <a:sysClr val="windowText" lastClr="000000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idx="58" hasCustomPrompt="1"/>
          </p:nvPr>
        </p:nvSpPr>
        <p:spPr>
          <a:xfrm>
            <a:off x="2649600" y="1979954"/>
            <a:ext cx="2232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2700">
            <a:solidFill>
              <a:schemeClr val="accent2"/>
            </a:solidFill>
            <a:headEnd/>
            <a:tailEnd/>
          </a:ln>
        </p:spPr>
        <p:txBody>
          <a:bodyPr lIns="0" tIns="0" rIns="0" bIns="0" anchor="b" anchorCtr="1"/>
          <a:lstStyle>
            <a:lvl1pPr marL="0" indent="0" algn="ctr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000" b="1" kern="1200" baseline="0" dirty="0" smtClean="0">
                <a:ln>
                  <a:noFill/>
                </a:ln>
                <a:solidFill>
                  <a:sysClr val="windowText" lastClr="000000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idx="59" hasCustomPrompt="1"/>
          </p:nvPr>
        </p:nvSpPr>
        <p:spPr>
          <a:xfrm>
            <a:off x="5023912" y="1979954"/>
            <a:ext cx="2232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2700">
            <a:solidFill>
              <a:schemeClr val="accent2"/>
            </a:solidFill>
            <a:headEnd/>
            <a:tailEnd/>
          </a:ln>
        </p:spPr>
        <p:txBody>
          <a:bodyPr lIns="0" tIns="0" rIns="0" bIns="0" anchor="b" anchorCtr="1"/>
          <a:lstStyle>
            <a:lvl1pPr marL="0" indent="0" algn="ctr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000" b="1" kern="1200" baseline="0" dirty="0" smtClean="0">
                <a:ln>
                  <a:noFill/>
                </a:ln>
                <a:solidFill>
                  <a:sysClr val="windowText" lastClr="000000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idx="60" hasCustomPrompt="1"/>
          </p:nvPr>
        </p:nvSpPr>
        <p:spPr>
          <a:xfrm>
            <a:off x="7401600" y="1979954"/>
            <a:ext cx="2232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2700">
            <a:solidFill>
              <a:schemeClr val="accent2"/>
            </a:solidFill>
            <a:headEnd/>
            <a:tailEnd/>
          </a:ln>
        </p:spPr>
        <p:txBody>
          <a:bodyPr lIns="0" tIns="0" rIns="0" bIns="0" anchor="b" anchorCtr="1"/>
          <a:lstStyle>
            <a:lvl1pPr marL="0" indent="0" algn="ctr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000" b="1" kern="1200" baseline="0" dirty="0" smtClean="0">
                <a:ln>
                  <a:noFill/>
                </a:ln>
                <a:solidFill>
                  <a:sysClr val="windowText" lastClr="000000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61" hasCustomPrompt="1"/>
          </p:nvPr>
        </p:nvSpPr>
        <p:spPr>
          <a:xfrm>
            <a:off x="266400" y="4578818"/>
            <a:ext cx="223200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19" name="Content Placeholder 3"/>
          <p:cNvSpPr>
            <a:spLocks noGrp="1"/>
          </p:cNvSpPr>
          <p:nvPr>
            <p:ph sz="half" idx="62" hasCustomPrompt="1"/>
          </p:nvPr>
        </p:nvSpPr>
        <p:spPr>
          <a:xfrm>
            <a:off x="2649600" y="4578818"/>
            <a:ext cx="223200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20" name="Content Placeholder 3"/>
          <p:cNvSpPr>
            <a:spLocks noGrp="1"/>
          </p:cNvSpPr>
          <p:nvPr>
            <p:ph sz="half" idx="63" hasCustomPrompt="1"/>
          </p:nvPr>
        </p:nvSpPr>
        <p:spPr>
          <a:xfrm>
            <a:off x="5025600" y="4578818"/>
            <a:ext cx="223200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22" name="Content Placeholder 3"/>
          <p:cNvSpPr>
            <a:spLocks noGrp="1"/>
          </p:cNvSpPr>
          <p:nvPr>
            <p:ph sz="half" idx="64" hasCustomPrompt="1"/>
          </p:nvPr>
        </p:nvSpPr>
        <p:spPr>
          <a:xfrm>
            <a:off x="7401600" y="4578818"/>
            <a:ext cx="223200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24" name="Text Placeholder 2"/>
          <p:cNvSpPr>
            <a:spLocks noGrp="1"/>
          </p:cNvSpPr>
          <p:nvPr>
            <p:ph type="body" idx="65" hasCustomPrompt="1"/>
          </p:nvPr>
        </p:nvSpPr>
        <p:spPr>
          <a:xfrm>
            <a:off x="266400" y="4077072"/>
            <a:ext cx="93708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  <p:sp>
        <p:nvSpPr>
          <p:cNvPr id="27" name="Text Placeholder 2"/>
          <p:cNvSpPr>
            <a:spLocks noGrp="1"/>
          </p:cNvSpPr>
          <p:nvPr>
            <p:ph type="body" idx="66" hasCustomPrompt="1"/>
          </p:nvPr>
        </p:nvSpPr>
        <p:spPr>
          <a:xfrm>
            <a:off x="266400" y="4372958"/>
            <a:ext cx="2232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2700">
            <a:solidFill>
              <a:schemeClr val="accent2"/>
            </a:solidFill>
            <a:headEnd/>
            <a:tailEnd/>
          </a:ln>
        </p:spPr>
        <p:txBody>
          <a:bodyPr lIns="0" tIns="0" rIns="0" bIns="0" anchor="b" anchorCtr="1"/>
          <a:lstStyle>
            <a:lvl1pPr marL="0" indent="0" algn="ctr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000" b="1" kern="1200" baseline="0" dirty="0" smtClean="0">
                <a:ln>
                  <a:noFill/>
                </a:ln>
                <a:solidFill>
                  <a:sysClr val="windowText" lastClr="000000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  <p:sp>
        <p:nvSpPr>
          <p:cNvPr id="29" name="Text Placeholder 2"/>
          <p:cNvSpPr>
            <a:spLocks noGrp="1"/>
          </p:cNvSpPr>
          <p:nvPr>
            <p:ph type="body" idx="67" hasCustomPrompt="1"/>
          </p:nvPr>
        </p:nvSpPr>
        <p:spPr>
          <a:xfrm>
            <a:off x="2649600" y="4372958"/>
            <a:ext cx="2232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2700">
            <a:solidFill>
              <a:schemeClr val="accent2"/>
            </a:solidFill>
            <a:headEnd/>
            <a:tailEnd/>
          </a:ln>
        </p:spPr>
        <p:txBody>
          <a:bodyPr lIns="0" tIns="0" rIns="0" bIns="0" anchor="b" anchorCtr="1"/>
          <a:lstStyle>
            <a:lvl1pPr marL="0" indent="0" algn="ctr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000" b="1" kern="1200" baseline="0" dirty="0" smtClean="0">
                <a:ln>
                  <a:noFill/>
                </a:ln>
                <a:solidFill>
                  <a:sysClr val="windowText" lastClr="000000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  <p:sp>
        <p:nvSpPr>
          <p:cNvPr id="30" name="Text Placeholder 2"/>
          <p:cNvSpPr>
            <a:spLocks noGrp="1"/>
          </p:cNvSpPr>
          <p:nvPr>
            <p:ph type="body" idx="68" hasCustomPrompt="1"/>
          </p:nvPr>
        </p:nvSpPr>
        <p:spPr>
          <a:xfrm>
            <a:off x="5023912" y="4372958"/>
            <a:ext cx="2232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2700">
            <a:solidFill>
              <a:schemeClr val="accent2"/>
            </a:solidFill>
            <a:headEnd/>
            <a:tailEnd/>
          </a:ln>
        </p:spPr>
        <p:txBody>
          <a:bodyPr lIns="0" tIns="0" rIns="0" bIns="0" anchor="b" anchorCtr="1"/>
          <a:lstStyle>
            <a:lvl1pPr marL="0" indent="0" algn="ctr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000" b="1" kern="1200" baseline="0" dirty="0" smtClean="0">
                <a:ln>
                  <a:noFill/>
                </a:ln>
                <a:solidFill>
                  <a:sysClr val="windowText" lastClr="000000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  <p:sp>
        <p:nvSpPr>
          <p:cNvPr id="31" name="Text Placeholder 2"/>
          <p:cNvSpPr>
            <a:spLocks noGrp="1"/>
          </p:cNvSpPr>
          <p:nvPr>
            <p:ph type="body" idx="69" hasCustomPrompt="1"/>
          </p:nvPr>
        </p:nvSpPr>
        <p:spPr>
          <a:xfrm>
            <a:off x="7401600" y="4372958"/>
            <a:ext cx="22320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2700">
            <a:solidFill>
              <a:schemeClr val="accent2"/>
            </a:solidFill>
            <a:headEnd/>
            <a:tailEnd/>
          </a:ln>
        </p:spPr>
        <p:txBody>
          <a:bodyPr lIns="0" tIns="0" rIns="0" bIns="0" anchor="b" anchorCtr="1"/>
          <a:lstStyle>
            <a:lvl1pPr marL="0" indent="0" algn="ctr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None/>
              <a:defRPr lang="en-US" sz="1000" b="1" kern="1200" baseline="0" dirty="0" smtClean="0">
                <a:ln>
                  <a:noFill/>
                </a:ln>
                <a:solidFill>
                  <a:sysClr val="windowText" lastClr="000000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Header Placeholder"/>
          <p:cNvSpPr>
            <a:spLocks noGrp="1"/>
          </p:cNvSpPr>
          <p:nvPr>
            <p:ph type="title" hasCustomPrompt="1"/>
          </p:nvPr>
        </p:nvSpPr>
        <p:spPr>
          <a:xfrm>
            <a:off x="266399" y="58138"/>
            <a:ext cx="7200000" cy="748112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 defTabSz="957263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lang="en-GB" sz="1800" b="1" baseline="0" dirty="0">
                <a:solidFill>
                  <a:schemeClr val="tx1"/>
                </a:solidFill>
                <a:latin typeface="+mj-lt"/>
                <a:ea typeface="MS PGothic" pitchFamily="34" charset="-128"/>
                <a:cs typeface="Arial Unicode MS" pitchFamily="34" charset="-128"/>
              </a:defRPr>
            </a:lvl1pPr>
          </a:lstStyle>
          <a:p>
            <a:r>
              <a:rPr lang="en-GB" dirty="0"/>
              <a:t>Main text</a:t>
            </a:r>
          </a:p>
        </p:txBody>
      </p:sp>
      <p:sp>
        <p:nvSpPr>
          <p:cNvPr id="10" name="Subheader Placeholder"/>
          <p:cNvSpPr>
            <a:spLocks noGrp="1"/>
          </p:cNvSpPr>
          <p:nvPr>
            <p:ph type="body" sz="quarter" idx="14" hasCustomPrompt="1"/>
          </p:nvPr>
        </p:nvSpPr>
        <p:spPr>
          <a:xfrm>
            <a:off x="266400" y="6525344"/>
            <a:ext cx="8568000" cy="231856"/>
          </a:xfrm>
          <a:prstGeom prst="rect">
            <a:avLst/>
          </a:prstGeom>
        </p:spPr>
        <p:txBody>
          <a:bodyPr lIns="0" tIns="0" rIns="0" bIns="0" anchor="b" anchorCtr="0"/>
          <a:lstStyle>
            <a:lvl1pPr marL="228600" indent="-228600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lang="en-GB" sz="700" i="1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Arial Unicode MS" pitchFamily="34" charset="-128"/>
              </a:defRPr>
            </a:lvl1pPr>
          </a:lstStyle>
          <a:p>
            <a:pPr marL="228600" lvl="0" indent="-228600" algn="l" defTabSz="957263" rtl="0" eaLnBrk="1" fontAlgn="base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r>
              <a:rPr lang="en-GB" dirty="0"/>
              <a:t>Source / Disclaimer / Annotations: </a:t>
            </a:r>
          </a:p>
        </p:txBody>
      </p:sp>
      <p:sp>
        <p:nvSpPr>
          <p:cNvPr id="6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266400" y="1202400"/>
            <a:ext cx="9370800" cy="428400"/>
          </a:xfrm>
          <a:prstGeom prst="rect">
            <a:avLst/>
          </a:prstGeom>
        </p:spPr>
        <p:txBody>
          <a:bodyPr lIns="0" tIns="0" rIns="0" bIns="0"/>
          <a:lstStyle>
            <a:lvl1pPr algn="l" defTabSz="957263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CC3300"/>
              </a:buClr>
              <a:defRPr lang="en-US" sz="1400" b="1" baseline="0" dirty="0" smtClean="0">
                <a:solidFill>
                  <a:schemeClr val="tx1"/>
                </a:solidFill>
                <a:latin typeface="+mj-lt"/>
                <a:ea typeface="MS PGothic" pitchFamily="34" charset="-128"/>
                <a:cs typeface="Arial Unicode MS" pitchFamily="34" charset="-128"/>
              </a:defRPr>
            </a:lvl1pPr>
          </a:lstStyle>
          <a:p>
            <a:pPr lvl="0" algn="l" defTabSz="957263" rtl="0" eaLnBrk="1" fontAlgn="base" hangingPunct="1">
              <a:spcBef>
                <a:spcPts val="0"/>
              </a:spcBef>
              <a:spcAft>
                <a:spcPts val="0"/>
              </a:spcAft>
              <a:buClr>
                <a:srgbClr val="CC3300"/>
              </a:buClr>
            </a:pPr>
            <a:r>
              <a:rPr lang="en-US" dirty="0"/>
              <a:t>Subheading text (optional)</a:t>
            </a:r>
            <a:br>
              <a:rPr lang="en-US" dirty="0"/>
            </a:br>
            <a:r>
              <a:rPr lang="en-US" dirty="0"/>
              <a:t>Subheading text (optional)</a:t>
            </a:r>
          </a:p>
        </p:txBody>
      </p:sp>
      <p:sp>
        <p:nvSpPr>
          <p:cNvPr id="7" name="Slide Number Placeholder"/>
          <p:cNvSpPr>
            <a:spLocks noGrp="1"/>
          </p:cNvSpPr>
          <p:nvPr>
            <p:ph type="ftr" sz="quarter" idx="3"/>
          </p:nvPr>
        </p:nvSpPr>
        <p:spPr>
          <a:xfrm>
            <a:off x="8834400" y="6525344"/>
            <a:ext cx="795760" cy="230400"/>
          </a:xfrm>
          <a:prstGeom prst="rect">
            <a:avLst/>
          </a:prstGeom>
        </p:spPr>
        <p:txBody>
          <a:bodyPr lIns="0" tIns="0" rIns="18000" bIns="18000" anchor="ctr"/>
          <a:lstStyle>
            <a:lvl1pPr algn="ctr">
              <a:defRPr sz="1000">
                <a:solidFill>
                  <a:schemeClr val="accent2"/>
                </a:solidFill>
              </a:defRPr>
            </a:lvl1pPr>
          </a:lstStyle>
          <a:p>
            <a:pPr algn="r"/>
            <a:fld id="{F96A6800-FFF6-4ED7-8C1A-BE1D2596D2A3}" type="slidenum">
              <a:rPr lang="en-GB" smtClean="0"/>
              <a:pPr algn="r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"/>
          <p:cNvSpPr>
            <a:spLocks noGrp="1"/>
          </p:cNvSpPr>
          <p:nvPr>
            <p:ph type="ftr" sz="quarter" idx="3"/>
          </p:nvPr>
        </p:nvSpPr>
        <p:spPr>
          <a:xfrm>
            <a:off x="8834400" y="6525344"/>
            <a:ext cx="795760" cy="230400"/>
          </a:xfrm>
          <a:prstGeom prst="rect">
            <a:avLst/>
          </a:prstGeom>
        </p:spPr>
        <p:txBody>
          <a:bodyPr lIns="0" tIns="0" rIns="18000" bIns="18000" anchor="ctr"/>
          <a:lstStyle>
            <a:lvl1pPr algn="ctr">
              <a:defRPr sz="1000">
                <a:solidFill>
                  <a:schemeClr val="accent2"/>
                </a:solidFill>
              </a:defRPr>
            </a:lvl1pPr>
          </a:lstStyle>
          <a:p>
            <a:pPr algn="r"/>
            <a:fld id="{F96A6800-FFF6-4ED7-8C1A-BE1D2596D2A3}" type="slidenum">
              <a:rPr lang="en-GB" smtClean="0"/>
              <a:pPr algn="r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31_Comple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"/>
          <p:cNvSpPr>
            <a:spLocks noGrp="1"/>
          </p:cNvSpPr>
          <p:nvPr>
            <p:ph type="ftr" sz="quarter" idx="3"/>
          </p:nvPr>
        </p:nvSpPr>
        <p:spPr>
          <a:xfrm>
            <a:off x="8834400" y="6525344"/>
            <a:ext cx="795760" cy="230400"/>
          </a:xfrm>
          <a:prstGeom prst="rect">
            <a:avLst/>
          </a:prstGeom>
        </p:spPr>
        <p:txBody>
          <a:bodyPr lIns="0" tIns="0" rIns="18000" bIns="18000" anchor="ctr"/>
          <a:lstStyle>
            <a:lvl1pPr algn="ctr">
              <a:defRPr sz="1000">
                <a:solidFill>
                  <a:schemeClr val="accent2"/>
                </a:solidFill>
              </a:defRPr>
            </a:lvl1pPr>
          </a:lstStyle>
          <a:p>
            <a:pPr algn="r"/>
            <a:fld id="{F96A6800-FFF6-4ED7-8C1A-BE1D2596D2A3}" type="slidenum">
              <a:rPr lang="en-GB" smtClean="0"/>
              <a:pPr algn="r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495300" y="6377940"/>
            <a:ext cx="227838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9494180" y="6470108"/>
            <a:ext cx="200699" cy="128240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 b="0" i="0">
                <a:solidFill>
                  <a:srgbClr val="252525"/>
                </a:solidFill>
                <a:latin typeface="Yu Gothic"/>
                <a:cs typeface="Yu Gothic"/>
              </a:defRPr>
            </a:lvl1pPr>
          </a:lstStyle>
          <a:p>
            <a:pPr marL="28575">
              <a:lnSpc>
                <a:spcPts val="1046"/>
              </a:lnSpc>
            </a:pPr>
            <a:fld id="{81D60167-4931-47E6-BA6A-407CBD079E47}" type="slidenum">
              <a:rPr lang="en-US" altLang="ja-JP" smtClean="0"/>
              <a:pPr marL="28575">
                <a:lnSpc>
                  <a:spcPts val="1046"/>
                </a:lnSpc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860413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 userDrawn="1"/>
        </p:nvSpPr>
        <p:spPr>
          <a:xfrm>
            <a:off x="266400" y="233850"/>
            <a:ext cx="7200000" cy="57240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>
              <a:lnSpc>
                <a:spcPct val="120000"/>
              </a:lnSpc>
            </a:pPr>
            <a:r>
              <a:rPr lang="en-GB" sz="1800" b="1" baseline="0" dirty="0">
                <a:ea typeface="MS PGothic" pitchFamily="34" charset="-128"/>
              </a:rPr>
              <a:t>Table of contents</a:t>
            </a:r>
          </a:p>
        </p:txBody>
      </p:sp>
      <p:sp>
        <p:nvSpPr>
          <p:cNvPr id="3" name="Slide Number Placeholder"/>
          <p:cNvSpPr>
            <a:spLocks noGrp="1"/>
          </p:cNvSpPr>
          <p:nvPr>
            <p:ph type="ftr" sz="quarter" idx="3"/>
          </p:nvPr>
        </p:nvSpPr>
        <p:spPr>
          <a:xfrm>
            <a:off x="8834400" y="6523049"/>
            <a:ext cx="795760" cy="230400"/>
          </a:xfrm>
          <a:prstGeom prst="rect">
            <a:avLst/>
          </a:prstGeom>
        </p:spPr>
        <p:txBody>
          <a:bodyPr lIns="0" tIns="0" rIns="18000" bIns="18000" anchor="ctr"/>
          <a:lstStyle>
            <a:lvl1pPr algn="ctr">
              <a:defRPr sz="1000">
                <a:solidFill>
                  <a:schemeClr val="accent2"/>
                </a:solidFill>
              </a:defRPr>
            </a:lvl1pPr>
          </a:lstStyle>
          <a:p>
            <a:pPr algn="r"/>
            <a:fld id="{B1F92669-E9AC-495A-9485-4D654D029480}" type="slidenum">
              <a:rPr lang="en-GB" smtClean="0"/>
              <a:pPr algn="r"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"/>
          <p:cNvSpPr>
            <a:spLocks noGrp="1"/>
          </p:cNvSpPr>
          <p:nvPr>
            <p:ph type="ftr" sz="quarter" idx="3"/>
          </p:nvPr>
        </p:nvSpPr>
        <p:spPr>
          <a:xfrm>
            <a:off x="8834400" y="6523049"/>
            <a:ext cx="795760" cy="230400"/>
          </a:xfrm>
          <a:prstGeom prst="rect">
            <a:avLst/>
          </a:prstGeom>
        </p:spPr>
        <p:txBody>
          <a:bodyPr lIns="0" tIns="0" rIns="18000" bIns="18000" anchor="ctr"/>
          <a:lstStyle>
            <a:lvl1pPr algn="ctr">
              <a:defRPr sz="1000">
                <a:solidFill>
                  <a:schemeClr val="accent2"/>
                </a:solidFill>
              </a:defRPr>
            </a:lvl1pPr>
          </a:lstStyle>
          <a:p>
            <a:pPr algn="r"/>
            <a:fld id="{B1F92669-E9AC-495A-9485-4D654D029480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7" name="Subheader Placeholder"/>
          <p:cNvSpPr>
            <a:spLocks noGrp="1"/>
          </p:cNvSpPr>
          <p:nvPr>
            <p:ph type="body" sz="quarter" idx="14" hasCustomPrompt="1"/>
          </p:nvPr>
        </p:nvSpPr>
        <p:spPr>
          <a:xfrm>
            <a:off x="266400" y="6525344"/>
            <a:ext cx="8568000" cy="231856"/>
          </a:xfrm>
          <a:prstGeom prst="rect">
            <a:avLst/>
          </a:prstGeom>
        </p:spPr>
        <p:txBody>
          <a:bodyPr lIns="0" tIns="0" rIns="0" bIns="0" anchor="b" anchorCtr="0"/>
          <a:lstStyle>
            <a:lvl1pPr marL="228600" indent="-2286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sz="700" i="1" baseline="0">
                <a:ea typeface="MS PGothic" pitchFamily="34" charset="-128"/>
              </a:defRPr>
            </a:lvl1pPr>
          </a:lstStyle>
          <a:p>
            <a:pPr lvl="0"/>
            <a:r>
              <a:rPr lang="en-GB" dirty="0"/>
              <a:t>Source / Disclaimer / Annotations: 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266400" y="1702676"/>
            <a:ext cx="9370800" cy="4777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64800" rIns="46800" bIns="64800"/>
          <a:lstStyle>
            <a:lvl1pPr marL="0" indent="0" algn="l" defTabSz="815780" rtl="0" fontAlgn="base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SzPct val="150000"/>
              <a:buFontTx/>
              <a:buNone/>
              <a:tabLst/>
              <a:defRPr lang="en-US" sz="12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fontAlgn="base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lang="en-US" sz="120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7188" indent="-177800" algn="l" defTabSz="815780" rtl="0" fontAlgn="base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SzPts val="1200"/>
              <a:buFont typeface="Arial" pitchFamily="34" charset="0"/>
              <a:buChar char="–"/>
              <a:defRPr lang="en-US" sz="120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36575" indent="-179388" algn="l" defTabSz="815780" rtl="0" fontAlgn="base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SzPts val="1200"/>
              <a:buFont typeface="Symbol"/>
              <a:buChar char="-"/>
              <a:defRPr lang="en-US" sz="12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fontAlgn="base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SzPts val="1200"/>
              <a:buFont typeface="Symbol"/>
              <a:buChar char="-"/>
              <a:defRPr lang="en-GB" sz="12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266400" y="1202400"/>
            <a:ext cx="9370800" cy="428400"/>
          </a:xfrm>
          <a:prstGeom prst="rect">
            <a:avLst/>
          </a:prstGeom>
        </p:spPr>
        <p:txBody>
          <a:bodyPr lIns="0" tIns="0" rIns="0" bIns="0"/>
          <a:lstStyle>
            <a:lvl1pPr>
              <a:spcBef>
                <a:spcPts val="0"/>
              </a:spcBef>
              <a:spcAft>
                <a:spcPts val="0"/>
              </a:spcAft>
              <a:defRPr sz="1400" b="1" baseline="0">
                <a:latin typeface="+mj-lt"/>
                <a:ea typeface="MS PGothic" pitchFamily="34" charset="-128"/>
              </a:defRPr>
            </a:lvl1pPr>
          </a:lstStyle>
          <a:p>
            <a:pPr lvl="0"/>
            <a:r>
              <a:rPr lang="en-US" dirty="0"/>
              <a:t>Subheading text (optional)</a:t>
            </a:r>
            <a:br>
              <a:rPr lang="en-US" dirty="0"/>
            </a:br>
            <a:r>
              <a:rPr lang="en-US" dirty="0"/>
              <a:t>Subheading text (optional)</a:t>
            </a:r>
          </a:p>
        </p:txBody>
      </p:sp>
      <p:sp>
        <p:nvSpPr>
          <p:cNvPr id="6" name="Slide Header Placeholder"/>
          <p:cNvSpPr>
            <a:spLocks noGrp="1"/>
          </p:cNvSpPr>
          <p:nvPr>
            <p:ph type="title" hasCustomPrompt="1"/>
          </p:nvPr>
        </p:nvSpPr>
        <p:spPr>
          <a:xfrm>
            <a:off x="266400" y="59241"/>
            <a:ext cx="7200000" cy="74736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 defTabSz="957263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lang="en-GB" sz="2000" b="1" baseline="0" dirty="0">
                <a:solidFill>
                  <a:schemeClr val="tx1"/>
                </a:solidFill>
                <a:latin typeface="+mj-lt"/>
                <a:ea typeface="MS PGothic" pitchFamily="34" charset="-128"/>
                <a:cs typeface="Arial Unicode MS" pitchFamily="34" charset="-128"/>
              </a:defRPr>
            </a:lvl1pPr>
          </a:lstStyle>
          <a:p>
            <a:r>
              <a:rPr lang="en-GB" dirty="0"/>
              <a:t>Main text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266400" y="1900799"/>
            <a:ext cx="9370800" cy="4583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fontAlgn="base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SzPct val="150000"/>
              <a:buFontTx/>
              <a:buNone/>
              <a:tabLst/>
              <a:defRPr lang="en-US" sz="12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fontAlgn="base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lang="en-US" sz="120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7188" indent="-177800" algn="l" defTabSz="815780" rtl="0" fontAlgn="base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SzPts val="1200"/>
              <a:buFont typeface="Arial" pitchFamily="34" charset="0"/>
              <a:buChar char="–"/>
              <a:defRPr lang="en-US" sz="120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36575" indent="-179388" algn="l" defTabSz="815780" rtl="0" fontAlgn="base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SzPts val="1200"/>
              <a:buFont typeface="Symbol"/>
              <a:buChar char="-"/>
              <a:defRPr lang="en-US" sz="12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fontAlgn="base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SzPts val="1200"/>
              <a:buFont typeface="Symbol"/>
              <a:buChar char="-"/>
              <a:defRPr lang="en-GB" sz="12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66400" y="1684068"/>
            <a:ext cx="93708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  <p:sp>
        <p:nvSpPr>
          <p:cNvPr id="13" name="Slide Header Placeholder"/>
          <p:cNvSpPr>
            <a:spLocks noGrp="1"/>
          </p:cNvSpPr>
          <p:nvPr>
            <p:ph type="title" hasCustomPrompt="1"/>
          </p:nvPr>
        </p:nvSpPr>
        <p:spPr>
          <a:xfrm>
            <a:off x="266399" y="58138"/>
            <a:ext cx="7200000" cy="748112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 defTabSz="957263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lang="en-GB" sz="1800" b="1" baseline="0" dirty="0">
                <a:solidFill>
                  <a:schemeClr val="tx1"/>
                </a:solidFill>
                <a:latin typeface="+mj-lt"/>
                <a:ea typeface="MS PGothic" pitchFamily="34" charset="-128"/>
                <a:cs typeface="Arial Unicode MS" pitchFamily="34" charset="-128"/>
              </a:defRPr>
            </a:lvl1pPr>
          </a:lstStyle>
          <a:p>
            <a:r>
              <a:rPr lang="en-GB" dirty="0"/>
              <a:t>Main text</a:t>
            </a:r>
          </a:p>
        </p:txBody>
      </p:sp>
      <p:sp>
        <p:nvSpPr>
          <p:cNvPr id="14" name="Subheader Placeholder"/>
          <p:cNvSpPr>
            <a:spLocks noGrp="1"/>
          </p:cNvSpPr>
          <p:nvPr>
            <p:ph type="body" sz="quarter" idx="14" hasCustomPrompt="1"/>
          </p:nvPr>
        </p:nvSpPr>
        <p:spPr>
          <a:xfrm>
            <a:off x="266400" y="6525344"/>
            <a:ext cx="8568000" cy="231856"/>
          </a:xfrm>
          <a:prstGeom prst="rect">
            <a:avLst/>
          </a:prstGeom>
        </p:spPr>
        <p:txBody>
          <a:bodyPr lIns="0" tIns="0" rIns="0" bIns="0" anchor="b" anchorCtr="0"/>
          <a:lstStyle>
            <a:lvl1pPr marL="228600" indent="-228600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lang="en-GB" sz="700" i="1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Arial Unicode MS" pitchFamily="34" charset="-128"/>
              </a:defRPr>
            </a:lvl1pPr>
          </a:lstStyle>
          <a:p>
            <a:pPr marL="228600" lvl="0" indent="-228600" algn="l" defTabSz="957263" rtl="0" eaLnBrk="1" fontAlgn="base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r>
              <a:rPr lang="en-GB" dirty="0"/>
              <a:t>Source / Disclaimer / Annotations: </a:t>
            </a:r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266400" y="1202400"/>
            <a:ext cx="9370800" cy="428400"/>
          </a:xfrm>
          <a:prstGeom prst="rect">
            <a:avLst/>
          </a:prstGeom>
        </p:spPr>
        <p:txBody>
          <a:bodyPr lIns="0" tIns="0" rIns="0" bIns="0"/>
          <a:lstStyle>
            <a:lvl1pPr>
              <a:spcBef>
                <a:spcPts val="0"/>
              </a:spcBef>
              <a:spcAft>
                <a:spcPts val="0"/>
              </a:spcAft>
              <a:defRPr sz="1400" b="1" baseline="0">
                <a:latin typeface="+mj-lt"/>
                <a:ea typeface="MS PGothic" pitchFamily="34" charset="-128"/>
              </a:defRPr>
            </a:lvl1pPr>
          </a:lstStyle>
          <a:p>
            <a:pPr lvl="0"/>
            <a:r>
              <a:rPr lang="en-US" dirty="0"/>
              <a:t>Subheading text (optional)</a:t>
            </a:r>
            <a:br>
              <a:rPr lang="en-US" dirty="0"/>
            </a:br>
            <a:r>
              <a:rPr lang="en-US" dirty="0"/>
              <a:t>Subheading text (optional)</a:t>
            </a:r>
          </a:p>
        </p:txBody>
      </p:sp>
      <p:sp>
        <p:nvSpPr>
          <p:cNvPr id="10" name="Slide Number Placeholder"/>
          <p:cNvSpPr>
            <a:spLocks noGrp="1"/>
          </p:cNvSpPr>
          <p:nvPr>
            <p:ph type="ftr" sz="quarter" idx="3"/>
          </p:nvPr>
        </p:nvSpPr>
        <p:spPr>
          <a:xfrm>
            <a:off x="8834400" y="6525344"/>
            <a:ext cx="795760" cy="230400"/>
          </a:xfrm>
          <a:prstGeom prst="rect">
            <a:avLst/>
          </a:prstGeom>
        </p:spPr>
        <p:txBody>
          <a:bodyPr lIns="0" tIns="0" rIns="18000" bIns="18000" anchor="ctr"/>
          <a:lstStyle>
            <a:lvl1pPr algn="ctr">
              <a:defRPr sz="1000">
                <a:solidFill>
                  <a:schemeClr val="accent2"/>
                </a:solidFill>
              </a:defRPr>
            </a:lvl1pPr>
          </a:lstStyle>
          <a:p>
            <a:pPr algn="r"/>
            <a:fld id="{F96A6800-FFF6-4ED7-8C1A-BE1D2596D2A3}" type="slidenum">
              <a:rPr lang="en-GB" smtClean="0"/>
              <a:pPr algn="r"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266400" y="1900800"/>
            <a:ext cx="4611600" cy="4583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19" hasCustomPrompt="1"/>
          </p:nvPr>
        </p:nvSpPr>
        <p:spPr>
          <a:xfrm>
            <a:off x="5022000" y="1900800"/>
            <a:ext cx="4611600" cy="4583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16" name="Slide Header Placeholder"/>
          <p:cNvSpPr>
            <a:spLocks noGrp="1"/>
          </p:cNvSpPr>
          <p:nvPr>
            <p:ph type="title" hasCustomPrompt="1"/>
          </p:nvPr>
        </p:nvSpPr>
        <p:spPr>
          <a:xfrm>
            <a:off x="266399" y="58138"/>
            <a:ext cx="7200000" cy="748112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 defTabSz="957263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lang="en-GB" sz="1800" b="1" baseline="0" dirty="0">
                <a:solidFill>
                  <a:schemeClr val="tx1"/>
                </a:solidFill>
                <a:latin typeface="+mj-lt"/>
                <a:ea typeface="MS PGothic" pitchFamily="34" charset="-128"/>
                <a:cs typeface="Arial Unicode MS" pitchFamily="34" charset="-128"/>
              </a:defRPr>
            </a:lvl1pPr>
          </a:lstStyle>
          <a:p>
            <a:r>
              <a:rPr lang="en-GB" dirty="0"/>
              <a:t>Main text</a:t>
            </a:r>
          </a:p>
        </p:txBody>
      </p:sp>
      <p:sp>
        <p:nvSpPr>
          <p:cNvPr id="17" name="Subheader Placeholder"/>
          <p:cNvSpPr>
            <a:spLocks noGrp="1"/>
          </p:cNvSpPr>
          <p:nvPr>
            <p:ph type="body" sz="quarter" idx="14" hasCustomPrompt="1"/>
          </p:nvPr>
        </p:nvSpPr>
        <p:spPr>
          <a:xfrm>
            <a:off x="266400" y="6525344"/>
            <a:ext cx="8568000" cy="231856"/>
          </a:xfrm>
          <a:prstGeom prst="rect">
            <a:avLst/>
          </a:prstGeom>
        </p:spPr>
        <p:txBody>
          <a:bodyPr lIns="0" tIns="0" rIns="0" bIns="0" anchor="b" anchorCtr="0"/>
          <a:lstStyle>
            <a:lvl1pPr marL="228600" indent="-228600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lang="en-GB" sz="700" i="1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Arial Unicode MS" pitchFamily="34" charset="-128"/>
              </a:defRPr>
            </a:lvl1pPr>
          </a:lstStyle>
          <a:p>
            <a:pPr marL="228600" lvl="0" indent="-228600" algn="l" defTabSz="957263" rtl="0" eaLnBrk="1" fontAlgn="base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r>
              <a:rPr lang="en-GB" dirty="0"/>
              <a:t>Source / Disclaimer / Annotations: </a:t>
            </a:r>
          </a:p>
        </p:txBody>
      </p:sp>
      <p:sp>
        <p:nvSpPr>
          <p:cNvPr id="18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266400" y="1202400"/>
            <a:ext cx="9370800" cy="428400"/>
          </a:xfrm>
          <a:prstGeom prst="rect">
            <a:avLst/>
          </a:prstGeom>
        </p:spPr>
        <p:txBody>
          <a:bodyPr lIns="0" tIns="0" rIns="0" bIns="0"/>
          <a:lstStyle>
            <a:lvl1pPr>
              <a:spcBef>
                <a:spcPts val="0"/>
              </a:spcBef>
              <a:spcAft>
                <a:spcPts val="0"/>
              </a:spcAft>
              <a:defRPr sz="1400" b="1" baseline="0">
                <a:latin typeface="+mj-lt"/>
                <a:ea typeface="MS PGothic" pitchFamily="34" charset="-128"/>
              </a:defRPr>
            </a:lvl1pPr>
          </a:lstStyle>
          <a:p>
            <a:pPr lvl="0"/>
            <a:r>
              <a:rPr lang="en-US" dirty="0"/>
              <a:t>Subheading text (optional)</a:t>
            </a:r>
            <a:br>
              <a:rPr lang="en-US" dirty="0"/>
            </a:br>
            <a:r>
              <a:rPr lang="en-US" dirty="0"/>
              <a:t>Subheading text (optional)</a:t>
            </a:r>
          </a:p>
        </p:txBody>
      </p:sp>
      <p:sp>
        <p:nvSpPr>
          <p:cNvPr id="10" name="Slide Number Placeholder"/>
          <p:cNvSpPr>
            <a:spLocks noGrp="1"/>
          </p:cNvSpPr>
          <p:nvPr>
            <p:ph type="ftr" sz="quarter" idx="3"/>
          </p:nvPr>
        </p:nvSpPr>
        <p:spPr>
          <a:xfrm>
            <a:off x="8834400" y="6525344"/>
            <a:ext cx="795760" cy="230400"/>
          </a:xfrm>
          <a:prstGeom prst="rect">
            <a:avLst/>
          </a:prstGeom>
        </p:spPr>
        <p:txBody>
          <a:bodyPr lIns="0" tIns="0" rIns="18000" bIns="18000" anchor="ctr"/>
          <a:lstStyle>
            <a:lvl1pPr algn="ctr">
              <a:defRPr sz="1000">
                <a:solidFill>
                  <a:schemeClr val="accent2"/>
                </a:solidFill>
              </a:defRPr>
            </a:lvl1pPr>
          </a:lstStyle>
          <a:p>
            <a:pPr algn="r"/>
            <a:fld id="{F96A6800-FFF6-4ED7-8C1A-BE1D2596D2A3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66400" y="1684068"/>
            <a:ext cx="46116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20" hasCustomPrompt="1"/>
          </p:nvPr>
        </p:nvSpPr>
        <p:spPr>
          <a:xfrm>
            <a:off x="5022024" y="1684068"/>
            <a:ext cx="46116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"/>
          <p:cNvSpPr>
            <a:spLocks noGrp="1"/>
          </p:cNvSpPr>
          <p:nvPr>
            <p:ph sz="half" idx="26" hasCustomPrompt="1"/>
          </p:nvPr>
        </p:nvSpPr>
        <p:spPr>
          <a:xfrm>
            <a:off x="266400" y="1900800"/>
            <a:ext cx="9370800" cy="217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20" name="Content Placeholder 3"/>
          <p:cNvSpPr>
            <a:spLocks noGrp="1"/>
          </p:cNvSpPr>
          <p:nvPr>
            <p:ph sz="half" idx="27" hasCustomPrompt="1"/>
          </p:nvPr>
        </p:nvSpPr>
        <p:spPr>
          <a:xfrm>
            <a:off x="266400" y="4305599"/>
            <a:ext cx="9370800" cy="2178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18" name="Slide Header Placeholder"/>
          <p:cNvSpPr>
            <a:spLocks noGrp="1"/>
          </p:cNvSpPr>
          <p:nvPr>
            <p:ph type="title" hasCustomPrompt="1"/>
          </p:nvPr>
        </p:nvSpPr>
        <p:spPr>
          <a:xfrm>
            <a:off x="266399" y="58138"/>
            <a:ext cx="7200000" cy="748112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 defTabSz="957263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lang="en-GB" sz="1800" b="1" baseline="0" dirty="0">
                <a:solidFill>
                  <a:schemeClr val="tx1"/>
                </a:solidFill>
                <a:latin typeface="+mj-lt"/>
                <a:ea typeface="MS PGothic" pitchFamily="34" charset="-128"/>
                <a:cs typeface="Arial Unicode MS" pitchFamily="34" charset="-128"/>
              </a:defRPr>
            </a:lvl1pPr>
          </a:lstStyle>
          <a:p>
            <a:r>
              <a:rPr lang="en-GB" dirty="0"/>
              <a:t>Main text</a:t>
            </a:r>
          </a:p>
        </p:txBody>
      </p:sp>
      <p:sp>
        <p:nvSpPr>
          <p:cNvPr id="21" name="Subheader Placeholder"/>
          <p:cNvSpPr>
            <a:spLocks noGrp="1"/>
          </p:cNvSpPr>
          <p:nvPr>
            <p:ph type="body" sz="quarter" idx="14" hasCustomPrompt="1"/>
          </p:nvPr>
        </p:nvSpPr>
        <p:spPr>
          <a:xfrm>
            <a:off x="266400" y="6525344"/>
            <a:ext cx="8568000" cy="231856"/>
          </a:xfrm>
          <a:prstGeom prst="rect">
            <a:avLst/>
          </a:prstGeom>
        </p:spPr>
        <p:txBody>
          <a:bodyPr lIns="0" tIns="0" rIns="0" bIns="0" anchor="b" anchorCtr="0"/>
          <a:lstStyle>
            <a:lvl1pPr marL="228600" indent="-228600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lang="en-GB" sz="700" i="1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Arial Unicode MS" pitchFamily="34" charset="-128"/>
              </a:defRPr>
            </a:lvl1pPr>
          </a:lstStyle>
          <a:p>
            <a:pPr marL="228600" lvl="0" indent="-228600" algn="l" defTabSz="957263" rtl="0" eaLnBrk="1" fontAlgn="base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r>
              <a:rPr lang="en-GB" dirty="0"/>
              <a:t>Source / Disclaimer / Annotations: </a:t>
            </a:r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266400" y="1202400"/>
            <a:ext cx="9370800" cy="428400"/>
          </a:xfrm>
          <a:prstGeom prst="rect">
            <a:avLst/>
          </a:prstGeom>
        </p:spPr>
        <p:txBody>
          <a:bodyPr lIns="0" tIns="0" rIns="0" bIns="0"/>
          <a:lstStyle>
            <a:lvl1pPr>
              <a:spcBef>
                <a:spcPts val="0"/>
              </a:spcBef>
              <a:spcAft>
                <a:spcPts val="0"/>
              </a:spcAft>
              <a:defRPr sz="1400" b="1" baseline="0">
                <a:latin typeface="+mj-lt"/>
                <a:ea typeface="MS PGothic" pitchFamily="34" charset="-128"/>
              </a:defRPr>
            </a:lvl1pPr>
          </a:lstStyle>
          <a:p>
            <a:pPr lvl="0"/>
            <a:r>
              <a:rPr lang="en-US" dirty="0"/>
              <a:t>Subheading text (optional)</a:t>
            </a:r>
            <a:br>
              <a:rPr lang="en-US" dirty="0"/>
            </a:br>
            <a:r>
              <a:rPr lang="en-US" dirty="0"/>
              <a:t>Subheading text (optional)</a:t>
            </a:r>
          </a:p>
        </p:txBody>
      </p:sp>
      <p:sp>
        <p:nvSpPr>
          <p:cNvPr id="15" name="Slide Number Placeholder"/>
          <p:cNvSpPr>
            <a:spLocks noGrp="1"/>
          </p:cNvSpPr>
          <p:nvPr>
            <p:ph type="ftr" sz="quarter" idx="3"/>
          </p:nvPr>
        </p:nvSpPr>
        <p:spPr>
          <a:xfrm>
            <a:off x="8834400" y="6525344"/>
            <a:ext cx="795760" cy="230400"/>
          </a:xfrm>
          <a:prstGeom prst="rect">
            <a:avLst/>
          </a:prstGeom>
        </p:spPr>
        <p:txBody>
          <a:bodyPr lIns="0" tIns="0" rIns="18000" bIns="18000" anchor="ctr"/>
          <a:lstStyle>
            <a:lvl1pPr algn="ctr">
              <a:defRPr sz="1000">
                <a:solidFill>
                  <a:schemeClr val="accent2"/>
                </a:solidFill>
              </a:defRPr>
            </a:lvl1pPr>
          </a:lstStyle>
          <a:p>
            <a:pPr algn="r"/>
            <a:fld id="{F96A6800-FFF6-4ED7-8C1A-BE1D2596D2A3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66400" y="1684068"/>
            <a:ext cx="93708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idx="28" hasCustomPrompt="1"/>
          </p:nvPr>
        </p:nvSpPr>
        <p:spPr>
          <a:xfrm>
            <a:off x="266400" y="4091964"/>
            <a:ext cx="93708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3"/>
          <p:cNvSpPr>
            <a:spLocks noGrp="1"/>
          </p:cNvSpPr>
          <p:nvPr>
            <p:ph sz="half" idx="29" hasCustomPrompt="1"/>
          </p:nvPr>
        </p:nvSpPr>
        <p:spPr>
          <a:xfrm>
            <a:off x="266400" y="3526356"/>
            <a:ext cx="9370800" cy="137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23" name="Content Placeholder 3"/>
          <p:cNvSpPr>
            <a:spLocks noGrp="1"/>
          </p:cNvSpPr>
          <p:nvPr>
            <p:ph sz="half" idx="30" hasCustomPrompt="1"/>
          </p:nvPr>
        </p:nvSpPr>
        <p:spPr>
          <a:xfrm>
            <a:off x="266400" y="5142231"/>
            <a:ext cx="9370800" cy="1386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20" name="Slide Header Placeholder"/>
          <p:cNvSpPr>
            <a:spLocks noGrp="1"/>
          </p:cNvSpPr>
          <p:nvPr>
            <p:ph type="title" hasCustomPrompt="1"/>
          </p:nvPr>
        </p:nvSpPr>
        <p:spPr>
          <a:xfrm>
            <a:off x="266399" y="58138"/>
            <a:ext cx="7200000" cy="748112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 defTabSz="957263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lang="en-GB" sz="1800" b="1" baseline="0" dirty="0">
                <a:solidFill>
                  <a:schemeClr val="tx1"/>
                </a:solidFill>
                <a:latin typeface="+mj-lt"/>
                <a:ea typeface="MS PGothic" pitchFamily="34" charset="-128"/>
                <a:cs typeface="Arial Unicode MS" pitchFamily="34" charset="-128"/>
              </a:defRPr>
            </a:lvl1pPr>
          </a:lstStyle>
          <a:p>
            <a:r>
              <a:rPr lang="en-GB" dirty="0"/>
              <a:t>Main text</a:t>
            </a:r>
          </a:p>
        </p:txBody>
      </p:sp>
      <p:sp>
        <p:nvSpPr>
          <p:cNvPr id="22" name="Subheader Placeholder"/>
          <p:cNvSpPr>
            <a:spLocks noGrp="1"/>
          </p:cNvSpPr>
          <p:nvPr>
            <p:ph type="body" sz="quarter" idx="14" hasCustomPrompt="1"/>
          </p:nvPr>
        </p:nvSpPr>
        <p:spPr>
          <a:xfrm>
            <a:off x="266400" y="6525344"/>
            <a:ext cx="8568000" cy="231856"/>
          </a:xfrm>
          <a:prstGeom prst="rect">
            <a:avLst/>
          </a:prstGeom>
        </p:spPr>
        <p:txBody>
          <a:bodyPr lIns="0" tIns="0" rIns="0" bIns="0" anchor="b" anchorCtr="0"/>
          <a:lstStyle>
            <a:lvl1pPr marL="228600" indent="-228600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lang="en-GB" sz="700" i="1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Arial Unicode MS" pitchFamily="34" charset="-128"/>
              </a:defRPr>
            </a:lvl1pPr>
          </a:lstStyle>
          <a:p>
            <a:pPr marL="228600" lvl="0" indent="-228600" algn="l" defTabSz="957263" rtl="0" eaLnBrk="1" fontAlgn="base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r>
              <a:rPr lang="en-GB" dirty="0"/>
              <a:t>Source / Disclaimer / Annotations: 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31" hasCustomPrompt="1"/>
          </p:nvPr>
        </p:nvSpPr>
        <p:spPr>
          <a:xfrm>
            <a:off x="266400" y="1900800"/>
            <a:ext cx="9370800" cy="137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08000" rIns="46800" bIns="64800"/>
          <a:lstStyle>
            <a:lvl1pPr marL="0" indent="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179388" indent="-1778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Wingdings"/>
              <a:buChar char="n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355600" indent="-176213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547688" indent="-190500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715963" indent="-166688" algn="l" defTabSz="815780" rtl="0" eaLnBrk="1" fontAlgn="base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Symbol"/>
              <a:buChar char="-"/>
              <a:defRPr lang="en-GB" sz="1000" baseline="0" dirty="0" smtClean="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Level 1</a:t>
            </a:r>
          </a:p>
          <a:p>
            <a:pPr lvl="2"/>
            <a:r>
              <a:rPr lang="en-GB" dirty="0"/>
              <a:t>Level 2</a:t>
            </a:r>
          </a:p>
          <a:p>
            <a:pPr lvl="3"/>
            <a:r>
              <a:rPr lang="en-GB" dirty="0"/>
              <a:t>Level 3</a:t>
            </a:r>
          </a:p>
          <a:p>
            <a:pPr lvl="4"/>
            <a:r>
              <a:rPr lang="en-GB" dirty="0"/>
              <a:t>Level 4</a:t>
            </a:r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266400" y="1202400"/>
            <a:ext cx="9370800" cy="428400"/>
          </a:xfrm>
          <a:prstGeom prst="rect">
            <a:avLst/>
          </a:prstGeom>
        </p:spPr>
        <p:txBody>
          <a:bodyPr lIns="0" tIns="0" rIns="0" bIns="0"/>
          <a:lstStyle>
            <a:lvl1pPr>
              <a:spcBef>
                <a:spcPts val="0"/>
              </a:spcBef>
              <a:spcAft>
                <a:spcPts val="0"/>
              </a:spcAft>
              <a:defRPr sz="1400" b="1" baseline="0">
                <a:latin typeface="+mj-lt"/>
                <a:ea typeface="MS PGothic" pitchFamily="34" charset="-128"/>
              </a:defRPr>
            </a:lvl1pPr>
          </a:lstStyle>
          <a:p>
            <a:pPr lvl="0"/>
            <a:r>
              <a:rPr lang="en-US" dirty="0"/>
              <a:t>Subheading text (optional)</a:t>
            </a:r>
            <a:br>
              <a:rPr lang="en-US" dirty="0"/>
            </a:br>
            <a:r>
              <a:rPr lang="en-US" dirty="0"/>
              <a:t>Subheading text (optional)</a:t>
            </a:r>
          </a:p>
        </p:txBody>
      </p:sp>
      <p:sp>
        <p:nvSpPr>
          <p:cNvPr id="16" name="Slide Number Placeholder"/>
          <p:cNvSpPr>
            <a:spLocks noGrp="1"/>
          </p:cNvSpPr>
          <p:nvPr>
            <p:ph type="ftr" sz="quarter" idx="3"/>
          </p:nvPr>
        </p:nvSpPr>
        <p:spPr>
          <a:xfrm>
            <a:off x="8834400" y="6525344"/>
            <a:ext cx="795760" cy="230400"/>
          </a:xfrm>
          <a:prstGeom prst="rect">
            <a:avLst/>
          </a:prstGeom>
        </p:spPr>
        <p:txBody>
          <a:bodyPr lIns="0" tIns="0" rIns="18000" bIns="18000" anchor="ctr"/>
          <a:lstStyle>
            <a:lvl1pPr algn="ctr">
              <a:defRPr sz="1000">
                <a:solidFill>
                  <a:schemeClr val="accent2"/>
                </a:solidFill>
              </a:defRPr>
            </a:lvl1pPr>
          </a:lstStyle>
          <a:p>
            <a:pPr algn="r"/>
            <a:fld id="{F96A6800-FFF6-4ED7-8C1A-BE1D2596D2A3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66400" y="1684068"/>
            <a:ext cx="93708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32" hasCustomPrompt="1"/>
          </p:nvPr>
        </p:nvSpPr>
        <p:spPr>
          <a:xfrm>
            <a:off x="266400" y="3311676"/>
            <a:ext cx="93708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  <p:sp>
        <p:nvSpPr>
          <p:cNvPr id="21" name="Text Placeholder 2"/>
          <p:cNvSpPr>
            <a:spLocks noGrp="1"/>
          </p:cNvSpPr>
          <p:nvPr>
            <p:ph type="body" idx="33" hasCustomPrompt="1"/>
          </p:nvPr>
        </p:nvSpPr>
        <p:spPr>
          <a:xfrm>
            <a:off x="266400" y="4931308"/>
            <a:ext cx="9370800" cy="216000"/>
          </a:xfrm>
          <a:prstGeom prst="callout1">
            <a:avLst>
              <a:gd name="adj1" fmla="val 100536"/>
              <a:gd name="adj2" fmla="val 99996"/>
              <a:gd name="adj3" fmla="val 100706"/>
              <a:gd name="adj4" fmla="val 0"/>
            </a:avLst>
          </a:prstGeom>
          <a:noFill/>
          <a:ln w="19050">
            <a:solidFill>
              <a:schemeClr val="accent2"/>
            </a:solidFill>
            <a:headEnd/>
            <a:tailEnd/>
          </a:ln>
        </p:spPr>
        <p:txBody>
          <a:bodyPr lIns="0" tIns="0" rIns="0" bIns="36000" anchor="b" anchorCtr="0"/>
          <a:lstStyle>
            <a:lvl1pPr marL="0" indent="0" algn="l" defTabSz="815780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  <a:defRPr lang="en-US" sz="1200" b="1" kern="1200" baseline="0" dirty="0" smtClean="0">
                <a:ln>
                  <a:noFill/>
                </a:ln>
                <a:solidFill>
                  <a:schemeClr val="accent2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marL="0" lvl="0" indent="0" algn="l" defTabSz="81578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None/>
            </a:pPr>
            <a:r>
              <a:rPr lang="en-US" dirty="0"/>
              <a:t>Title bar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"/>
          <p:cNvSpPr>
            <a:spLocks noGrp="1"/>
          </p:cNvSpPr>
          <p:nvPr>
            <p:ph type="ftr" sz="quarter" idx="3"/>
          </p:nvPr>
        </p:nvSpPr>
        <p:spPr>
          <a:xfrm>
            <a:off x="8834400" y="6580800"/>
            <a:ext cx="795760" cy="230400"/>
          </a:xfrm>
          <a:prstGeom prst="rect">
            <a:avLst/>
          </a:prstGeom>
        </p:spPr>
        <p:txBody>
          <a:bodyPr lIns="0" tIns="0" rIns="18000" bIns="18000" anchor="ctr"/>
          <a:lstStyle>
            <a:lvl1pPr algn="ctr">
              <a:defRPr sz="1000">
                <a:solidFill>
                  <a:schemeClr val="accent2"/>
                </a:solidFill>
              </a:defRPr>
            </a:lvl1pPr>
          </a:lstStyle>
          <a:p>
            <a:pPr algn="r"/>
            <a:fld id="{B1F92669-E9AC-495A-9485-4D654D029480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14" name="Rectangle 28"/>
          <p:cNvSpPr>
            <a:spLocks noChangeArrowheads="1"/>
          </p:cNvSpPr>
          <p:nvPr/>
        </p:nvSpPr>
        <p:spPr bwMode="auto">
          <a:xfrm>
            <a:off x="0" y="864144"/>
            <a:ext cx="8312150" cy="108000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ja-JP" altLang="ja-JP" dirty="0">
              <a:latin typeface="Arial" pitchFamily="34" charset="0"/>
              <a:ea typeface="ＭＳ Ｐゴシック" pitchFamily="50" charset="-128"/>
              <a:cs typeface="+mn-cs"/>
            </a:endParaRPr>
          </a:p>
        </p:txBody>
      </p:sp>
      <p:sp>
        <p:nvSpPr>
          <p:cNvPr id="15" name="Rectangle 29"/>
          <p:cNvSpPr>
            <a:spLocks noChangeArrowheads="1"/>
          </p:cNvSpPr>
          <p:nvPr/>
        </p:nvSpPr>
        <p:spPr bwMode="auto">
          <a:xfrm>
            <a:off x="8312150" y="864144"/>
            <a:ext cx="1595438" cy="108000"/>
          </a:xfrm>
          <a:prstGeom prst="rect">
            <a:avLst/>
          </a:prstGeom>
          <a:solidFill>
            <a:srgbClr val="002060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ja-JP" altLang="ja-JP">
              <a:latin typeface="Arial" pitchFamily="34" charset="0"/>
              <a:ea typeface="ＭＳ Ｐゴシック" pitchFamily="50" charset="-128"/>
              <a:cs typeface="+mn-cs"/>
            </a:endParaRPr>
          </a:p>
        </p:txBody>
      </p:sp>
      <p:grpSp>
        <p:nvGrpSpPr>
          <p:cNvPr id="7" name="グループ化 6"/>
          <p:cNvGrpSpPr/>
          <p:nvPr userDrawn="1"/>
        </p:nvGrpSpPr>
        <p:grpSpPr>
          <a:xfrm>
            <a:off x="4117181" y="6410225"/>
            <a:ext cx="1671638" cy="360000"/>
            <a:chOff x="5257800" y="6925058"/>
            <a:chExt cx="2057400" cy="360000"/>
          </a:xfrm>
        </p:grpSpPr>
        <p:pic>
          <p:nvPicPr>
            <p:cNvPr id="8" name="図 7"/>
            <p:cNvPicPr>
              <a:picLocks noChangeAspect="1"/>
            </p:cNvPicPr>
            <p:nvPr userDrawn="1"/>
          </p:nvPicPr>
          <p:blipFill>
            <a:blip r:embed="rId38"/>
            <a:stretch>
              <a:fillRect/>
            </a:stretch>
          </p:blipFill>
          <p:spPr>
            <a:xfrm>
              <a:off x="5257800" y="6925058"/>
              <a:ext cx="958899" cy="360000"/>
            </a:xfrm>
            <a:prstGeom prst="rect">
              <a:avLst/>
            </a:prstGeom>
          </p:spPr>
        </p:pic>
        <p:sp>
          <p:nvSpPr>
            <p:cNvPr id="10" name="テキスト ボックス 9"/>
            <p:cNvSpPr txBox="1"/>
            <p:nvPr userDrawn="1"/>
          </p:nvSpPr>
          <p:spPr>
            <a:xfrm>
              <a:off x="6248400" y="6989642"/>
              <a:ext cx="1066800" cy="1962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kumimoji="1" lang="en-US" altLang="ja-JP" sz="675" b="1" dirty="0" smtClean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GROUP</a:t>
              </a:r>
              <a:endParaRPr kumimoji="1" lang="ja-JP" altLang="en-US" sz="675" b="1" dirty="0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1" r:id="rId2"/>
    <p:sldLayoutId id="2147483752" r:id="rId3"/>
    <p:sldLayoutId id="2147483753" r:id="rId4"/>
    <p:sldLayoutId id="2147483750" r:id="rId5"/>
    <p:sldLayoutId id="2147483739" r:id="rId6"/>
    <p:sldLayoutId id="2147483712" r:id="rId7"/>
    <p:sldLayoutId id="2147483710" r:id="rId8"/>
    <p:sldLayoutId id="2147483735" r:id="rId9"/>
    <p:sldLayoutId id="2147483736" r:id="rId10"/>
    <p:sldLayoutId id="2147483727" r:id="rId11"/>
    <p:sldLayoutId id="2147483728" r:id="rId12"/>
    <p:sldLayoutId id="2147483726" r:id="rId13"/>
    <p:sldLayoutId id="2147483729" r:id="rId14"/>
    <p:sldLayoutId id="2147483730" r:id="rId15"/>
    <p:sldLayoutId id="2147483731" r:id="rId16"/>
    <p:sldLayoutId id="2147483732" r:id="rId17"/>
    <p:sldLayoutId id="2147483733" r:id="rId18"/>
    <p:sldLayoutId id="2147483734" r:id="rId19"/>
    <p:sldLayoutId id="2147483742" r:id="rId20"/>
    <p:sldLayoutId id="2147483743" r:id="rId21"/>
    <p:sldLayoutId id="2147483744" r:id="rId22"/>
    <p:sldLayoutId id="2147483745" r:id="rId23"/>
    <p:sldLayoutId id="2147483746" r:id="rId24"/>
    <p:sldLayoutId id="2147483747" r:id="rId25"/>
    <p:sldLayoutId id="2147483755" r:id="rId26"/>
    <p:sldLayoutId id="2147483756" r:id="rId27"/>
    <p:sldLayoutId id="2147483757" r:id="rId28"/>
    <p:sldLayoutId id="2147483758" r:id="rId29"/>
    <p:sldLayoutId id="2147483759" r:id="rId30"/>
    <p:sldLayoutId id="2147483760" r:id="rId31"/>
    <p:sldLayoutId id="2147483761" r:id="rId32"/>
    <p:sldLayoutId id="2147483748" r:id="rId33"/>
    <p:sldLayoutId id="2147483749" r:id="rId34"/>
    <p:sldLayoutId id="2147483762" r:id="rId35"/>
    <p:sldLayoutId id="2147483763" r:id="rId3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57263" rtl="0" eaLnBrk="1" fontAlgn="base" hangingPunct="1">
        <a:spcBef>
          <a:spcPct val="0"/>
        </a:spcBef>
        <a:spcAft>
          <a:spcPct val="0"/>
        </a:spcAft>
        <a:defRPr kumimoji="1" sz="2400" b="1">
          <a:solidFill>
            <a:schemeClr val="tx1"/>
          </a:solidFill>
          <a:latin typeface="+mj-lt"/>
          <a:ea typeface="+mj-ea"/>
          <a:cs typeface="Arial Unicode MS" pitchFamily="34" charset="-128"/>
        </a:defRPr>
      </a:lvl1pPr>
      <a:lvl2pPr algn="l" defTabSz="957263" rtl="0" eaLnBrk="1" fontAlgn="base" hangingPunct="1">
        <a:spcBef>
          <a:spcPct val="0"/>
        </a:spcBef>
        <a:spcAft>
          <a:spcPct val="0"/>
        </a:spcAft>
        <a:defRPr kumimoji="1" sz="2400" b="1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2pPr>
      <a:lvl3pPr algn="l" defTabSz="957263" rtl="0" eaLnBrk="1" fontAlgn="base" hangingPunct="1">
        <a:spcBef>
          <a:spcPct val="0"/>
        </a:spcBef>
        <a:spcAft>
          <a:spcPct val="0"/>
        </a:spcAft>
        <a:defRPr kumimoji="1" sz="2400" b="1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3pPr>
      <a:lvl4pPr algn="l" defTabSz="957263" rtl="0" eaLnBrk="1" fontAlgn="base" hangingPunct="1">
        <a:spcBef>
          <a:spcPct val="0"/>
        </a:spcBef>
        <a:spcAft>
          <a:spcPct val="0"/>
        </a:spcAft>
        <a:defRPr kumimoji="1" sz="2400" b="1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4pPr>
      <a:lvl5pPr algn="l" defTabSz="957263" rtl="0" eaLnBrk="1" fontAlgn="base" hangingPunct="1">
        <a:spcBef>
          <a:spcPct val="0"/>
        </a:spcBef>
        <a:spcAft>
          <a:spcPct val="0"/>
        </a:spcAft>
        <a:defRPr kumimoji="1" sz="2400" b="1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5pPr>
      <a:lvl6pPr marL="457200" algn="l" defTabSz="957263" rtl="0" eaLnBrk="1" fontAlgn="base" hangingPunct="1">
        <a:spcBef>
          <a:spcPct val="0"/>
        </a:spcBef>
        <a:spcAft>
          <a:spcPct val="0"/>
        </a:spcAft>
        <a:defRPr kumimoji="1" sz="2400" b="1">
          <a:solidFill>
            <a:schemeClr val="tx1"/>
          </a:solidFill>
          <a:latin typeface="Arial" charset="0"/>
        </a:defRPr>
      </a:lvl6pPr>
      <a:lvl7pPr marL="914400" algn="l" defTabSz="957263" rtl="0" eaLnBrk="1" fontAlgn="base" hangingPunct="1">
        <a:spcBef>
          <a:spcPct val="0"/>
        </a:spcBef>
        <a:spcAft>
          <a:spcPct val="0"/>
        </a:spcAft>
        <a:defRPr kumimoji="1" sz="2400" b="1">
          <a:solidFill>
            <a:schemeClr val="tx1"/>
          </a:solidFill>
          <a:latin typeface="Arial" charset="0"/>
        </a:defRPr>
      </a:lvl7pPr>
      <a:lvl8pPr marL="1371600" algn="l" defTabSz="957263" rtl="0" eaLnBrk="1" fontAlgn="base" hangingPunct="1">
        <a:spcBef>
          <a:spcPct val="0"/>
        </a:spcBef>
        <a:spcAft>
          <a:spcPct val="0"/>
        </a:spcAft>
        <a:defRPr kumimoji="1" sz="2400" b="1">
          <a:solidFill>
            <a:schemeClr val="tx1"/>
          </a:solidFill>
          <a:latin typeface="Arial" charset="0"/>
        </a:defRPr>
      </a:lvl8pPr>
      <a:lvl9pPr marL="1828800" algn="l" defTabSz="957263" rtl="0" eaLnBrk="1" fontAlgn="base" hangingPunct="1">
        <a:spcBef>
          <a:spcPct val="0"/>
        </a:spcBef>
        <a:spcAft>
          <a:spcPct val="0"/>
        </a:spcAft>
        <a:defRPr kumimoji="1" sz="2400" b="1">
          <a:solidFill>
            <a:schemeClr val="tx1"/>
          </a:solidFill>
          <a:latin typeface="Arial" charset="0"/>
        </a:defRPr>
      </a:lvl9pPr>
    </p:titleStyle>
    <p:bodyStyle>
      <a:lvl1pPr algn="l" defTabSz="957263" rtl="0" eaLnBrk="1" fontAlgn="base" hangingPunct="1">
        <a:spcBef>
          <a:spcPct val="45000"/>
        </a:spcBef>
        <a:spcAft>
          <a:spcPct val="45000"/>
        </a:spcAft>
        <a:buClr>
          <a:srgbClr val="CC3300"/>
        </a:buClr>
        <a:defRPr kumimoji="1" sz="1200">
          <a:solidFill>
            <a:schemeClr val="tx1"/>
          </a:solidFill>
          <a:latin typeface="+mn-lt"/>
          <a:ea typeface="+mn-ea"/>
          <a:cs typeface="Arial Unicode MS" pitchFamily="34" charset="-128"/>
        </a:defRPr>
      </a:lvl1pPr>
      <a:lvl2pPr marL="244475" indent="-242888" algn="l" defTabSz="957263" rtl="0" eaLnBrk="1" fontAlgn="base" hangingPunct="1">
        <a:spcBef>
          <a:spcPct val="15000"/>
        </a:spcBef>
        <a:spcAft>
          <a:spcPct val="15000"/>
        </a:spcAft>
        <a:buClr>
          <a:schemeClr val="accent1"/>
        </a:buClr>
        <a:buSzPct val="70000"/>
        <a:buFont typeface="Wingdings" pitchFamily="2" charset="2"/>
        <a:buChar char="n"/>
        <a:defRPr kumimoji="1" sz="1200">
          <a:solidFill>
            <a:schemeClr val="tx1"/>
          </a:solidFill>
          <a:latin typeface="+mn-lt"/>
          <a:ea typeface="Arial Unicode MS" pitchFamily="34" charset="-128"/>
          <a:cs typeface="Arial Unicode MS" pitchFamily="34" charset="-128"/>
        </a:defRPr>
      </a:lvl2pPr>
      <a:lvl3pPr marL="406400" indent="-160338" algn="l" defTabSz="957263" rtl="0" eaLnBrk="1" fontAlgn="base" hangingPunct="1">
        <a:spcBef>
          <a:spcPct val="15000"/>
        </a:spcBef>
        <a:spcAft>
          <a:spcPct val="15000"/>
        </a:spcAft>
        <a:buClr>
          <a:schemeClr val="accent1"/>
        </a:buClr>
        <a:buFont typeface="Symbol" pitchFamily="18" charset="2"/>
        <a:buChar char="-"/>
        <a:defRPr kumimoji="1" sz="1200">
          <a:solidFill>
            <a:schemeClr val="tx1"/>
          </a:solidFill>
          <a:latin typeface="+mn-lt"/>
          <a:ea typeface="Arial Unicode MS" pitchFamily="34" charset="-128"/>
          <a:cs typeface="Arial Unicode MS" pitchFamily="34" charset="-128"/>
        </a:defRPr>
      </a:lvl3pPr>
      <a:lvl4pPr marL="547688" indent="-139700" algn="l" defTabSz="957263" rtl="0" eaLnBrk="1" fontAlgn="base" hangingPunct="1">
        <a:spcBef>
          <a:spcPct val="15000"/>
        </a:spcBef>
        <a:spcAft>
          <a:spcPct val="15000"/>
        </a:spcAft>
        <a:buClr>
          <a:schemeClr val="accent1"/>
        </a:buClr>
        <a:buFont typeface="Symbol" pitchFamily="18" charset="2"/>
        <a:buChar char="-"/>
        <a:defRPr kumimoji="1" sz="1200">
          <a:solidFill>
            <a:schemeClr val="tx1"/>
          </a:solidFill>
          <a:latin typeface="+mn-lt"/>
          <a:ea typeface="Arial Unicode MS" pitchFamily="34" charset="-128"/>
          <a:cs typeface="Arial Unicode MS" pitchFamily="34" charset="-128"/>
        </a:defRPr>
      </a:lvl4pPr>
      <a:lvl5pPr marL="731838" indent="-182563" algn="l" defTabSz="957263" rtl="0" eaLnBrk="1" fontAlgn="base" hangingPunct="1">
        <a:spcBef>
          <a:spcPct val="15000"/>
        </a:spcBef>
        <a:spcAft>
          <a:spcPct val="15000"/>
        </a:spcAft>
        <a:buClr>
          <a:schemeClr val="accent1"/>
        </a:buClr>
        <a:buFont typeface="Symbol" pitchFamily="18" charset="2"/>
        <a:buChar char="-"/>
        <a:defRPr kumimoji="1" sz="1200">
          <a:solidFill>
            <a:schemeClr val="tx1"/>
          </a:solidFill>
          <a:latin typeface="+mn-lt"/>
          <a:ea typeface="Arial Unicode MS" pitchFamily="34" charset="-128"/>
          <a:cs typeface="Arial Unicode MS" pitchFamily="34" charset="-128"/>
        </a:defRPr>
      </a:lvl5pPr>
      <a:lvl6pPr marL="1189038" indent="-182563" algn="l" defTabSz="957263" rtl="0" eaLnBrk="1" fontAlgn="base" hangingPunct="1">
        <a:spcBef>
          <a:spcPct val="15000"/>
        </a:spcBef>
        <a:spcAft>
          <a:spcPct val="15000"/>
        </a:spcAft>
        <a:buClr>
          <a:schemeClr val="accent1"/>
        </a:buClr>
        <a:buFont typeface="Symbol" pitchFamily="18" charset="2"/>
        <a:buChar char="-"/>
        <a:defRPr kumimoji="1" sz="1200">
          <a:solidFill>
            <a:schemeClr val="tx1"/>
          </a:solidFill>
          <a:latin typeface="+mn-lt"/>
        </a:defRPr>
      </a:lvl6pPr>
      <a:lvl7pPr marL="1646238" indent="-182563" algn="l" defTabSz="957263" rtl="0" eaLnBrk="1" fontAlgn="base" hangingPunct="1">
        <a:spcBef>
          <a:spcPct val="15000"/>
        </a:spcBef>
        <a:spcAft>
          <a:spcPct val="15000"/>
        </a:spcAft>
        <a:buClr>
          <a:schemeClr val="accent1"/>
        </a:buClr>
        <a:buFont typeface="Symbol" pitchFamily="18" charset="2"/>
        <a:buChar char="-"/>
        <a:defRPr kumimoji="1" sz="1200">
          <a:solidFill>
            <a:schemeClr val="tx1"/>
          </a:solidFill>
          <a:latin typeface="+mn-lt"/>
        </a:defRPr>
      </a:lvl7pPr>
      <a:lvl8pPr marL="2103438" indent="-182563" algn="l" defTabSz="957263" rtl="0" eaLnBrk="1" fontAlgn="base" hangingPunct="1">
        <a:spcBef>
          <a:spcPct val="15000"/>
        </a:spcBef>
        <a:spcAft>
          <a:spcPct val="15000"/>
        </a:spcAft>
        <a:buClr>
          <a:schemeClr val="accent1"/>
        </a:buClr>
        <a:buFont typeface="Symbol" pitchFamily="18" charset="2"/>
        <a:buChar char="-"/>
        <a:defRPr kumimoji="1" sz="1200">
          <a:solidFill>
            <a:schemeClr val="tx1"/>
          </a:solidFill>
          <a:latin typeface="+mn-lt"/>
        </a:defRPr>
      </a:lvl8pPr>
      <a:lvl9pPr marL="2560638" indent="-182563" algn="l" defTabSz="957263" rtl="0" eaLnBrk="1" fontAlgn="base" hangingPunct="1">
        <a:spcBef>
          <a:spcPct val="15000"/>
        </a:spcBef>
        <a:spcAft>
          <a:spcPct val="15000"/>
        </a:spcAft>
        <a:buClr>
          <a:schemeClr val="accent1"/>
        </a:buClr>
        <a:buFont typeface="Symbol" pitchFamily="18" charset="2"/>
        <a:buChar char="-"/>
        <a:defRPr kumimoji="1"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04664"/>
            <a:ext cx="9906000" cy="5832648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75">
              <a:lnSpc>
                <a:spcPts val="1046"/>
              </a:lnSpc>
            </a:pPr>
            <a:fld id="{81D60167-4931-47E6-BA6A-407CBD079E47}" type="slidenum">
              <a:rPr dirty="0"/>
              <a:pPr marL="28575">
                <a:lnSpc>
                  <a:spcPts val="1046"/>
                </a:lnSpc>
              </a:pPr>
              <a:t>0</a:t>
            </a:fld>
            <a:endParaRPr dirty="0"/>
          </a:p>
        </p:txBody>
      </p:sp>
      <p:grpSp>
        <p:nvGrpSpPr>
          <p:cNvPr id="24" name="グループ化 23"/>
          <p:cNvGrpSpPr/>
          <p:nvPr/>
        </p:nvGrpSpPr>
        <p:grpSpPr>
          <a:xfrm>
            <a:off x="2981181" y="2514600"/>
            <a:ext cx="3943350" cy="1454778"/>
            <a:chOff x="12725400" y="2209800"/>
            <a:chExt cx="5257800" cy="1939704"/>
          </a:xfrm>
          <a:solidFill>
            <a:srgbClr val="13392C"/>
          </a:solidFill>
        </p:grpSpPr>
        <p:grpSp>
          <p:nvGrpSpPr>
            <p:cNvPr id="23" name="グループ化 22"/>
            <p:cNvGrpSpPr/>
            <p:nvPr/>
          </p:nvGrpSpPr>
          <p:grpSpPr>
            <a:xfrm>
              <a:off x="12725400" y="2209800"/>
              <a:ext cx="5257800" cy="1939704"/>
              <a:chOff x="12725400" y="2209800"/>
              <a:chExt cx="5257800" cy="1939704"/>
            </a:xfrm>
            <a:grpFill/>
          </p:grpSpPr>
          <p:sp>
            <p:nvSpPr>
              <p:cNvPr id="9" name="正方形/長方形 8"/>
              <p:cNvSpPr/>
              <p:nvPr/>
            </p:nvSpPr>
            <p:spPr bwMode="auto">
              <a:xfrm>
                <a:off x="12725400" y="2209800"/>
                <a:ext cx="5257800" cy="1939704"/>
              </a:xfrm>
              <a:prstGeom prst="rect">
                <a:avLst/>
              </a:prstGeom>
              <a:grpFill/>
              <a:ln w="571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27000" tIns="27000" rIns="27000" bIns="27000" numCol="1" rtlCol="0" anchor="ctr" anchorCtr="1" compatLnSpc="1">
                <a:prstTxWarp prst="textNoShape">
                  <a:avLst/>
                </a:prstTxWarp>
              </a:bodyPr>
              <a:lstStyle/>
              <a:p>
                <a:pPr algn="ctr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kumimoji="0" lang="ja-JP" altLang="en-US" sz="900" b="1" dirty="0" err="1">
                  <a:latin typeface="Arial" charset="0"/>
                </a:endParaRPr>
              </a:p>
            </p:txBody>
          </p:sp>
          <p:pic>
            <p:nvPicPr>
              <p:cNvPr id="8" name="図 7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534870" y="2880677"/>
                <a:ext cx="1286030" cy="677462"/>
              </a:xfrm>
              <a:prstGeom prst="rect">
                <a:avLst/>
              </a:prstGeom>
              <a:grpFill/>
            </p:spPr>
          </p:pic>
        </p:grpSp>
        <p:sp>
          <p:nvSpPr>
            <p:cNvPr id="17" name="テキスト ボックス 16"/>
            <p:cNvSpPr txBox="1"/>
            <p:nvPr/>
          </p:nvSpPr>
          <p:spPr>
            <a:xfrm>
              <a:off x="15011400" y="2880677"/>
              <a:ext cx="2667000" cy="73866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ja-JP" altLang="en-US" sz="3000" b="1" dirty="0">
                  <a:solidFill>
                    <a:schemeClr val="bg1"/>
                  </a:solidFill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ＮＯＤＡ</a:t>
              </a:r>
            </a:p>
          </p:txBody>
        </p:sp>
      </p:grpSp>
      <p:pic>
        <p:nvPicPr>
          <p:cNvPr id="10" name="図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56" y="4452355"/>
            <a:ext cx="1578989" cy="1257476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2752724" y="4914901"/>
            <a:ext cx="52246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NODA</a:t>
            </a:r>
            <a:r>
              <a:rPr lang="ja-JP" altLang="en-US" sz="2400" dirty="0"/>
              <a:t>グループ　経営指針発表会</a:t>
            </a:r>
          </a:p>
        </p:txBody>
      </p:sp>
    </p:spTree>
    <p:extLst>
      <p:ext uri="{BB962C8B-B14F-4D97-AF65-F5344CB8AC3E}">
        <p14:creationId xmlns:p14="http://schemas.microsoft.com/office/powerpoint/2010/main" val="58455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8575">
              <a:lnSpc>
                <a:spcPts val="1046"/>
              </a:lnSpc>
            </a:pPr>
            <a:fld id="{81D60167-4931-47E6-BA6A-407CBD079E47}" type="slidenum">
              <a:rPr lang="en-US" altLang="ja-JP" smtClean="0"/>
              <a:pPr marL="28575">
                <a:lnSpc>
                  <a:spcPts val="1046"/>
                </a:lnSpc>
              </a:pPr>
              <a:t>1</a:t>
            </a:fld>
            <a:endParaRPr lang="en-US" altLang="ja-JP" dirty="0"/>
          </a:p>
        </p:txBody>
      </p:sp>
      <p:sp>
        <p:nvSpPr>
          <p:cNvPr id="4" name="正方形/長方形 3"/>
          <p:cNvSpPr/>
          <p:nvPr/>
        </p:nvSpPr>
        <p:spPr>
          <a:xfrm>
            <a:off x="2360712" y="188640"/>
            <a:ext cx="43973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3200" b="1" kern="100" dirty="0">
                <a:solidFill>
                  <a:srgbClr val="FF000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2023</a:t>
            </a:r>
            <a:r>
              <a:rPr lang="ja-JP" altLang="ja-JP" sz="3200" b="1" kern="100" dirty="0">
                <a:solidFill>
                  <a:srgbClr val="FF000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年度を振り返って</a:t>
            </a:r>
            <a:endParaRPr lang="ja-JP" altLang="ja-JP" sz="3200" kern="100" dirty="0">
              <a:solidFill>
                <a:srgbClr val="FF0000"/>
              </a:solidFill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44488" y="1340768"/>
            <a:ext cx="871296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ja-JP" sz="20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急激</a:t>
            </a:r>
            <a:r>
              <a:rPr lang="ja-JP" altLang="ja-JP" sz="20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な材料費高、経費高の中、是正に追われ</a:t>
            </a:r>
            <a:r>
              <a:rPr lang="ja-JP" altLang="ja-JP" sz="20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、</a:t>
            </a:r>
            <a:r>
              <a:rPr lang="ja-JP" altLang="en-US" sz="20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皆さんと</a:t>
            </a:r>
            <a:r>
              <a:rPr lang="ja-JP" altLang="ja-JP" sz="20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業績</a:t>
            </a:r>
            <a:r>
              <a:rPr lang="ja-JP" altLang="ja-JP" sz="20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の</a:t>
            </a:r>
            <a:r>
              <a:rPr lang="ja-JP" altLang="ja-JP" sz="20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立て直し</a:t>
            </a:r>
            <a:r>
              <a:rPr lang="ja-JP" altLang="en-US" sz="20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を進めた年でした</a:t>
            </a:r>
            <a:r>
              <a:rPr lang="ja-JP" altLang="ja-JP" sz="20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。</a:t>
            </a:r>
            <a:endParaRPr lang="ja-JP" altLang="en-US" sz="2000" kern="100" dirty="0" smtClean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ja-JP" altLang="en-US" sz="20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20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また、念願の</a:t>
            </a:r>
            <a:r>
              <a:rPr lang="ja-JP" altLang="ja-JP" sz="20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組立工場</a:t>
            </a:r>
            <a:r>
              <a:rPr lang="ja-JP" altLang="ja-JP" sz="20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建設が</a:t>
            </a:r>
            <a:r>
              <a:rPr lang="ja-JP" altLang="ja-JP" sz="20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完成</a:t>
            </a:r>
            <a:endParaRPr lang="ja-JP" altLang="en-US" sz="2000" kern="100" dirty="0" smtClean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sz="20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いたしました。</a:t>
            </a:r>
            <a:endParaRPr lang="ja-JP" altLang="ja-JP" sz="20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ja-JP" altLang="en-US" sz="2000" kern="100" dirty="0" smtClean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sz="20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過去</a:t>
            </a:r>
            <a:r>
              <a:rPr lang="en-US" altLang="ja-JP" sz="20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</a:t>
            </a:r>
            <a:r>
              <a:rPr lang="ja-JP" altLang="ja-JP" sz="20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年間の業績悪化</a:t>
            </a:r>
            <a:r>
              <a:rPr lang="ja-JP" altLang="ja-JP" sz="20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の</a:t>
            </a:r>
            <a:r>
              <a:rPr lang="ja-JP" altLang="en-US" sz="20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影響で</a:t>
            </a:r>
            <a:r>
              <a:rPr lang="ja-JP" altLang="ja-JP" sz="20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、</a:t>
            </a:r>
            <a:endParaRPr lang="ja-JP" altLang="en-US" sz="2000" kern="100" dirty="0" smtClean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sz="20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資金的</a:t>
            </a:r>
            <a:r>
              <a:rPr lang="ja-JP" altLang="ja-JP" sz="20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には苦しい</a:t>
            </a:r>
            <a:r>
              <a:rPr lang="ja-JP" altLang="ja-JP" sz="20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年</a:t>
            </a:r>
            <a:r>
              <a:rPr lang="ja-JP" altLang="en-US" sz="20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でもありました。</a:t>
            </a:r>
            <a:endParaRPr lang="ja-JP" altLang="ja-JP" sz="20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ja-JP" altLang="en-US" sz="2000" kern="100" dirty="0" smtClean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20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今後、省力</a:t>
            </a:r>
            <a:r>
              <a:rPr lang="ja-JP" altLang="ja-JP" sz="20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化</a:t>
            </a:r>
            <a:r>
              <a:rPr lang="ja-JP" altLang="ja-JP" sz="20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機器、合理化機器の開発、設計～製作</a:t>
            </a:r>
            <a:r>
              <a:rPr lang="ja-JP" altLang="ja-JP" sz="20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、</a:t>
            </a:r>
            <a:endParaRPr lang="ja-JP" altLang="en-US" sz="20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sz="20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組立</a:t>
            </a:r>
            <a:r>
              <a:rPr lang="ja-JP" altLang="ja-JP" sz="20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までのより付加価値の高い仕事の獲得に力を入れ</a:t>
            </a:r>
            <a:r>
              <a:rPr lang="ja-JP" altLang="ja-JP" sz="20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、</a:t>
            </a:r>
            <a:endParaRPr lang="ja-JP" altLang="en-US" sz="20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sz="20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新た</a:t>
            </a:r>
            <a:r>
              <a:rPr lang="ja-JP" altLang="ja-JP" sz="20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な、ビジネスモデルの構築を</a:t>
            </a:r>
            <a:r>
              <a:rPr lang="ja-JP" altLang="ja-JP" sz="20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目指し</a:t>
            </a:r>
            <a:r>
              <a:rPr lang="ja-JP" altLang="en-US" sz="20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ます。</a:t>
            </a:r>
          </a:p>
          <a:p>
            <a:pPr indent="133350" algn="just">
              <a:spcAft>
                <a:spcPts val="0"/>
              </a:spcAft>
            </a:pPr>
            <a:endParaRPr lang="ja-JP" altLang="en-US" sz="20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133350" algn="just">
              <a:spcAft>
                <a:spcPts val="0"/>
              </a:spcAft>
            </a:pPr>
            <a:r>
              <a:rPr lang="ja-JP" altLang="en-US" sz="20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</a:t>
            </a:r>
          </a:p>
          <a:p>
            <a:pPr indent="133350" algn="just">
              <a:spcAft>
                <a:spcPts val="0"/>
              </a:spcAft>
            </a:pPr>
            <a:r>
              <a:rPr lang="ja-JP" altLang="en-US" sz="20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新たな付加価値を付けグル－プ全体の</a:t>
            </a:r>
            <a:r>
              <a:rPr lang="ja-JP" altLang="ja-JP" sz="200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飛躍</a:t>
            </a:r>
            <a:r>
              <a:rPr lang="ja-JP" altLang="ja-JP" sz="20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の年にして行きたいと思います。</a:t>
            </a:r>
            <a:endParaRPr lang="ja-JP" altLang="ja-JP" sz="20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99" t="33383" r="18459" b="24341"/>
          <a:stretch/>
        </p:blipFill>
        <p:spPr>
          <a:xfrm rot="10800000">
            <a:off x="5601072" y="1988840"/>
            <a:ext cx="3766616" cy="1734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225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8575">
              <a:lnSpc>
                <a:spcPts val="1046"/>
              </a:lnSpc>
            </a:pPr>
            <a:fld id="{81D60167-4931-47E6-BA6A-407CBD079E47}" type="slidenum">
              <a:rPr lang="en-US" altLang="ja-JP" smtClean="0"/>
              <a:pPr marL="28575">
                <a:lnSpc>
                  <a:spcPts val="1046"/>
                </a:lnSpc>
              </a:pPr>
              <a:t>2</a:t>
            </a:fld>
            <a:endParaRPr lang="en-US" altLang="ja-JP" dirty="0"/>
          </a:p>
        </p:txBody>
      </p:sp>
      <p:sp>
        <p:nvSpPr>
          <p:cNvPr id="3" name="正方形/長方形 2"/>
          <p:cNvSpPr/>
          <p:nvPr/>
        </p:nvSpPr>
        <p:spPr>
          <a:xfrm>
            <a:off x="349391" y="116632"/>
            <a:ext cx="9345488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</a:pPr>
            <a:r>
              <a:rPr lang="ja-JP" altLang="ja-JP" sz="3200" b="1" kern="100" dirty="0">
                <a:solidFill>
                  <a:srgbClr val="FF0000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経営理念</a:t>
            </a:r>
            <a:endParaRPr lang="ja-JP" altLang="ja-JP" sz="3200" kern="100" dirty="0">
              <a:solidFill>
                <a:prstClr val="black"/>
              </a:solidFill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lvl="0" algn="ctr" fontAlgn="base">
              <a:spcBef>
                <a:spcPct val="0"/>
              </a:spcBef>
            </a:pPr>
            <a:endParaRPr lang="ja-JP" altLang="en-US" sz="2400" b="1" kern="100" dirty="0" smtClean="0">
              <a:solidFill>
                <a:srgbClr val="FF0000"/>
              </a:solidFill>
              <a:latin typeface="Century" panose="02040604050505020304" pitchFamily="18" charset="0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lvl="0" algn="ctr" fontAlgn="base">
              <a:spcBef>
                <a:spcPct val="0"/>
              </a:spcBef>
            </a:pPr>
            <a:r>
              <a:rPr lang="ja-JP" altLang="ja-JP" sz="2400" b="1" kern="100" dirty="0" smtClean="0">
                <a:solidFill>
                  <a:srgbClr val="FF0000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「</a:t>
            </a:r>
            <a:r>
              <a:rPr lang="ja-JP" altLang="ja-JP" sz="2400" b="1" kern="100" dirty="0">
                <a:solidFill>
                  <a:srgbClr val="FF0000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役立つ喜び」</a:t>
            </a:r>
            <a:endParaRPr lang="ja-JP" altLang="ja-JP" sz="2400" kern="100" dirty="0">
              <a:solidFill>
                <a:prstClr val="black"/>
              </a:solidFill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lvl="0" algn="ctr" fontAlgn="base">
              <a:spcBef>
                <a:spcPct val="0"/>
              </a:spcBef>
            </a:pPr>
            <a:r>
              <a:rPr lang="ja-JP" altLang="ja-JP" sz="2400" b="1" kern="100" dirty="0">
                <a:solidFill>
                  <a:srgbClr val="FF0000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私達は世の中に役立つために生まれてきました。</a:t>
            </a:r>
            <a:endParaRPr lang="ja-JP" altLang="ja-JP" sz="2400" kern="100" dirty="0">
              <a:solidFill>
                <a:prstClr val="black"/>
              </a:solidFill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lvl="0" algn="ctr" fontAlgn="base">
              <a:spcBef>
                <a:spcPct val="0"/>
              </a:spcBef>
            </a:pPr>
            <a:r>
              <a:rPr lang="ja-JP" altLang="ja-JP" sz="2400" b="1" kern="100" dirty="0">
                <a:solidFill>
                  <a:srgbClr val="FF0000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会社も私達も世の中に役立ち、社員ひとりひとりが世の中で輝ける存在になることを目指します。</a:t>
            </a:r>
            <a:endParaRPr lang="ja-JP" altLang="ja-JP" sz="2400" kern="100" dirty="0">
              <a:solidFill>
                <a:prstClr val="black"/>
              </a:solidFill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lvl="0" algn="just" fontAlgn="base">
              <a:spcBef>
                <a:spcPct val="0"/>
              </a:spcBef>
            </a:pPr>
            <a:r>
              <a:rPr lang="en-US" altLang="ja-JP" sz="2400" b="1" kern="100" dirty="0">
                <a:solidFill>
                  <a:prstClr val="black"/>
                </a:solidFill>
                <a:latin typeface="ＭＳ ゴシック" panose="020B0609070205080204" pitchFamily="49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altLang="ja-JP" sz="2400" kern="100" dirty="0">
              <a:solidFill>
                <a:prstClr val="black"/>
              </a:solidFill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lvl="0" algn="just" fontAlgn="base">
              <a:spcBef>
                <a:spcPct val="0"/>
              </a:spcBef>
            </a:pPr>
            <a:endParaRPr lang="ja-JP" altLang="en-US" b="1" kern="100" dirty="0" smtClean="0">
              <a:solidFill>
                <a:prstClr val="black"/>
              </a:solidFill>
              <a:latin typeface="Century" panose="02040604050505020304" pitchFamily="18" charset="0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lvl="0" algn="just" fontAlgn="base">
              <a:spcBef>
                <a:spcPct val="0"/>
              </a:spcBef>
            </a:pPr>
            <a:r>
              <a:rPr lang="ja-JP" altLang="ja-JP" b="1" kern="100" dirty="0" smtClean="0">
                <a:solidFill>
                  <a:prstClr val="black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経営</a:t>
            </a:r>
            <a:r>
              <a:rPr lang="ja-JP" altLang="ja-JP" b="1" kern="100" dirty="0">
                <a:solidFill>
                  <a:prstClr val="black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理念とは</a:t>
            </a:r>
            <a:endParaRPr lang="ja-JP" altLang="ja-JP" kern="100" dirty="0">
              <a:solidFill>
                <a:prstClr val="black"/>
              </a:solidFill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lvl="0" algn="just" fontAlgn="base">
              <a:spcBef>
                <a:spcPct val="0"/>
              </a:spcBef>
            </a:pPr>
            <a:r>
              <a:rPr lang="ja-JP" altLang="ja-JP" b="1" kern="100" dirty="0">
                <a:solidFill>
                  <a:prstClr val="black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経営理念とは会社における、最高の目的</a:t>
            </a:r>
            <a:r>
              <a:rPr lang="en-US" altLang="ja-JP" b="1" kern="100" dirty="0">
                <a:solidFill>
                  <a:prstClr val="black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(</a:t>
            </a:r>
            <a:r>
              <a:rPr lang="ja-JP" altLang="ja-JP" b="1" kern="100" dirty="0">
                <a:solidFill>
                  <a:prstClr val="black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概念</a:t>
            </a:r>
            <a:r>
              <a:rPr lang="en-US" altLang="ja-JP" b="1" kern="100" dirty="0">
                <a:solidFill>
                  <a:prstClr val="black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)</a:t>
            </a:r>
            <a:r>
              <a:rPr lang="ja-JP" altLang="ja-JP" b="1" kern="100" dirty="0">
                <a:solidFill>
                  <a:prstClr val="black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です。</a:t>
            </a:r>
            <a:endParaRPr lang="ja-JP" altLang="ja-JP" kern="100" dirty="0">
              <a:solidFill>
                <a:prstClr val="black"/>
              </a:solidFill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lvl="0" algn="just" fontAlgn="base">
              <a:spcBef>
                <a:spcPct val="0"/>
              </a:spcBef>
            </a:pPr>
            <a:r>
              <a:rPr lang="en-US" altLang="ja-JP" b="1" kern="100" dirty="0">
                <a:solidFill>
                  <a:prstClr val="black"/>
                </a:solidFill>
                <a:latin typeface="ＭＳ ゴシック" panose="020B0609070205080204" pitchFamily="49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altLang="ja-JP" kern="100" dirty="0">
              <a:solidFill>
                <a:prstClr val="black"/>
              </a:solidFill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lvl="0" algn="just" fontAlgn="base">
              <a:spcBef>
                <a:spcPct val="0"/>
              </a:spcBef>
            </a:pPr>
            <a:r>
              <a:rPr lang="en-US" altLang="ja-JP" b="1" kern="100" dirty="0">
                <a:solidFill>
                  <a:prstClr val="black"/>
                </a:solidFill>
                <a:latin typeface="ＭＳ ゴシック" panose="020B0609070205080204" pitchFamily="49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altLang="ja-JP" kern="100" dirty="0">
              <a:solidFill>
                <a:prstClr val="black"/>
              </a:solidFill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lvl="0" algn="just" fontAlgn="base">
              <a:spcBef>
                <a:spcPct val="0"/>
              </a:spcBef>
            </a:pPr>
            <a:r>
              <a:rPr lang="ja-JP" altLang="ja-JP" b="1" kern="100" dirty="0">
                <a:solidFill>
                  <a:prstClr val="black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経営理念「役立つ喜び」とは</a:t>
            </a:r>
            <a:endParaRPr lang="ja-JP" altLang="ja-JP" kern="100" dirty="0">
              <a:solidFill>
                <a:prstClr val="black"/>
              </a:solidFill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lvl="0" algn="just" fontAlgn="base">
              <a:spcBef>
                <a:spcPct val="0"/>
              </a:spcBef>
            </a:pPr>
            <a:r>
              <a:rPr lang="ja-JP" altLang="ja-JP" b="1" kern="100" dirty="0">
                <a:solidFill>
                  <a:prstClr val="black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私達は世の中に役立つために生まれてきました。</a:t>
            </a:r>
            <a:endParaRPr lang="ja-JP" altLang="ja-JP" kern="100" dirty="0">
              <a:solidFill>
                <a:prstClr val="black"/>
              </a:solidFill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lvl="0" algn="just" fontAlgn="base">
              <a:spcBef>
                <a:spcPct val="0"/>
              </a:spcBef>
            </a:pPr>
            <a:r>
              <a:rPr lang="ja-JP" altLang="ja-JP" b="1" kern="100" dirty="0">
                <a:solidFill>
                  <a:prstClr val="black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会社も私達も世の中に役立ち、社員ひとりひとりが世の中で輝ける存在になることを目指します。</a:t>
            </a:r>
            <a:endParaRPr lang="ja-JP" altLang="ja-JP" kern="100" dirty="0">
              <a:solidFill>
                <a:prstClr val="black"/>
              </a:solidFill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lvl="0" algn="just" fontAlgn="base">
              <a:spcBef>
                <a:spcPct val="0"/>
              </a:spcBef>
            </a:pPr>
            <a:r>
              <a:rPr lang="ja-JP" altLang="ja-JP" b="1" kern="100" dirty="0">
                <a:solidFill>
                  <a:prstClr val="black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社会に貢献できる役立つ会社、役立つ人材になることを目指し、社員全員が協力し助け合い、世の中の変化に対応するため、学び、成長し、新たなチャレンジをし続け、皆がやりがい、生きがいを持てる会社を目指します。</a:t>
            </a:r>
            <a:endParaRPr lang="ja-JP" altLang="ja-JP" kern="100" dirty="0">
              <a:solidFill>
                <a:prstClr val="black"/>
              </a:solidFill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lvl="0" indent="1071245" algn="just" fontAlgn="base">
              <a:spcBef>
                <a:spcPct val="0"/>
              </a:spcBef>
            </a:pPr>
            <a:r>
              <a:rPr lang="en-US" altLang="ja-JP" sz="2000" b="1" kern="100" dirty="0">
                <a:solidFill>
                  <a:prstClr val="black"/>
                </a:solidFill>
                <a:latin typeface="ＭＳ ゴシック" panose="020B0609070205080204" pitchFamily="49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altLang="ja-JP" sz="1400" kern="100" dirty="0">
              <a:solidFill>
                <a:prstClr val="black"/>
              </a:solidFill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71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8575">
              <a:lnSpc>
                <a:spcPts val="1046"/>
              </a:lnSpc>
            </a:pPr>
            <a:fld id="{81D60167-4931-47E6-BA6A-407CBD079E47}" type="slidenum">
              <a:rPr lang="en-US" altLang="ja-JP" smtClean="0"/>
              <a:pPr marL="28575">
                <a:lnSpc>
                  <a:spcPts val="1046"/>
                </a:lnSpc>
              </a:pPr>
              <a:t>3</a:t>
            </a:fld>
            <a:endParaRPr lang="en-US" altLang="ja-JP" dirty="0"/>
          </a:p>
        </p:txBody>
      </p:sp>
      <p:sp>
        <p:nvSpPr>
          <p:cNvPr id="3" name="正方形/長方形 2"/>
          <p:cNvSpPr/>
          <p:nvPr/>
        </p:nvSpPr>
        <p:spPr>
          <a:xfrm>
            <a:off x="560512" y="1196752"/>
            <a:ext cx="7632848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ja-JP" sz="105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en-US" altLang="ja-JP" sz="105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altLang="ja-JP" sz="105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ja-JP" altLang="ja-JP" sz="2000" kern="100" dirty="0">
                <a:solidFill>
                  <a:srgbClr val="FF000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デジタル化社会 で戦える</a:t>
            </a:r>
            <a:r>
              <a:rPr lang="ja-JP" altLang="ja-JP" sz="2000" kern="100" dirty="0" smtClean="0">
                <a:solidFill>
                  <a:srgbClr val="FF000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企業づくり</a:t>
            </a:r>
            <a:endParaRPr lang="en-US" altLang="ja-JP" sz="2000" kern="100" dirty="0" smtClean="0">
              <a:solidFill>
                <a:srgbClr val="FF0000"/>
              </a:solidFill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altLang="ja-JP" sz="105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ja-JP" altLang="ja-JP" sz="105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en-US" altLang="ja-JP" sz="105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 </a:t>
            </a:r>
            <a:r>
              <a:rPr lang="ja-JP" altLang="en-US" sz="105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</a:t>
            </a:r>
            <a:endParaRPr lang="en-US" altLang="ja-JP" sz="1050" kern="100" dirty="0" smtClean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altLang="ja-JP" sz="1050" kern="100" dirty="0">
                <a:solidFill>
                  <a:srgbClr val="00206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en-US" altLang="ja-JP" sz="1050" kern="100" dirty="0" smtClean="0">
                <a:solidFill>
                  <a:srgbClr val="00206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            </a:t>
            </a:r>
            <a:r>
              <a:rPr lang="ja-JP" altLang="ja-JP" sz="1200" kern="100" dirty="0" smtClean="0">
                <a:solidFill>
                  <a:srgbClr val="00206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高付加</a:t>
            </a:r>
            <a:r>
              <a:rPr lang="ja-JP" altLang="ja-JP" sz="1200" kern="100" dirty="0">
                <a:solidFill>
                  <a:srgbClr val="00206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価値事業の構築　</a:t>
            </a:r>
            <a:r>
              <a:rPr lang="en-US" altLang="ja-JP" sz="1200" kern="100" dirty="0">
                <a:solidFill>
                  <a:srgbClr val="00206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( </a:t>
            </a:r>
            <a:r>
              <a:rPr lang="ja-JP" altLang="ja-JP" sz="1200" kern="100" dirty="0">
                <a:solidFill>
                  <a:srgbClr val="00206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自動化、機器開発</a:t>
            </a:r>
            <a:r>
              <a:rPr lang="en-US" altLang="ja-JP" sz="1200" kern="100" dirty="0">
                <a:solidFill>
                  <a:srgbClr val="00206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 )</a:t>
            </a:r>
            <a:endParaRPr lang="ja-JP" altLang="ja-JP" sz="1200" kern="100" dirty="0">
              <a:solidFill>
                <a:srgbClr val="002060"/>
              </a:solidFill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altLang="ja-JP" sz="1200" kern="100" dirty="0">
                <a:solidFill>
                  <a:srgbClr val="00206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ja-JP" altLang="ja-JP" sz="1200" kern="100" dirty="0">
                <a:solidFill>
                  <a:srgbClr val="00206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ja-JP" altLang="en-US" sz="1200" kern="100" dirty="0" smtClean="0">
                <a:solidFill>
                  <a:srgbClr val="00206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</a:t>
            </a:r>
            <a:r>
              <a:rPr lang="ja-JP" altLang="ja-JP" sz="1200" kern="100" dirty="0" smtClean="0">
                <a:solidFill>
                  <a:srgbClr val="00206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製造業</a:t>
            </a:r>
            <a:r>
              <a:rPr lang="ja-JP" altLang="ja-JP" sz="1200" kern="100" dirty="0" smtClean="0">
                <a:solidFill>
                  <a:srgbClr val="00206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プラ</a:t>
            </a:r>
            <a:r>
              <a:rPr lang="ja-JP" altLang="en-US" sz="1200" kern="100" dirty="0" smtClean="0">
                <a:solidFill>
                  <a:srgbClr val="00206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ッ</a:t>
            </a:r>
            <a:r>
              <a:rPr lang="ja-JP" altLang="ja-JP" sz="1200" kern="100" dirty="0" smtClean="0">
                <a:solidFill>
                  <a:srgbClr val="00206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トフォーム</a:t>
            </a:r>
            <a:r>
              <a:rPr lang="ja-JP" altLang="ja-JP" sz="1200" kern="100" dirty="0">
                <a:solidFill>
                  <a:srgbClr val="00206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で勝ち抜く力を付ける</a:t>
            </a:r>
          </a:p>
          <a:p>
            <a:pPr indent="200025" algn="just">
              <a:spcAft>
                <a:spcPts val="0"/>
              </a:spcAft>
            </a:pPr>
            <a:r>
              <a:rPr lang="ja-JP" altLang="en-US" sz="1200" kern="100" dirty="0" smtClean="0">
                <a:solidFill>
                  <a:srgbClr val="00206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</a:t>
            </a:r>
            <a:r>
              <a:rPr lang="ja-JP" altLang="ja-JP" sz="1200" kern="100" dirty="0" smtClean="0">
                <a:solidFill>
                  <a:srgbClr val="00206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品質</a:t>
            </a:r>
            <a:r>
              <a:rPr lang="ja-JP" altLang="ja-JP" sz="1200" kern="100" dirty="0">
                <a:solidFill>
                  <a:srgbClr val="00206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、コスト、生産力、開発力、知財、営業</a:t>
            </a:r>
            <a:r>
              <a:rPr lang="ja-JP" altLang="ja-JP" sz="1200" kern="100" dirty="0" smtClean="0">
                <a:solidFill>
                  <a:srgbClr val="00206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・サービス</a:t>
            </a:r>
            <a:r>
              <a:rPr lang="ja-JP" altLang="ja-JP" sz="1200" kern="100" dirty="0">
                <a:solidFill>
                  <a:srgbClr val="00206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等の競争力強化による収益性向に</a:t>
            </a:r>
            <a:r>
              <a:rPr lang="ja-JP" altLang="ja-JP" sz="1200" kern="100" dirty="0" smtClean="0">
                <a:solidFill>
                  <a:srgbClr val="00206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より</a:t>
            </a:r>
            <a:endParaRPr lang="ja-JP" altLang="en-US" sz="1200" kern="100" dirty="0" smtClean="0">
              <a:solidFill>
                <a:srgbClr val="002060"/>
              </a:solidFill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200025" algn="just">
              <a:spcAft>
                <a:spcPts val="0"/>
              </a:spcAft>
            </a:pPr>
            <a:r>
              <a:rPr lang="ja-JP" altLang="en-US" sz="1200" kern="100" dirty="0" smtClean="0">
                <a:solidFill>
                  <a:srgbClr val="00206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</a:t>
            </a:r>
            <a:r>
              <a:rPr lang="ja-JP" altLang="ja-JP" sz="1200" kern="100" dirty="0" smtClean="0">
                <a:solidFill>
                  <a:srgbClr val="00206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顧客</a:t>
            </a:r>
            <a:r>
              <a:rPr lang="ja-JP" altLang="ja-JP" sz="1200" kern="100" dirty="0">
                <a:solidFill>
                  <a:srgbClr val="00206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からの信頼の</a:t>
            </a:r>
            <a:r>
              <a:rPr lang="ja-JP" altLang="ja-JP" sz="1200" kern="100" dirty="0" smtClean="0">
                <a:solidFill>
                  <a:srgbClr val="00206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確保</a:t>
            </a:r>
            <a:endParaRPr lang="en-US" altLang="ja-JP" sz="1200" kern="100" dirty="0" smtClean="0">
              <a:solidFill>
                <a:srgbClr val="002060"/>
              </a:solidFill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200025" algn="just">
              <a:spcAft>
                <a:spcPts val="0"/>
              </a:spcAft>
            </a:pPr>
            <a:endParaRPr lang="ja-JP" altLang="ja-JP" sz="1200" kern="100" dirty="0">
              <a:solidFill>
                <a:srgbClr val="002060"/>
              </a:solidFill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altLang="ja-JP" sz="1200" kern="100" dirty="0">
                <a:solidFill>
                  <a:srgbClr val="00206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altLang="ja-JP" sz="1200" kern="100" dirty="0">
              <a:solidFill>
                <a:srgbClr val="002060"/>
              </a:solidFill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altLang="ja-JP" sz="2000" kern="100" dirty="0">
                <a:solidFill>
                  <a:srgbClr val="FF000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2.</a:t>
            </a:r>
            <a:r>
              <a:rPr lang="ja-JP" altLang="ja-JP" sz="1050" kern="100" dirty="0">
                <a:solidFill>
                  <a:srgbClr val="FF000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ja-JP" altLang="ja-JP" sz="2000" kern="100" dirty="0" smtClean="0">
                <a:solidFill>
                  <a:srgbClr val="FF000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人間尊重の企業づくり　　　</a:t>
            </a:r>
            <a:r>
              <a:rPr lang="ja-JP" altLang="ja-JP" sz="1050" kern="100" dirty="0">
                <a:solidFill>
                  <a:srgbClr val="FF000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</a:t>
            </a:r>
          </a:p>
          <a:p>
            <a:pPr indent="200025" algn="just">
              <a:spcAft>
                <a:spcPts val="0"/>
              </a:spcAft>
            </a:pPr>
            <a:endParaRPr lang="ja-JP" altLang="en-US" sz="1050" kern="100" dirty="0" smtClean="0">
              <a:solidFill>
                <a:srgbClr val="FF0000"/>
              </a:solidFill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200025" algn="just">
              <a:spcAft>
                <a:spcPts val="0"/>
              </a:spcAft>
            </a:pPr>
            <a:r>
              <a:rPr lang="ja-JP" altLang="en-US" sz="105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 </a:t>
            </a:r>
            <a:r>
              <a:rPr lang="ja-JP" altLang="ja-JP" sz="1200" kern="100" dirty="0" smtClean="0">
                <a:solidFill>
                  <a:srgbClr val="00206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働きやすい職場づくり</a:t>
            </a:r>
            <a:endParaRPr lang="ja-JP" altLang="ja-JP" sz="1200" kern="100" dirty="0">
              <a:solidFill>
                <a:srgbClr val="002060"/>
              </a:solidFill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sz="1200" kern="100" dirty="0">
                <a:solidFill>
                  <a:srgbClr val="00206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 </a:t>
            </a:r>
            <a:r>
              <a:rPr lang="ja-JP" altLang="en-US" sz="1200" kern="100" dirty="0" smtClean="0">
                <a:solidFill>
                  <a:srgbClr val="00206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</a:t>
            </a:r>
            <a:r>
              <a:rPr lang="ja-JP" altLang="ja-JP" sz="1200" kern="100" dirty="0" smtClean="0">
                <a:solidFill>
                  <a:srgbClr val="00206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やり</a:t>
            </a:r>
            <a:r>
              <a:rPr lang="ja-JP" altLang="ja-JP" sz="1200" kern="100" dirty="0">
                <a:solidFill>
                  <a:srgbClr val="00206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甲斐を持てる会社づくり</a:t>
            </a:r>
          </a:p>
          <a:p>
            <a:pPr algn="just">
              <a:spcAft>
                <a:spcPts val="0"/>
              </a:spcAft>
            </a:pPr>
            <a:r>
              <a:rPr lang="ja-JP" altLang="ja-JP" sz="1200" kern="100" dirty="0">
                <a:solidFill>
                  <a:srgbClr val="00206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 </a:t>
            </a:r>
            <a:r>
              <a:rPr lang="ja-JP" altLang="en-US" sz="1200" kern="100" dirty="0" smtClean="0">
                <a:solidFill>
                  <a:srgbClr val="00206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</a:t>
            </a:r>
            <a:r>
              <a:rPr lang="ja-JP" altLang="ja-JP" sz="1200" kern="100" dirty="0" smtClean="0">
                <a:solidFill>
                  <a:srgbClr val="00206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チャレンジ</a:t>
            </a:r>
            <a:r>
              <a:rPr lang="ja-JP" altLang="ja-JP" sz="1200" kern="100" dirty="0">
                <a:solidFill>
                  <a:srgbClr val="00206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し成長し続ける企業風土づくり　</a:t>
            </a:r>
          </a:p>
          <a:p>
            <a:pPr algn="just">
              <a:spcAft>
                <a:spcPts val="0"/>
              </a:spcAft>
            </a:pPr>
            <a:r>
              <a:rPr lang="ja-JP" altLang="ja-JP" sz="1200" kern="100" dirty="0">
                <a:solidFill>
                  <a:srgbClr val="00206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 </a:t>
            </a:r>
            <a:r>
              <a:rPr lang="ja-JP" altLang="en-US" sz="1200" kern="100" dirty="0" smtClean="0">
                <a:solidFill>
                  <a:srgbClr val="00206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</a:t>
            </a:r>
            <a:r>
              <a:rPr lang="ja-JP" altLang="ja-JP" sz="1200" kern="100" dirty="0" smtClean="0">
                <a:solidFill>
                  <a:srgbClr val="00206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人材</a:t>
            </a:r>
            <a:r>
              <a:rPr lang="ja-JP" altLang="ja-JP" sz="1200" kern="100" dirty="0">
                <a:solidFill>
                  <a:srgbClr val="00206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の</a:t>
            </a:r>
            <a:r>
              <a:rPr lang="ja-JP" altLang="ja-JP" sz="1200" kern="100" dirty="0" smtClean="0">
                <a:solidFill>
                  <a:srgbClr val="00206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多様性の</a:t>
            </a:r>
            <a:r>
              <a:rPr lang="ja-JP" altLang="ja-JP" sz="1200" kern="100" dirty="0">
                <a:solidFill>
                  <a:srgbClr val="00206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推進と幅広い人材</a:t>
            </a:r>
            <a:r>
              <a:rPr lang="ja-JP" altLang="ja-JP" sz="1200" kern="100" dirty="0" smtClean="0">
                <a:solidFill>
                  <a:srgbClr val="00206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確保</a:t>
            </a:r>
            <a:endParaRPr lang="en-US" altLang="ja-JP" sz="1200" kern="100" dirty="0" smtClean="0">
              <a:solidFill>
                <a:srgbClr val="002060"/>
              </a:solidFill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ja-JP" altLang="ja-JP" sz="1200" kern="100" dirty="0">
              <a:solidFill>
                <a:srgbClr val="002060"/>
              </a:solidFill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altLang="ja-JP" sz="1200" kern="100" dirty="0">
                <a:solidFill>
                  <a:srgbClr val="00206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altLang="ja-JP" sz="1200" kern="100" dirty="0">
              <a:solidFill>
                <a:srgbClr val="002060"/>
              </a:solidFill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sz="2000" kern="100" dirty="0">
                <a:solidFill>
                  <a:srgbClr val="FF000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３．財務安定を</a:t>
            </a:r>
            <a:r>
              <a:rPr lang="ja-JP" altLang="ja-JP" sz="2000" kern="100" dirty="0" smtClean="0">
                <a:solidFill>
                  <a:srgbClr val="FF000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目指</a:t>
            </a:r>
            <a:r>
              <a:rPr lang="ja-JP" altLang="en-US" sz="2000" kern="100" dirty="0" smtClean="0">
                <a:solidFill>
                  <a:srgbClr val="FF000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す</a:t>
            </a:r>
            <a:endParaRPr lang="ja-JP" altLang="ja-JP" sz="2000" kern="100" dirty="0">
              <a:solidFill>
                <a:srgbClr val="FF0000"/>
              </a:solidFill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533400" algn="just">
              <a:spcAft>
                <a:spcPts val="0"/>
              </a:spcAft>
            </a:pPr>
            <a:endParaRPr lang="ja-JP" altLang="en-US" sz="1050" kern="100" dirty="0" smtClean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533400" algn="just">
              <a:spcAft>
                <a:spcPts val="0"/>
              </a:spcAft>
            </a:pPr>
            <a:r>
              <a:rPr lang="ja-JP" altLang="ja-JP" sz="1200" kern="100" dirty="0" smtClean="0">
                <a:solidFill>
                  <a:srgbClr val="00206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ノダグループ</a:t>
            </a:r>
            <a:r>
              <a:rPr lang="ja-JP" altLang="ja-JP" sz="1200" kern="100" dirty="0">
                <a:solidFill>
                  <a:srgbClr val="00206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を強固な経営体質の構築</a:t>
            </a:r>
          </a:p>
          <a:p>
            <a:pPr indent="266700" algn="just">
              <a:spcAft>
                <a:spcPts val="0"/>
              </a:spcAft>
            </a:pPr>
            <a:r>
              <a:rPr lang="ja-JP" altLang="en-US" sz="1200" kern="100" dirty="0" smtClean="0">
                <a:solidFill>
                  <a:srgbClr val="00206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</a:t>
            </a:r>
            <a:r>
              <a:rPr lang="ja-JP" altLang="ja-JP" sz="1200" kern="100" dirty="0" smtClean="0">
                <a:solidFill>
                  <a:srgbClr val="00206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棚卸資産</a:t>
            </a:r>
            <a:r>
              <a:rPr lang="ja-JP" altLang="ja-JP" sz="1200" kern="100" dirty="0">
                <a:solidFill>
                  <a:srgbClr val="00206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圧縮、 資金流動化への推進</a:t>
            </a:r>
          </a:p>
          <a:p>
            <a:pPr indent="266700" algn="just">
              <a:spcAft>
                <a:spcPts val="0"/>
              </a:spcAft>
            </a:pPr>
            <a:r>
              <a:rPr lang="ja-JP" altLang="en-US" sz="1200" kern="100" dirty="0" smtClean="0">
                <a:solidFill>
                  <a:srgbClr val="00206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</a:t>
            </a:r>
            <a:r>
              <a:rPr lang="ja-JP" altLang="ja-JP" sz="1200" kern="100" dirty="0" smtClean="0">
                <a:solidFill>
                  <a:srgbClr val="00206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数字</a:t>
            </a:r>
            <a:r>
              <a:rPr lang="ja-JP" altLang="ja-JP" sz="1200" kern="100" dirty="0">
                <a:solidFill>
                  <a:srgbClr val="00206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の見える化による、事業</a:t>
            </a:r>
            <a:r>
              <a:rPr lang="ja-JP" altLang="ja-JP" sz="1200" kern="100" dirty="0" smtClean="0">
                <a:solidFill>
                  <a:srgbClr val="00206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の収益性</a:t>
            </a:r>
            <a:r>
              <a:rPr lang="ja-JP" altLang="ja-JP" sz="1200" kern="100" dirty="0">
                <a:solidFill>
                  <a:srgbClr val="00206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向上</a:t>
            </a:r>
            <a:r>
              <a:rPr lang="ja-JP" altLang="ja-JP" sz="1200" kern="100" dirty="0" smtClean="0">
                <a:solidFill>
                  <a:srgbClr val="00206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に向けた</a:t>
            </a:r>
            <a:r>
              <a:rPr lang="ja-JP" altLang="ja-JP" sz="1200" kern="100" dirty="0">
                <a:solidFill>
                  <a:srgbClr val="00206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構造改革推進</a:t>
            </a:r>
            <a:endParaRPr lang="ja-JP" altLang="ja-JP" sz="1200" kern="100" dirty="0">
              <a:solidFill>
                <a:srgbClr val="002060"/>
              </a:solidFill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598930" y="214313"/>
            <a:ext cx="37096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2800" b="1" kern="100" dirty="0">
                <a:solidFill>
                  <a:srgbClr val="FF000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2023  </a:t>
            </a:r>
            <a:r>
              <a:rPr lang="ja-JP" altLang="ja-JP" sz="2800" b="1" kern="100" dirty="0">
                <a:solidFill>
                  <a:srgbClr val="FF000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年度　ビジョン</a:t>
            </a:r>
            <a:endParaRPr lang="ja-JP" altLang="ja-JP" sz="2800" kern="100" dirty="0">
              <a:solidFill>
                <a:srgbClr val="FF0000"/>
              </a:solidFill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249144" y="404664"/>
            <a:ext cx="324503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>
                <a:solidFill>
                  <a:srgbClr val="FF0000"/>
                </a:solidFill>
                <a:latin typeface="BIZ UDPゴシック" panose="020B0400000000000000" pitchFamily="50" charset="-128"/>
                <a:cs typeface="Times New Roman" panose="02020603050405020304" pitchFamily="18" charset="0"/>
              </a:rPr>
              <a:t>( 3</a:t>
            </a:r>
            <a:r>
              <a:rPr lang="ja-JP" altLang="ja-JP" sz="1200" dirty="0">
                <a:solidFill>
                  <a:srgbClr val="FF0000"/>
                </a:solidFill>
                <a:ea typeface="BIZ UDPゴシック" panose="020B0400000000000000" pitchFamily="50" charset="-128"/>
                <a:cs typeface="Times New Roman" panose="02020603050405020304" pitchFamily="18" charset="0"/>
              </a:rPr>
              <a:t>年後、</a:t>
            </a:r>
            <a:r>
              <a:rPr lang="en-US" altLang="ja-JP" sz="1200" dirty="0">
                <a:solidFill>
                  <a:srgbClr val="FF0000"/>
                </a:solidFill>
                <a:ea typeface="BIZ UDPゴシック" panose="020B0400000000000000" pitchFamily="50" charset="-128"/>
                <a:cs typeface="Times New Roman" panose="02020603050405020304" pitchFamily="18" charset="0"/>
              </a:rPr>
              <a:t>5</a:t>
            </a:r>
            <a:r>
              <a:rPr lang="ja-JP" altLang="ja-JP" sz="1200" dirty="0">
                <a:solidFill>
                  <a:srgbClr val="FF0000"/>
                </a:solidFill>
                <a:ea typeface="BIZ UDPゴシック" panose="020B0400000000000000" pitchFamily="50" charset="-128"/>
                <a:cs typeface="Times New Roman" panose="02020603050405020304" pitchFamily="18" charset="0"/>
              </a:rPr>
              <a:t>年後のグループのあるべき姿</a:t>
            </a:r>
            <a:r>
              <a:rPr lang="en-US" altLang="ja-JP" sz="1200" dirty="0">
                <a:solidFill>
                  <a:srgbClr val="FF0000"/>
                </a:solidFill>
                <a:ea typeface="BIZ UDPゴシック" panose="020B0400000000000000" pitchFamily="50" charset="-128"/>
                <a:cs typeface="Times New Roman" panose="02020603050405020304" pitchFamily="18" charset="0"/>
              </a:rPr>
              <a:t> )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82585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8575">
              <a:lnSpc>
                <a:spcPts val="1046"/>
              </a:lnSpc>
            </a:pPr>
            <a:fld id="{81D60167-4931-47E6-BA6A-407CBD079E47}" type="slidenum">
              <a:rPr lang="en-US" altLang="ja-JP" smtClean="0"/>
              <a:pPr marL="28575">
                <a:lnSpc>
                  <a:spcPts val="1046"/>
                </a:lnSpc>
              </a:pPr>
              <a:t>4</a:t>
            </a:fld>
            <a:endParaRPr lang="en-US" altLang="ja-JP" dirty="0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3661550"/>
              </p:ext>
            </p:extLst>
          </p:nvPr>
        </p:nvGraphicFramePr>
        <p:xfrm>
          <a:off x="117816" y="1052736"/>
          <a:ext cx="9731727" cy="5184577"/>
        </p:xfrm>
        <a:graphic>
          <a:graphicData uri="http://schemas.openxmlformats.org/drawingml/2006/table">
            <a:tbl>
              <a:tblPr/>
              <a:tblGrid>
                <a:gridCol w="478917"/>
                <a:gridCol w="2124019"/>
                <a:gridCol w="2160240"/>
                <a:gridCol w="2232248"/>
                <a:gridCol w="2736303"/>
              </a:tblGrid>
              <a:tr h="280976"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47" marR="7647" marT="76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647" marR="7647" marT="76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47" marR="7647" marT="76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47" marR="7647" marT="76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2023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月～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2024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</a:t>
                      </a: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月</a:t>
                      </a:r>
                    </a:p>
                  </a:txBody>
                  <a:tcPr marL="7647" marR="7647" marT="76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553"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47" marR="7647" marT="76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47" marR="7647" marT="76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47" marR="7647" marT="76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47" marR="7647" marT="76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7647" marR="7647" marT="76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89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7647" marR="7647" marT="7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方針</a:t>
                      </a:r>
                    </a:p>
                  </a:txBody>
                  <a:tcPr marL="7647" marR="7647" marT="7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説明</a:t>
                      </a:r>
                    </a:p>
                  </a:txBody>
                  <a:tcPr marL="7647" marR="7647" marT="7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目標値</a:t>
                      </a:r>
                    </a:p>
                  </a:txBody>
                  <a:tcPr marL="7647" marR="7647" marT="7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今期の行動</a:t>
                      </a:r>
                    </a:p>
                  </a:txBody>
                  <a:tcPr marL="7647" marR="7647" marT="7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705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</a:t>
                      </a:r>
                    </a:p>
                  </a:txBody>
                  <a:tcPr marL="7647" marR="7647" marT="7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新規事業へのチャレンジ</a:t>
                      </a:r>
                    </a:p>
                  </a:txBody>
                  <a:tcPr marL="7647" marR="7647" marT="7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顧客ニ－ズを知り高付加価値商品開拓　　　　　　　　　　　　　　　　　　　　　　　　　　　　　　　　　　　　　　　　　　　　　　　　　　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Noda Technical Creation</a:t>
                      </a: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との事業開発　　　　　　　　　　　　　　　　　　　　　　　　　　　　　　　　　　　　　　グル－プの活用　　　　　　　　　　　　　　　　　　　　　　　　　　　　　　　　　</a:t>
                      </a:r>
                    </a:p>
                  </a:txBody>
                  <a:tcPr marL="7647" marR="7647" marT="7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自動化省力化のニーズを発掘　　　　　　　　　　　　　　　　　　　　　　　　　　　　　　　　　　　　　　　　　　　　　　　　　　　　　　　　　　　　　　　自社ブランドの開発　　　　　　　　　　　　　　　　　　　　　　　　　　　　　　　　　　　　　　　　　　　　　　　　　　　　　　　　　新たな事業の研究開発　　　　　　　　　　　　　　　　　　　　　　　　　　　　　　　　　　　</a:t>
                      </a:r>
                    </a:p>
                  </a:txBody>
                  <a:tcPr marL="7647" marR="7647" marT="7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本社売上</a:t>
                      </a:r>
                      <a:r>
                        <a:rPr lang="en-US" altLang="ja-JP" sz="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億円の達成　　　　　　　　　　　　　　　　　　　　　　　　　　　　　　　　　　　　　　失敗を恐れずチャレンジし続ける企業風土の育成　　　　　　　　　　　　　　　　　　　　　　　　　　　　　　　　　　　　　　　　新規顧客開拓による開発事業の確立　　　　　　　　　　　　　　　　　　　　　　　　　　　　　　　　　　　　　　　　　　　　　アフタ－コロナをチャンスと捉え</a:t>
                      </a:r>
                      <a:r>
                        <a:rPr lang="en-US" altLang="ja-JP" sz="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NTC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及びグル－プ企業の活用　　　　　　　　　　　　　　　　　　　　　　　　　　　　　　　　　　　　　</a:t>
                      </a:r>
                    </a:p>
                  </a:txBody>
                  <a:tcPr marL="7647" marR="7647" marT="7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705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</a:t>
                      </a:r>
                    </a:p>
                  </a:txBody>
                  <a:tcPr marL="7647" marR="7647" marT="7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i="0" u="none" strike="noStrike">
                          <a:solidFill>
                            <a:srgbClr val="FF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技術力のブラッシュアップ</a:t>
                      </a:r>
                    </a:p>
                  </a:txBody>
                  <a:tcPr marL="7647" marR="7647" marT="7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必要な人材育成　　　　　　　　　　　　　　　　　　　</a:t>
                      </a:r>
                    </a:p>
                  </a:txBody>
                  <a:tcPr marL="7647" marR="7647" marT="7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下記の数値目標の設定と行動　　　　　　　　　　　　　　　　　　　　　　　　　　　　　　　　　　　</a:t>
                      </a:r>
                      <a:r>
                        <a:rPr lang="en-US" altLang="ja-JP" sz="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QCD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の向上　　　　　　　　　　　　　　　　　　　　　　　　　　　３Ｄ　ＣＡＤの技術向上　　　　　　　　　　　　　　　　　　　　　　　　　　　　　　　　　　電装・ＰＬＣ制御技術の習得　　　　　　　　　　　　　　　　　　　　　　　　　　　教育訓練の実施　　　　　　　　　　　　　　　　　　　　　　　　　　　　　　　　　　　　　　　　　　　　　　　</a:t>
                      </a:r>
                      <a:r>
                        <a:rPr lang="en-US" altLang="ja-JP" sz="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5S</a:t>
                      </a:r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の向上                                                         </a:t>
                      </a:r>
                    </a:p>
                  </a:txBody>
                  <a:tcPr marL="7647" marR="7647" marT="7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品質への取り組みを強化　　　　　　　　　　　　　　　　　　　　　　　　　　　　　　　　　　　　　　　</a:t>
                      </a:r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QCD</a:t>
                      </a: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向上による他社との差別化　　　　　　　　　　　　　　　　　　　　　　　　　　　　　　　　　スキルアップ教育の実施　　　　　　　　　　　　　　　　　　　　　　　　　　　　　　社外と社内教育の実施　　　　　　　　　　　　　　　　　　　　　　　　　　　　　　　　　　　　　委員会活動の活性化</a:t>
                      </a:r>
                    </a:p>
                  </a:txBody>
                  <a:tcPr marL="7647" marR="7647" marT="7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705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</a:t>
                      </a:r>
                    </a:p>
                  </a:txBody>
                  <a:tcPr marL="7647" marR="7647" marT="7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魅力のある会社の追求</a:t>
                      </a:r>
                    </a:p>
                  </a:txBody>
                  <a:tcPr marL="7647" marR="7647" marT="7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人間尊重経営　　　　　　　　　　　　　　　　　　　　　　　　</a:t>
                      </a:r>
                    </a:p>
                  </a:txBody>
                  <a:tcPr marL="7647" marR="7647" marT="7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経営指針の追求よる社員の自律　　　　　　　　　　　　　　　　　　　　　　　　　　　　　　　　財務体質の改善</a:t>
                      </a:r>
                    </a:p>
                  </a:txBody>
                  <a:tcPr marL="7647" marR="7647" marT="7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経営指針の追求　　　　　　　　　　　　　　　　　　　　　　　　　　　　　　　　　　　　　方針を目指した計画達成</a:t>
                      </a:r>
                    </a:p>
                  </a:txBody>
                  <a:tcPr marL="7647" marR="7647" marT="7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正方形/長方形 3"/>
          <p:cNvSpPr/>
          <p:nvPr/>
        </p:nvSpPr>
        <p:spPr>
          <a:xfrm>
            <a:off x="3080792" y="260648"/>
            <a:ext cx="28729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sz="28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ノダグル－プ方針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00803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Main Nomura Global Color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CB2420"/>
      </a:accent1>
      <a:accent2>
        <a:srgbClr val="737374"/>
      </a:accent2>
      <a:accent3>
        <a:srgbClr val="80A9AE"/>
      </a:accent3>
      <a:accent4>
        <a:srgbClr val="00305C"/>
      </a:accent4>
      <a:accent5>
        <a:srgbClr val="80003F"/>
      </a:accent5>
      <a:accent6>
        <a:srgbClr val="CC8D19"/>
      </a:accent6>
      <a:hlink>
        <a:srgbClr val="B1B1B0"/>
      </a:hlink>
      <a:folHlink>
        <a:srgbClr val="B1B1B0"/>
      </a:folHlink>
    </a:clrScheme>
    <a:fontScheme name="Nomur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36000" rIns="36000" bIns="3600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200" b="1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solidFill>
          <a:schemeClr val="accent2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19599</TotalTime>
  <Words>248</Words>
  <Application>Microsoft Office PowerPoint</Application>
  <PresentationFormat>A4 210 x 297 mm</PresentationFormat>
  <Paragraphs>85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21" baseType="lpstr">
      <vt:lpstr>Arial Unicode MS</vt:lpstr>
      <vt:lpstr>BIZ UDPゴシック</vt:lpstr>
      <vt:lpstr>HGSｺﾞｼｯｸE</vt:lpstr>
      <vt:lpstr>ＭＳ Ｐゴシック</vt:lpstr>
      <vt:lpstr>ＭＳ Ｐゴシック</vt:lpstr>
      <vt:lpstr>ＭＳ ゴシック</vt:lpstr>
      <vt:lpstr>ＭＳ 明朝</vt:lpstr>
      <vt:lpstr>Yu Gothic</vt:lpstr>
      <vt:lpstr>Yu Gothic</vt:lpstr>
      <vt:lpstr>Arial</vt:lpstr>
      <vt:lpstr>Calibri</vt:lpstr>
      <vt:lpstr>Century</vt:lpstr>
      <vt:lpstr>Symbol</vt:lpstr>
      <vt:lpstr>Times New Roman</vt:lpstr>
      <vt:lpstr>Wingdings</vt:lpstr>
      <vt:lpstr>Default Theme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Nomura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0</dc:title>
  <dc:creator>6011390</dc:creator>
  <cp:lastModifiedBy>竹本 英華</cp:lastModifiedBy>
  <cp:revision>492</cp:revision>
  <cp:lastPrinted>2020-04-16T09:18:18Z</cp:lastPrinted>
  <dcterms:created xsi:type="dcterms:W3CDTF">2012-03-22T07:34:34Z</dcterms:created>
  <dcterms:modified xsi:type="dcterms:W3CDTF">2023-09-01T07:41:40Z</dcterms:modified>
</cp:coreProperties>
</file>