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3"/>
  </p:notesMasterIdLst>
  <p:sldIdLst>
    <p:sldId id="256" r:id="rId3"/>
    <p:sldId id="733" r:id="rId4"/>
    <p:sldId id="313" r:id="rId5"/>
    <p:sldId id="734" r:id="rId6"/>
    <p:sldId id="735" r:id="rId7"/>
    <p:sldId id="738" r:id="rId8"/>
    <p:sldId id="739" r:id="rId9"/>
    <p:sldId id="740" r:id="rId10"/>
    <p:sldId id="741" r:id="rId11"/>
    <p:sldId id="742" r:id="rId12"/>
    <p:sldId id="743" r:id="rId13"/>
    <p:sldId id="744" r:id="rId14"/>
    <p:sldId id="745" r:id="rId15"/>
    <p:sldId id="746" r:id="rId16"/>
    <p:sldId id="747" r:id="rId17"/>
    <p:sldId id="748" r:id="rId18"/>
    <p:sldId id="749" r:id="rId19"/>
    <p:sldId id="753" r:id="rId20"/>
    <p:sldId id="750" r:id="rId21"/>
    <p:sldId id="751" r:id="rId22"/>
    <p:sldId id="752" r:id="rId23"/>
    <p:sldId id="756" r:id="rId24"/>
    <p:sldId id="757" r:id="rId25"/>
    <p:sldId id="758" r:id="rId26"/>
    <p:sldId id="759" r:id="rId27"/>
    <p:sldId id="760" r:id="rId28"/>
    <p:sldId id="761" r:id="rId29"/>
    <p:sldId id="762" r:id="rId30"/>
    <p:sldId id="763" r:id="rId31"/>
    <p:sldId id="765" r:id="rId3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FFFF"/>
    <a:srgbClr val="0000FF"/>
    <a:srgbClr val="00D0AD"/>
    <a:srgbClr val="CC0000"/>
    <a:srgbClr val="FD00C7"/>
    <a:srgbClr val="3CB200"/>
    <a:srgbClr val="005D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6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 Hoà Huỳnh" userId="d389dea489eca758" providerId="LiveId" clId="{C61F7CD4-46AE-4DA2-B612-2945048B4626}"/>
    <pc:docChg chg="undo custSel addSld delSld modSld sldOrd modNotesMaster">
      <pc:chgData name="Huy Hoà Huỳnh" userId="d389dea489eca758" providerId="LiveId" clId="{C61F7CD4-46AE-4DA2-B612-2945048B4626}" dt="2021-01-26T01:33:50.238" v="18156" actId="20577"/>
      <pc:docMkLst>
        <pc:docMk/>
      </pc:docMkLst>
      <pc:sldChg chg="addSp delSp modSp mod">
        <pc:chgData name="Huy Hoà Huỳnh" userId="d389dea489eca758" providerId="LiveId" clId="{C61F7CD4-46AE-4DA2-B612-2945048B4626}" dt="2021-01-25T05:00:36.713" v="18047" actId="207"/>
        <pc:sldMkLst>
          <pc:docMk/>
          <pc:sldMk cId="2622154323" sldId="256"/>
        </pc:sldMkLst>
        <pc:spChg chg="mod">
          <ac:chgData name="Huy Hoà Huỳnh" userId="d389dea489eca758" providerId="LiveId" clId="{C61F7CD4-46AE-4DA2-B612-2945048B4626}" dt="2021-01-25T04:59:53.773" v="18042" actId="207"/>
          <ac:spMkLst>
            <pc:docMk/>
            <pc:sldMk cId="2622154323" sldId="256"/>
            <ac:spMk id="7" creationId="{1A1726A1-E250-4E6B-8481-98A5B9F2927F}"/>
          </ac:spMkLst>
        </pc:spChg>
        <pc:spChg chg="mod">
          <ac:chgData name="Huy Hoà Huỳnh" userId="d389dea489eca758" providerId="LiveId" clId="{C61F7CD4-46AE-4DA2-B612-2945048B4626}" dt="2021-01-25T05:00:07.756" v="18045" actId="3062"/>
          <ac:spMkLst>
            <pc:docMk/>
            <pc:sldMk cId="2622154323" sldId="256"/>
            <ac:spMk id="12" creationId="{C82102B4-4427-4F29-8E37-6B7E778447BF}"/>
          </ac:spMkLst>
        </pc:spChg>
        <pc:spChg chg="mod">
          <ac:chgData name="Huy Hoà Huỳnh" userId="d389dea489eca758" providerId="LiveId" clId="{C61F7CD4-46AE-4DA2-B612-2945048B4626}" dt="2021-01-25T05:00:00.549" v="18043" actId="3062"/>
          <ac:spMkLst>
            <pc:docMk/>
            <pc:sldMk cId="2622154323" sldId="256"/>
            <ac:spMk id="13" creationId="{23B05A90-FADB-4215-A2C4-A337A44451CA}"/>
          </ac:spMkLst>
        </pc:spChg>
        <pc:spChg chg="mod">
          <ac:chgData name="Huy Hoà Huỳnh" userId="d389dea489eca758" providerId="LiveId" clId="{C61F7CD4-46AE-4DA2-B612-2945048B4626}" dt="2021-01-25T05:00:05.273" v="18044" actId="3062"/>
          <ac:spMkLst>
            <pc:docMk/>
            <pc:sldMk cId="2622154323" sldId="256"/>
            <ac:spMk id="14" creationId="{E2AF72FC-BEB2-4D18-A64B-6CC2EB1572EA}"/>
          </ac:spMkLst>
        </pc:spChg>
        <pc:spChg chg="add del mod">
          <ac:chgData name="Huy Hoà Huỳnh" userId="d389dea489eca758" providerId="LiveId" clId="{C61F7CD4-46AE-4DA2-B612-2945048B4626}" dt="2021-01-25T05:00:21.420" v="18046" actId="207"/>
          <ac:spMkLst>
            <pc:docMk/>
            <pc:sldMk cId="2622154323" sldId="256"/>
            <ac:spMk id="15" creationId="{3AE8677C-07DF-4D11-AE03-26D0A3F92DD9}"/>
          </ac:spMkLst>
        </pc:spChg>
        <pc:spChg chg="mod">
          <ac:chgData name="Huy Hoà Huỳnh" userId="d389dea489eca758" providerId="LiveId" clId="{C61F7CD4-46AE-4DA2-B612-2945048B4626}" dt="2021-01-25T05:00:36.713" v="18047" actId="207"/>
          <ac:spMkLst>
            <pc:docMk/>
            <pc:sldMk cId="2622154323" sldId="256"/>
            <ac:spMk id="16" creationId="{5EEF52DC-B654-47F0-93DA-91A59BCB5467}"/>
          </ac:spMkLst>
        </pc:spChg>
        <pc:picChg chg="add del mod">
          <ac:chgData name="Huy Hoà Huỳnh" userId="d389dea489eca758" providerId="LiveId" clId="{C61F7CD4-46AE-4DA2-B612-2945048B4626}" dt="2021-01-25T04:58:18.057" v="18020" actId="478"/>
          <ac:picMkLst>
            <pc:docMk/>
            <pc:sldMk cId="2622154323" sldId="256"/>
            <ac:picMk id="3" creationId="{43E69115-6F00-4F08-B028-51C5F7C14878}"/>
          </ac:picMkLst>
        </pc:picChg>
        <pc:picChg chg="add ord">
          <ac:chgData name="Huy Hoà Huỳnh" userId="d389dea489eca758" providerId="LiveId" clId="{C61F7CD4-46AE-4DA2-B612-2945048B4626}" dt="2021-01-25T04:59:49.964" v="18041" actId="171"/>
          <ac:picMkLst>
            <pc:docMk/>
            <pc:sldMk cId="2622154323" sldId="256"/>
            <ac:picMk id="4" creationId="{03C60FFD-3B5C-4EDB-8AED-CEB46D365145}"/>
          </ac:picMkLst>
        </pc:picChg>
        <pc:picChg chg="del">
          <ac:chgData name="Huy Hoà Huỳnh" userId="d389dea489eca758" providerId="LiveId" clId="{C61F7CD4-46AE-4DA2-B612-2945048B4626}" dt="2021-01-25T04:58:00.945" v="18015" actId="478"/>
          <ac:picMkLst>
            <pc:docMk/>
            <pc:sldMk cId="2622154323" sldId="256"/>
            <ac:picMk id="5" creationId="{8D6A4D40-451F-4019-994D-961DECF91D2B}"/>
          </ac:picMkLst>
        </pc:picChg>
        <pc:picChg chg="mod">
          <ac:chgData name="Huy Hoà Huỳnh" userId="d389dea489eca758" providerId="LiveId" clId="{C61F7CD4-46AE-4DA2-B612-2945048B4626}" dt="2021-01-17T06:32:33.621" v="1109" actId="1076"/>
          <ac:picMkLst>
            <pc:docMk/>
            <pc:sldMk cId="2622154323" sldId="256"/>
            <ac:picMk id="8" creationId="{6BB00897-CCFA-4219-8127-19EC63467E47}"/>
          </ac:picMkLst>
        </pc:picChg>
      </pc:sldChg>
      <pc:sldChg chg="addSp delSp modSp new del mod">
        <pc:chgData name="Huy Hoà Huỳnh" userId="d389dea489eca758" providerId="LiveId" clId="{C61F7CD4-46AE-4DA2-B612-2945048B4626}" dt="2021-01-15T05:04:11.299" v="10" actId="47"/>
        <pc:sldMkLst>
          <pc:docMk/>
          <pc:sldMk cId="3289113587" sldId="257"/>
        </pc:sldMkLst>
        <pc:spChg chg="del">
          <ac:chgData name="Huy Hoà Huỳnh" userId="d389dea489eca758" providerId="LiveId" clId="{C61F7CD4-46AE-4DA2-B612-2945048B4626}" dt="2021-01-15T04:56:32.127" v="1" actId="478"/>
          <ac:spMkLst>
            <pc:docMk/>
            <pc:sldMk cId="3289113587" sldId="257"/>
            <ac:spMk id="2" creationId="{D507634E-9C05-4AB2-B671-98B69B38CDD9}"/>
          </ac:spMkLst>
        </pc:spChg>
        <pc:spChg chg="del">
          <ac:chgData name="Huy Hoà Huỳnh" userId="d389dea489eca758" providerId="LiveId" clId="{C61F7CD4-46AE-4DA2-B612-2945048B4626}" dt="2021-01-15T04:56:34.707" v="2" actId="478"/>
          <ac:spMkLst>
            <pc:docMk/>
            <pc:sldMk cId="3289113587" sldId="257"/>
            <ac:spMk id="3" creationId="{C6373D77-FD61-4D44-B5FC-2583E4BB4E92}"/>
          </ac:spMkLst>
        </pc:spChg>
        <pc:spChg chg="add del mod">
          <ac:chgData name="Huy Hoà Huỳnh" userId="d389dea489eca758" providerId="LiveId" clId="{C61F7CD4-46AE-4DA2-B612-2945048B4626}" dt="2021-01-15T05:03:34.601" v="8"/>
          <ac:spMkLst>
            <pc:docMk/>
            <pc:sldMk cId="3289113587" sldId="257"/>
            <ac:spMk id="4" creationId="{E0355EC2-5554-443F-BE9E-51065EB8623D}"/>
          </ac:spMkLst>
        </pc:spChg>
        <pc:spChg chg="add del mod">
          <ac:chgData name="Huy Hoà Huỳnh" userId="d389dea489eca758" providerId="LiveId" clId="{C61F7CD4-46AE-4DA2-B612-2945048B4626}" dt="2021-01-15T05:03:34.601" v="8"/>
          <ac:spMkLst>
            <pc:docMk/>
            <pc:sldMk cId="3289113587" sldId="257"/>
            <ac:spMk id="5" creationId="{BF3A5B08-0E0F-4918-A6AF-9984A1F7FC3B}"/>
          </ac:spMkLst>
        </pc:spChg>
        <pc:spChg chg="add del mod">
          <ac:chgData name="Huy Hoà Huỳnh" userId="d389dea489eca758" providerId="LiveId" clId="{C61F7CD4-46AE-4DA2-B612-2945048B4626}" dt="2021-01-15T05:03:34.601" v="8"/>
          <ac:spMkLst>
            <pc:docMk/>
            <pc:sldMk cId="3289113587" sldId="257"/>
            <ac:spMk id="6" creationId="{755625C0-8F09-4172-8021-2FF9CA7DC7C9}"/>
          </ac:spMkLst>
        </pc:spChg>
        <pc:spChg chg="add del mod">
          <ac:chgData name="Huy Hoà Huỳnh" userId="d389dea489eca758" providerId="LiveId" clId="{C61F7CD4-46AE-4DA2-B612-2945048B4626}" dt="2021-01-15T05:03:34.601" v="8"/>
          <ac:spMkLst>
            <pc:docMk/>
            <pc:sldMk cId="3289113587" sldId="257"/>
            <ac:spMk id="7" creationId="{6BBED66E-068B-49C1-920D-A28B2B3E2722}"/>
          </ac:spMkLst>
        </pc:spChg>
        <pc:spChg chg="mod">
          <ac:chgData name="Huy Hoà Huỳnh" userId="d389dea489eca758" providerId="LiveId" clId="{C61F7CD4-46AE-4DA2-B612-2945048B4626}" dt="2021-01-15T05:03:30.003" v="3"/>
          <ac:spMkLst>
            <pc:docMk/>
            <pc:sldMk cId="3289113587" sldId="257"/>
            <ac:spMk id="9" creationId="{2747406A-B828-47F1-98A2-9691A89ABD81}"/>
          </ac:spMkLst>
        </pc:spChg>
        <pc:spChg chg="mod">
          <ac:chgData name="Huy Hoà Huỳnh" userId="d389dea489eca758" providerId="LiveId" clId="{C61F7CD4-46AE-4DA2-B612-2945048B4626}" dt="2021-01-15T05:03:30.003" v="3"/>
          <ac:spMkLst>
            <pc:docMk/>
            <pc:sldMk cId="3289113587" sldId="257"/>
            <ac:spMk id="10" creationId="{0676052A-E139-45F7-B05B-544200AB4150}"/>
          </ac:spMkLst>
        </pc:spChg>
        <pc:spChg chg="mod">
          <ac:chgData name="Huy Hoà Huỳnh" userId="d389dea489eca758" providerId="LiveId" clId="{C61F7CD4-46AE-4DA2-B612-2945048B4626}" dt="2021-01-15T05:03:30.003" v="3"/>
          <ac:spMkLst>
            <pc:docMk/>
            <pc:sldMk cId="3289113587" sldId="257"/>
            <ac:spMk id="12" creationId="{AD481A86-1071-4718-B132-F4995A91DECD}"/>
          </ac:spMkLst>
        </pc:spChg>
        <pc:spChg chg="mod">
          <ac:chgData name="Huy Hoà Huỳnh" userId="d389dea489eca758" providerId="LiveId" clId="{C61F7CD4-46AE-4DA2-B612-2945048B4626}" dt="2021-01-15T05:03:30.003" v="3"/>
          <ac:spMkLst>
            <pc:docMk/>
            <pc:sldMk cId="3289113587" sldId="257"/>
            <ac:spMk id="13" creationId="{D133815F-0831-4E0C-A6EE-1E0AAC16FD50}"/>
          </ac:spMkLst>
        </pc:spChg>
        <pc:spChg chg="mod">
          <ac:chgData name="Huy Hoà Huỳnh" userId="d389dea489eca758" providerId="LiveId" clId="{C61F7CD4-46AE-4DA2-B612-2945048B4626}" dt="2021-01-15T05:03:30.003" v="3"/>
          <ac:spMkLst>
            <pc:docMk/>
            <pc:sldMk cId="3289113587" sldId="257"/>
            <ac:spMk id="15" creationId="{ABCB986D-D2A3-4383-9BCD-17DA4D261AED}"/>
          </ac:spMkLst>
        </pc:spChg>
        <pc:spChg chg="mod">
          <ac:chgData name="Huy Hoà Huỳnh" userId="d389dea489eca758" providerId="LiveId" clId="{C61F7CD4-46AE-4DA2-B612-2945048B4626}" dt="2021-01-15T05:03:30.003" v="3"/>
          <ac:spMkLst>
            <pc:docMk/>
            <pc:sldMk cId="3289113587" sldId="257"/>
            <ac:spMk id="16" creationId="{40F83CB9-8181-40DD-96BF-27EAC36EDC12}"/>
          </ac:spMkLst>
        </pc:spChg>
        <pc:spChg chg="mod">
          <ac:chgData name="Huy Hoà Huỳnh" userId="d389dea489eca758" providerId="LiveId" clId="{C61F7CD4-46AE-4DA2-B612-2945048B4626}" dt="2021-01-15T05:03:30.003" v="3"/>
          <ac:spMkLst>
            <pc:docMk/>
            <pc:sldMk cId="3289113587" sldId="257"/>
            <ac:spMk id="18" creationId="{708EDE18-F87D-4755-82CB-73E0A193BEE3}"/>
          </ac:spMkLst>
        </pc:spChg>
        <pc:spChg chg="mod">
          <ac:chgData name="Huy Hoà Huỳnh" userId="d389dea489eca758" providerId="LiveId" clId="{C61F7CD4-46AE-4DA2-B612-2945048B4626}" dt="2021-01-15T05:03:30.003" v="3"/>
          <ac:spMkLst>
            <pc:docMk/>
            <pc:sldMk cId="3289113587" sldId="257"/>
            <ac:spMk id="19" creationId="{316F1BD6-876E-4838-A641-B371DF9770A5}"/>
          </ac:spMkLst>
        </pc:spChg>
        <pc:spChg chg="mod">
          <ac:chgData name="Huy Hoà Huỳnh" userId="d389dea489eca758" providerId="LiveId" clId="{C61F7CD4-46AE-4DA2-B612-2945048B4626}" dt="2021-01-15T05:03:30.003" v="3"/>
          <ac:spMkLst>
            <pc:docMk/>
            <pc:sldMk cId="3289113587" sldId="257"/>
            <ac:spMk id="21" creationId="{546EA4BB-E4F8-4696-8E59-6E0437F9774C}"/>
          </ac:spMkLst>
        </pc:spChg>
        <pc:spChg chg="mod">
          <ac:chgData name="Huy Hoà Huỳnh" userId="d389dea489eca758" providerId="LiveId" clId="{C61F7CD4-46AE-4DA2-B612-2945048B4626}" dt="2021-01-15T05:03:30.003" v="3"/>
          <ac:spMkLst>
            <pc:docMk/>
            <pc:sldMk cId="3289113587" sldId="257"/>
            <ac:spMk id="22" creationId="{6A955804-9AB1-4F4F-B697-C9BC1BFDEC02}"/>
          </ac:spMkLst>
        </pc:spChg>
        <pc:spChg chg="add del mod">
          <ac:chgData name="Huy Hoà Huỳnh" userId="d389dea489eca758" providerId="LiveId" clId="{C61F7CD4-46AE-4DA2-B612-2945048B4626}" dt="2021-01-15T05:03:34.601" v="8"/>
          <ac:spMkLst>
            <pc:docMk/>
            <pc:sldMk cId="3289113587" sldId="257"/>
            <ac:spMk id="23" creationId="{ED10F6B8-7559-4121-A12F-21AC3C30B00F}"/>
          </ac:spMkLst>
        </pc:spChg>
        <pc:spChg chg="add mod">
          <ac:chgData name="Huy Hoà Huỳnh" userId="d389dea489eca758" providerId="LiveId" clId="{C61F7CD4-46AE-4DA2-B612-2945048B4626}" dt="2021-01-15T05:03:34.612" v="9"/>
          <ac:spMkLst>
            <pc:docMk/>
            <pc:sldMk cId="3289113587" sldId="257"/>
            <ac:spMk id="24" creationId="{425EDA11-B568-4D61-A5AA-AB8B1101EEA8}"/>
          </ac:spMkLst>
        </pc:spChg>
        <pc:spChg chg="add mod">
          <ac:chgData name="Huy Hoà Huỳnh" userId="d389dea489eca758" providerId="LiveId" clId="{C61F7CD4-46AE-4DA2-B612-2945048B4626}" dt="2021-01-15T05:03:34.612" v="9"/>
          <ac:spMkLst>
            <pc:docMk/>
            <pc:sldMk cId="3289113587" sldId="257"/>
            <ac:spMk id="25" creationId="{2FFCD9CC-3552-488F-B9F1-13BA310A4D42}"/>
          </ac:spMkLst>
        </pc:spChg>
        <pc:spChg chg="add mod">
          <ac:chgData name="Huy Hoà Huỳnh" userId="d389dea489eca758" providerId="LiveId" clId="{C61F7CD4-46AE-4DA2-B612-2945048B4626}" dt="2021-01-15T05:03:34.612" v="9"/>
          <ac:spMkLst>
            <pc:docMk/>
            <pc:sldMk cId="3289113587" sldId="257"/>
            <ac:spMk id="26" creationId="{6372CB2A-432F-4870-A521-5F43061821A9}"/>
          </ac:spMkLst>
        </pc:spChg>
        <pc:spChg chg="add mod">
          <ac:chgData name="Huy Hoà Huỳnh" userId="d389dea489eca758" providerId="LiveId" clId="{C61F7CD4-46AE-4DA2-B612-2945048B4626}" dt="2021-01-15T05:03:34.612" v="9"/>
          <ac:spMkLst>
            <pc:docMk/>
            <pc:sldMk cId="3289113587" sldId="257"/>
            <ac:spMk id="27" creationId="{CAEAC54F-F089-40B2-81D3-E0160650B7A4}"/>
          </ac:spMkLst>
        </pc:spChg>
        <pc:spChg chg="mod">
          <ac:chgData name="Huy Hoà Huỳnh" userId="d389dea489eca758" providerId="LiveId" clId="{C61F7CD4-46AE-4DA2-B612-2945048B4626}" dt="2021-01-15T05:03:34.612" v="9"/>
          <ac:spMkLst>
            <pc:docMk/>
            <pc:sldMk cId="3289113587" sldId="257"/>
            <ac:spMk id="29" creationId="{C464805D-A058-439C-817B-80E01EBD2E0E}"/>
          </ac:spMkLst>
        </pc:spChg>
        <pc:spChg chg="mod">
          <ac:chgData name="Huy Hoà Huỳnh" userId="d389dea489eca758" providerId="LiveId" clId="{C61F7CD4-46AE-4DA2-B612-2945048B4626}" dt="2021-01-15T05:03:34.612" v="9"/>
          <ac:spMkLst>
            <pc:docMk/>
            <pc:sldMk cId="3289113587" sldId="257"/>
            <ac:spMk id="30" creationId="{62393893-7B39-48FE-8F49-F4981F42394D}"/>
          </ac:spMkLst>
        </pc:spChg>
        <pc:spChg chg="mod">
          <ac:chgData name="Huy Hoà Huỳnh" userId="d389dea489eca758" providerId="LiveId" clId="{C61F7CD4-46AE-4DA2-B612-2945048B4626}" dt="2021-01-15T05:03:34.612" v="9"/>
          <ac:spMkLst>
            <pc:docMk/>
            <pc:sldMk cId="3289113587" sldId="257"/>
            <ac:spMk id="32" creationId="{83E877B4-15E8-41E1-901F-B3DF9F44CAE7}"/>
          </ac:spMkLst>
        </pc:spChg>
        <pc:spChg chg="mod">
          <ac:chgData name="Huy Hoà Huỳnh" userId="d389dea489eca758" providerId="LiveId" clId="{C61F7CD4-46AE-4DA2-B612-2945048B4626}" dt="2021-01-15T05:03:34.612" v="9"/>
          <ac:spMkLst>
            <pc:docMk/>
            <pc:sldMk cId="3289113587" sldId="257"/>
            <ac:spMk id="33" creationId="{C2A7BBAC-D696-4B9C-A05D-717B2F4CA59D}"/>
          </ac:spMkLst>
        </pc:spChg>
        <pc:spChg chg="mod">
          <ac:chgData name="Huy Hoà Huỳnh" userId="d389dea489eca758" providerId="LiveId" clId="{C61F7CD4-46AE-4DA2-B612-2945048B4626}" dt="2021-01-15T05:03:34.612" v="9"/>
          <ac:spMkLst>
            <pc:docMk/>
            <pc:sldMk cId="3289113587" sldId="257"/>
            <ac:spMk id="35" creationId="{AC996D92-AC56-4583-AE7C-22C754487533}"/>
          </ac:spMkLst>
        </pc:spChg>
        <pc:spChg chg="mod">
          <ac:chgData name="Huy Hoà Huỳnh" userId="d389dea489eca758" providerId="LiveId" clId="{C61F7CD4-46AE-4DA2-B612-2945048B4626}" dt="2021-01-15T05:03:34.612" v="9"/>
          <ac:spMkLst>
            <pc:docMk/>
            <pc:sldMk cId="3289113587" sldId="257"/>
            <ac:spMk id="36" creationId="{725DDB3D-CF88-4B22-918C-4F84AB90EE1B}"/>
          </ac:spMkLst>
        </pc:spChg>
        <pc:spChg chg="mod">
          <ac:chgData name="Huy Hoà Huỳnh" userId="d389dea489eca758" providerId="LiveId" clId="{C61F7CD4-46AE-4DA2-B612-2945048B4626}" dt="2021-01-15T05:03:34.612" v="9"/>
          <ac:spMkLst>
            <pc:docMk/>
            <pc:sldMk cId="3289113587" sldId="257"/>
            <ac:spMk id="38" creationId="{2D4C6824-2969-47FC-B83A-87F7F49F03E3}"/>
          </ac:spMkLst>
        </pc:spChg>
        <pc:spChg chg="mod">
          <ac:chgData name="Huy Hoà Huỳnh" userId="d389dea489eca758" providerId="LiveId" clId="{C61F7CD4-46AE-4DA2-B612-2945048B4626}" dt="2021-01-15T05:03:34.612" v="9"/>
          <ac:spMkLst>
            <pc:docMk/>
            <pc:sldMk cId="3289113587" sldId="257"/>
            <ac:spMk id="39" creationId="{07D84A7E-A4F1-488E-B758-25CCB4507C7C}"/>
          </ac:spMkLst>
        </pc:spChg>
        <pc:spChg chg="mod">
          <ac:chgData name="Huy Hoà Huỳnh" userId="d389dea489eca758" providerId="LiveId" clId="{C61F7CD4-46AE-4DA2-B612-2945048B4626}" dt="2021-01-15T05:03:34.612" v="9"/>
          <ac:spMkLst>
            <pc:docMk/>
            <pc:sldMk cId="3289113587" sldId="257"/>
            <ac:spMk id="41" creationId="{C9905D0A-A0B7-490D-8414-4E09A413171A}"/>
          </ac:spMkLst>
        </pc:spChg>
        <pc:spChg chg="mod">
          <ac:chgData name="Huy Hoà Huỳnh" userId="d389dea489eca758" providerId="LiveId" clId="{C61F7CD4-46AE-4DA2-B612-2945048B4626}" dt="2021-01-15T05:03:34.612" v="9"/>
          <ac:spMkLst>
            <pc:docMk/>
            <pc:sldMk cId="3289113587" sldId="257"/>
            <ac:spMk id="42" creationId="{276B167A-D2F6-4D28-BEB9-7BBE259270FE}"/>
          </ac:spMkLst>
        </pc:spChg>
        <pc:spChg chg="add mod">
          <ac:chgData name="Huy Hoà Huỳnh" userId="d389dea489eca758" providerId="LiveId" clId="{C61F7CD4-46AE-4DA2-B612-2945048B4626}" dt="2021-01-15T05:03:34.612" v="9"/>
          <ac:spMkLst>
            <pc:docMk/>
            <pc:sldMk cId="3289113587" sldId="257"/>
            <ac:spMk id="43" creationId="{561A7183-A89C-4B28-BB66-7E85016F98EA}"/>
          </ac:spMkLst>
        </pc:spChg>
        <pc:grpChg chg="add del mod">
          <ac:chgData name="Huy Hoà Huỳnh" userId="d389dea489eca758" providerId="LiveId" clId="{C61F7CD4-46AE-4DA2-B612-2945048B4626}" dt="2021-01-15T05:03:34.601" v="8"/>
          <ac:grpSpMkLst>
            <pc:docMk/>
            <pc:sldMk cId="3289113587" sldId="257"/>
            <ac:grpSpMk id="8" creationId="{4616FF58-BD3C-433D-ACFB-969B645869A4}"/>
          </ac:grpSpMkLst>
        </pc:grpChg>
        <pc:grpChg chg="add del mod">
          <ac:chgData name="Huy Hoà Huỳnh" userId="d389dea489eca758" providerId="LiveId" clId="{C61F7CD4-46AE-4DA2-B612-2945048B4626}" dt="2021-01-15T05:03:34.601" v="8"/>
          <ac:grpSpMkLst>
            <pc:docMk/>
            <pc:sldMk cId="3289113587" sldId="257"/>
            <ac:grpSpMk id="11" creationId="{15F0B689-77E4-40D9-8E8D-029835428DB0}"/>
          </ac:grpSpMkLst>
        </pc:grpChg>
        <pc:grpChg chg="add del mod">
          <ac:chgData name="Huy Hoà Huỳnh" userId="d389dea489eca758" providerId="LiveId" clId="{C61F7CD4-46AE-4DA2-B612-2945048B4626}" dt="2021-01-15T05:03:34.601" v="8"/>
          <ac:grpSpMkLst>
            <pc:docMk/>
            <pc:sldMk cId="3289113587" sldId="257"/>
            <ac:grpSpMk id="14" creationId="{01F952C0-5195-4DFA-81B0-8E43663985AE}"/>
          </ac:grpSpMkLst>
        </pc:grpChg>
        <pc:grpChg chg="add del mod">
          <ac:chgData name="Huy Hoà Huỳnh" userId="d389dea489eca758" providerId="LiveId" clId="{C61F7CD4-46AE-4DA2-B612-2945048B4626}" dt="2021-01-15T05:03:34.601" v="8"/>
          <ac:grpSpMkLst>
            <pc:docMk/>
            <pc:sldMk cId="3289113587" sldId="257"/>
            <ac:grpSpMk id="17" creationId="{F664F426-6D3F-46B6-9FB6-CB0BF126433A}"/>
          </ac:grpSpMkLst>
        </pc:grpChg>
        <pc:grpChg chg="add del mod">
          <ac:chgData name="Huy Hoà Huỳnh" userId="d389dea489eca758" providerId="LiveId" clId="{C61F7CD4-46AE-4DA2-B612-2945048B4626}" dt="2021-01-15T05:03:34.601" v="8"/>
          <ac:grpSpMkLst>
            <pc:docMk/>
            <pc:sldMk cId="3289113587" sldId="257"/>
            <ac:grpSpMk id="20" creationId="{0BC261A2-1BC8-4706-825D-D768830124D1}"/>
          </ac:grpSpMkLst>
        </pc:grpChg>
        <pc:grpChg chg="add mod">
          <ac:chgData name="Huy Hoà Huỳnh" userId="d389dea489eca758" providerId="LiveId" clId="{C61F7CD4-46AE-4DA2-B612-2945048B4626}" dt="2021-01-15T05:03:34.612" v="9"/>
          <ac:grpSpMkLst>
            <pc:docMk/>
            <pc:sldMk cId="3289113587" sldId="257"/>
            <ac:grpSpMk id="28" creationId="{C7610F34-D48B-4D8F-855A-C4D26E9DE3FF}"/>
          </ac:grpSpMkLst>
        </pc:grpChg>
        <pc:grpChg chg="add mod">
          <ac:chgData name="Huy Hoà Huỳnh" userId="d389dea489eca758" providerId="LiveId" clId="{C61F7CD4-46AE-4DA2-B612-2945048B4626}" dt="2021-01-15T05:03:34.612" v="9"/>
          <ac:grpSpMkLst>
            <pc:docMk/>
            <pc:sldMk cId="3289113587" sldId="257"/>
            <ac:grpSpMk id="31" creationId="{A2A57B94-0019-48FC-8885-07CDC9127858}"/>
          </ac:grpSpMkLst>
        </pc:grpChg>
        <pc:grpChg chg="add mod">
          <ac:chgData name="Huy Hoà Huỳnh" userId="d389dea489eca758" providerId="LiveId" clId="{C61F7CD4-46AE-4DA2-B612-2945048B4626}" dt="2021-01-15T05:03:34.612" v="9"/>
          <ac:grpSpMkLst>
            <pc:docMk/>
            <pc:sldMk cId="3289113587" sldId="257"/>
            <ac:grpSpMk id="34" creationId="{CBC5DF62-3043-4A76-A1D1-4E0CA209BC34}"/>
          </ac:grpSpMkLst>
        </pc:grpChg>
        <pc:grpChg chg="add mod">
          <ac:chgData name="Huy Hoà Huỳnh" userId="d389dea489eca758" providerId="LiveId" clId="{C61F7CD4-46AE-4DA2-B612-2945048B4626}" dt="2021-01-15T05:03:34.612" v="9"/>
          <ac:grpSpMkLst>
            <pc:docMk/>
            <pc:sldMk cId="3289113587" sldId="257"/>
            <ac:grpSpMk id="37" creationId="{8EFAFCCD-8702-409B-A01C-69F6A9826B62}"/>
          </ac:grpSpMkLst>
        </pc:grpChg>
        <pc:grpChg chg="add mod">
          <ac:chgData name="Huy Hoà Huỳnh" userId="d389dea489eca758" providerId="LiveId" clId="{C61F7CD4-46AE-4DA2-B612-2945048B4626}" dt="2021-01-15T05:03:34.612" v="9"/>
          <ac:grpSpMkLst>
            <pc:docMk/>
            <pc:sldMk cId="3289113587" sldId="257"/>
            <ac:grpSpMk id="40" creationId="{5520B023-DE69-4DA6-9EA1-99310BC98A79}"/>
          </ac:grpSpMkLst>
        </pc:grpChg>
      </pc:sldChg>
      <pc:sldChg chg="addSp delSp modSp add del mod setBg delDesignElem">
        <pc:chgData name="Huy Hoà Huỳnh" userId="d389dea489eca758" providerId="LiveId" clId="{C61F7CD4-46AE-4DA2-B612-2945048B4626}" dt="2021-01-17T07:57:54.604" v="3812" actId="1076"/>
        <pc:sldMkLst>
          <pc:docMk/>
          <pc:sldMk cId="3436652575" sldId="313"/>
        </pc:sldMkLst>
        <pc:spChg chg="add mod">
          <ac:chgData name="Huy Hoà Huỳnh" userId="d389dea489eca758" providerId="LiveId" clId="{C61F7CD4-46AE-4DA2-B612-2945048B4626}" dt="2021-01-17T06:34:21.760" v="1166" actId="20577"/>
          <ac:spMkLst>
            <pc:docMk/>
            <pc:sldMk cId="3436652575" sldId="313"/>
            <ac:spMk id="2" creationId="{EF03F8AA-1664-4CFD-A955-6935CE103FBC}"/>
          </ac:spMkLst>
        </pc:spChg>
        <pc:spChg chg="add del">
          <ac:chgData name="Huy Hoà Huỳnh" userId="d389dea489eca758" providerId="LiveId" clId="{C61F7CD4-46AE-4DA2-B612-2945048B4626}" dt="2021-01-17T06:32:08.617" v="1104"/>
          <ac:spMkLst>
            <pc:docMk/>
            <pc:sldMk cId="3436652575" sldId="313"/>
            <ac:spMk id="8" creationId="{F3060C83-F051-4F0E-ABAD-AA0DFC48B218}"/>
          </ac:spMkLst>
        </pc:spChg>
        <pc:spChg chg="add del">
          <ac:chgData name="Huy Hoà Huỳnh" userId="d389dea489eca758" providerId="LiveId" clId="{C61F7CD4-46AE-4DA2-B612-2945048B4626}" dt="2021-01-17T06:32:08.617" v="1104"/>
          <ac:spMkLst>
            <pc:docMk/>
            <pc:sldMk cId="3436652575" sldId="313"/>
            <ac:spMk id="10" creationId="{83C98ABE-055B-441F-B07E-44F97F083C39}"/>
          </ac:spMkLst>
        </pc:spChg>
        <pc:spChg chg="add mod">
          <ac:chgData name="Huy Hoà Huỳnh" userId="d389dea489eca758" providerId="LiveId" clId="{C61F7CD4-46AE-4DA2-B612-2945048B4626}" dt="2021-01-17T07:57:47.515" v="3810" actId="20577"/>
          <ac:spMkLst>
            <pc:docMk/>
            <pc:sldMk cId="3436652575" sldId="313"/>
            <ac:spMk id="11" creationId="{2BE19923-DB79-46BD-89C2-430E6F5B30FD}"/>
          </ac:spMkLst>
        </pc:spChg>
        <pc:spChg chg="add del">
          <ac:chgData name="Huy Hoà Huỳnh" userId="d389dea489eca758" providerId="LiveId" clId="{C61F7CD4-46AE-4DA2-B612-2945048B4626}" dt="2021-01-17T06:32:08.617" v="1104"/>
          <ac:spMkLst>
            <pc:docMk/>
            <pc:sldMk cId="3436652575" sldId="313"/>
            <ac:spMk id="12" creationId="{29FDB030-9B49-4CED-8CCD-4D99382388AC}"/>
          </ac:spMkLst>
        </pc:spChg>
        <pc:spChg chg="add del">
          <ac:chgData name="Huy Hoà Huỳnh" userId="d389dea489eca758" providerId="LiveId" clId="{C61F7CD4-46AE-4DA2-B612-2945048B4626}" dt="2021-01-17T06:32:08.617" v="1104"/>
          <ac:spMkLst>
            <pc:docMk/>
            <pc:sldMk cId="3436652575" sldId="313"/>
            <ac:spMk id="14" creationId="{3783CA14-24A1-485C-8B30-D6A5D87987AD}"/>
          </ac:spMkLst>
        </pc:spChg>
        <pc:spChg chg="add del">
          <ac:chgData name="Huy Hoà Huỳnh" userId="d389dea489eca758" providerId="LiveId" clId="{C61F7CD4-46AE-4DA2-B612-2945048B4626}" dt="2021-01-17T06:32:08.617" v="1104"/>
          <ac:spMkLst>
            <pc:docMk/>
            <pc:sldMk cId="3436652575" sldId="313"/>
            <ac:spMk id="16" creationId="{9A97C86A-04D6-40F7-AE84-31AB43E6A846}"/>
          </ac:spMkLst>
        </pc:spChg>
        <pc:spChg chg="add del">
          <ac:chgData name="Huy Hoà Huỳnh" userId="d389dea489eca758" providerId="LiveId" clId="{C61F7CD4-46AE-4DA2-B612-2945048B4626}" dt="2021-01-17T06:32:08.617" v="1104"/>
          <ac:spMkLst>
            <pc:docMk/>
            <pc:sldMk cId="3436652575" sldId="313"/>
            <ac:spMk id="18" creationId="{FF9F2414-84E8-453E-B1F3-389FDE8192D9}"/>
          </ac:spMkLst>
        </pc:spChg>
        <pc:spChg chg="add del">
          <ac:chgData name="Huy Hoà Huỳnh" userId="d389dea489eca758" providerId="LiveId" clId="{C61F7CD4-46AE-4DA2-B612-2945048B4626}" dt="2021-01-17T06:32:08.617" v="1104"/>
          <ac:spMkLst>
            <pc:docMk/>
            <pc:sldMk cId="3436652575" sldId="313"/>
            <ac:spMk id="20" creationId="{3ECA69A1-7536-43AC-85EF-C7106179F5ED}"/>
          </ac:spMkLst>
        </pc:spChg>
        <pc:graphicFrameChg chg="add mod modGraphic">
          <ac:chgData name="Huy Hoà Huỳnh" userId="d389dea489eca758" providerId="LiveId" clId="{C61F7CD4-46AE-4DA2-B612-2945048B4626}" dt="2021-01-17T07:57:54.604" v="3812" actId="1076"/>
          <ac:graphicFrameMkLst>
            <pc:docMk/>
            <pc:sldMk cId="3436652575" sldId="313"/>
            <ac:graphicFrameMk id="6" creationId="{95ABABFE-CCD8-4E73-8292-ABC0D69C65EB}"/>
          </ac:graphicFrameMkLst>
        </pc:graphicFrameChg>
        <pc:picChg chg="del">
          <ac:chgData name="Huy Hoà Huỳnh" userId="d389dea489eca758" providerId="LiveId" clId="{C61F7CD4-46AE-4DA2-B612-2945048B4626}" dt="2021-01-17T06:32:10.065" v="1106" actId="478"/>
          <ac:picMkLst>
            <pc:docMk/>
            <pc:sldMk cId="3436652575" sldId="313"/>
            <ac:picMk id="3" creationId="{CD38705F-A55C-4D0B-9B96-D1D0D16D39F6}"/>
          </ac:picMkLst>
        </pc:picChg>
      </pc:sldChg>
      <pc:sldChg chg="modSp del mod">
        <pc:chgData name="Huy Hoà Huỳnh" userId="d389dea489eca758" providerId="LiveId" clId="{C61F7CD4-46AE-4DA2-B612-2945048B4626}" dt="2021-01-15T05:05:34.494" v="33" actId="47"/>
        <pc:sldMkLst>
          <pc:docMk/>
          <pc:sldMk cId="1484348986" sldId="732"/>
        </pc:sldMkLst>
        <pc:spChg chg="mod">
          <ac:chgData name="Huy Hoà Huỳnh" userId="d389dea489eca758" providerId="LiveId" clId="{C61F7CD4-46AE-4DA2-B612-2945048B4626}" dt="2021-01-15T05:04:57.408" v="32" actId="27636"/>
          <ac:spMkLst>
            <pc:docMk/>
            <pc:sldMk cId="1484348986" sldId="732"/>
            <ac:spMk id="13" creationId="{00000000-0000-0000-0000-000000000000}"/>
          </ac:spMkLst>
        </pc:spChg>
      </pc:sldChg>
      <pc:sldChg chg="addSp delSp modSp mod modAnim">
        <pc:chgData name="Huy Hoà Huỳnh" userId="d389dea489eca758" providerId="LiveId" clId="{C61F7CD4-46AE-4DA2-B612-2945048B4626}" dt="2021-01-17T08:14:10.549" v="4278" actId="20577"/>
        <pc:sldMkLst>
          <pc:docMk/>
          <pc:sldMk cId="1469548542" sldId="733"/>
        </pc:sldMkLst>
        <pc:spChg chg="mod">
          <ac:chgData name="Huy Hoà Huỳnh" userId="d389dea489eca758" providerId="LiveId" clId="{C61F7CD4-46AE-4DA2-B612-2945048B4626}" dt="2021-01-17T06:24:43.163" v="472" actId="2711"/>
          <ac:spMkLst>
            <pc:docMk/>
            <pc:sldMk cId="1469548542" sldId="733"/>
            <ac:spMk id="6" creationId="{00000000-0000-0000-0000-000000000000}"/>
          </ac:spMkLst>
        </pc:spChg>
        <pc:spChg chg="mod">
          <ac:chgData name="Huy Hoà Huỳnh" userId="d389dea489eca758" providerId="LiveId" clId="{C61F7CD4-46AE-4DA2-B612-2945048B4626}" dt="2021-01-17T06:24:43.163" v="472" actId="2711"/>
          <ac:spMkLst>
            <pc:docMk/>
            <pc:sldMk cId="1469548542" sldId="733"/>
            <ac:spMk id="9" creationId="{00000000-0000-0000-0000-000000000000}"/>
          </ac:spMkLst>
        </pc:spChg>
        <pc:spChg chg="mod">
          <ac:chgData name="Huy Hoà Huỳnh" userId="d389dea489eca758" providerId="LiveId" clId="{C61F7CD4-46AE-4DA2-B612-2945048B4626}" dt="2021-01-17T06:24:43.163" v="472" actId="2711"/>
          <ac:spMkLst>
            <pc:docMk/>
            <pc:sldMk cId="1469548542" sldId="733"/>
            <ac:spMk id="10" creationId="{00000000-0000-0000-0000-000000000000}"/>
          </ac:spMkLst>
        </pc:spChg>
        <pc:spChg chg="add del">
          <ac:chgData name="Huy Hoà Huỳnh" userId="d389dea489eca758" providerId="LiveId" clId="{C61F7CD4-46AE-4DA2-B612-2945048B4626}" dt="2021-01-17T06:21:48.600" v="303" actId="478"/>
          <ac:spMkLst>
            <pc:docMk/>
            <pc:sldMk cId="1469548542" sldId="733"/>
            <ac:spMk id="11" creationId="{00000000-0000-0000-0000-000000000000}"/>
          </ac:spMkLst>
        </pc:spChg>
        <pc:spChg chg="mod">
          <ac:chgData name="Huy Hoà Huỳnh" userId="d389dea489eca758" providerId="LiveId" clId="{C61F7CD4-46AE-4DA2-B612-2945048B4626}" dt="2021-01-17T06:24:43.163" v="472" actId="2711"/>
          <ac:spMkLst>
            <pc:docMk/>
            <pc:sldMk cId="1469548542" sldId="733"/>
            <ac:spMk id="13" creationId="{00000000-0000-0000-0000-000000000000}"/>
          </ac:spMkLst>
        </pc:spChg>
        <pc:spChg chg="mod">
          <ac:chgData name="Huy Hoà Huỳnh" userId="d389dea489eca758" providerId="LiveId" clId="{C61F7CD4-46AE-4DA2-B612-2945048B4626}" dt="2021-01-17T06:24:43.163" v="472" actId="2711"/>
          <ac:spMkLst>
            <pc:docMk/>
            <pc:sldMk cId="1469548542" sldId="733"/>
            <ac:spMk id="26" creationId="{00000000-0000-0000-0000-000000000000}"/>
          </ac:spMkLst>
        </pc:spChg>
        <pc:spChg chg="mod">
          <ac:chgData name="Huy Hoà Huỳnh" userId="d389dea489eca758" providerId="LiveId" clId="{C61F7CD4-46AE-4DA2-B612-2945048B4626}" dt="2021-01-17T06:24:43.163" v="472" actId="2711"/>
          <ac:spMkLst>
            <pc:docMk/>
            <pc:sldMk cId="1469548542" sldId="733"/>
            <ac:spMk id="27" creationId="{00000000-0000-0000-0000-000000000000}"/>
          </ac:spMkLst>
        </pc:spChg>
        <pc:spChg chg="del">
          <ac:chgData name="Huy Hoà Huỳnh" userId="d389dea489eca758" providerId="LiveId" clId="{C61F7CD4-46AE-4DA2-B612-2945048B4626}" dt="2021-01-17T06:21:59.426" v="308" actId="478"/>
          <ac:spMkLst>
            <pc:docMk/>
            <pc:sldMk cId="1469548542" sldId="733"/>
            <ac:spMk id="28" creationId="{00000000-0000-0000-0000-000000000000}"/>
          </ac:spMkLst>
        </pc:spChg>
        <pc:spChg chg="mod">
          <ac:chgData name="Huy Hoà Huỳnh" userId="d389dea489eca758" providerId="LiveId" clId="{C61F7CD4-46AE-4DA2-B612-2945048B4626}" dt="2021-01-17T06:24:43.163" v="472" actId="2711"/>
          <ac:spMkLst>
            <pc:docMk/>
            <pc:sldMk cId="1469548542" sldId="733"/>
            <ac:spMk id="29" creationId="{00000000-0000-0000-0000-000000000000}"/>
          </ac:spMkLst>
        </pc:spChg>
        <pc:spChg chg="del">
          <ac:chgData name="Huy Hoà Huỳnh" userId="d389dea489eca758" providerId="LiveId" clId="{C61F7CD4-46AE-4DA2-B612-2945048B4626}" dt="2021-01-15T05:06:31.120" v="56" actId="478"/>
          <ac:spMkLst>
            <pc:docMk/>
            <pc:sldMk cId="1469548542" sldId="733"/>
            <ac:spMk id="30" creationId="{00000000-0000-0000-0000-000000000000}"/>
          </ac:spMkLst>
        </pc:spChg>
        <pc:spChg chg="add del mod">
          <ac:chgData name="Huy Hoà Huỳnh" userId="d389dea489eca758" providerId="LiveId" clId="{C61F7CD4-46AE-4DA2-B612-2945048B4626}" dt="2021-01-17T06:22:31.502" v="325" actId="478"/>
          <ac:spMkLst>
            <pc:docMk/>
            <pc:sldMk cId="1469548542" sldId="733"/>
            <ac:spMk id="31" creationId="{00000000-0000-0000-0000-000000000000}"/>
          </ac:spMkLst>
        </pc:spChg>
        <pc:spChg chg="del">
          <ac:chgData name="Huy Hoà Huỳnh" userId="d389dea489eca758" providerId="LiveId" clId="{C61F7CD4-46AE-4DA2-B612-2945048B4626}" dt="2021-01-17T06:22:34.504" v="331" actId="478"/>
          <ac:spMkLst>
            <pc:docMk/>
            <pc:sldMk cId="1469548542" sldId="733"/>
            <ac:spMk id="32" creationId="{00000000-0000-0000-0000-000000000000}"/>
          </ac:spMkLst>
        </pc:spChg>
        <pc:spChg chg="del">
          <ac:chgData name="Huy Hoà Huỳnh" userId="d389dea489eca758" providerId="LiveId" clId="{C61F7CD4-46AE-4DA2-B612-2945048B4626}" dt="2021-01-17T06:22:33.653" v="330" actId="478"/>
          <ac:spMkLst>
            <pc:docMk/>
            <pc:sldMk cId="1469548542" sldId="733"/>
            <ac:spMk id="33" creationId="{00000000-0000-0000-0000-000000000000}"/>
          </ac:spMkLst>
        </pc:spChg>
        <pc:spChg chg="mod">
          <ac:chgData name="Huy Hoà Huỳnh" userId="d389dea489eca758" providerId="LiveId" clId="{C61F7CD4-46AE-4DA2-B612-2945048B4626}" dt="2021-01-17T06:24:43.163" v="472" actId="2711"/>
          <ac:spMkLst>
            <pc:docMk/>
            <pc:sldMk cId="1469548542" sldId="733"/>
            <ac:spMk id="34" creationId="{00000000-0000-0000-0000-000000000000}"/>
          </ac:spMkLst>
        </pc:spChg>
        <pc:spChg chg="add del">
          <ac:chgData name="Huy Hoà Huỳnh" userId="d389dea489eca758" providerId="LiveId" clId="{C61F7CD4-46AE-4DA2-B612-2945048B4626}" dt="2021-01-17T06:22:32.795" v="328" actId="478"/>
          <ac:spMkLst>
            <pc:docMk/>
            <pc:sldMk cId="1469548542" sldId="733"/>
            <ac:spMk id="35" creationId="{00000000-0000-0000-0000-000000000000}"/>
          </ac:spMkLst>
        </pc:spChg>
        <pc:spChg chg="del">
          <ac:chgData name="Huy Hoà Huỳnh" userId="d389dea489eca758" providerId="LiveId" clId="{C61F7CD4-46AE-4DA2-B612-2945048B4626}" dt="2021-01-17T06:22:35.711" v="332" actId="478"/>
          <ac:spMkLst>
            <pc:docMk/>
            <pc:sldMk cId="1469548542" sldId="733"/>
            <ac:spMk id="36" creationId="{00000000-0000-0000-0000-000000000000}"/>
          </ac:spMkLst>
        </pc:spChg>
        <pc:spChg chg="mod">
          <ac:chgData name="Huy Hoà Huỳnh" userId="d389dea489eca758" providerId="LiveId" clId="{C61F7CD4-46AE-4DA2-B612-2945048B4626}" dt="2021-01-17T06:24:43.163" v="472" actId="2711"/>
          <ac:spMkLst>
            <pc:docMk/>
            <pc:sldMk cId="1469548542" sldId="733"/>
            <ac:spMk id="38" creationId="{00000000-0000-0000-0000-000000000000}"/>
          </ac:spMkLst>
        </pc:spChg>
        <pc:spChg chg="mod">
          <ac:chgData name="Huy Hoà Huỳnh" userId="d389dea489eca758" providerId="LiveId" clId="{C61F7CD4-46AE-4DA2-B612-2945048B4626}" dt="2021-01-17T06:24:43.163" v="472" actId="2711"/>
          <ac:spMkLst>
            <pc:docMk/>
            <pc:sldMk cId="1469548542" sldId="733"/>
            <ac:spMk id="39" creationId="{00000000-0000-0000-0000-000000000000}"/>
          </ac:spMkLst>
        </pc:spChg>
        <pc:spChg chg="mod">
          <ac:chgData name="Huy Hoà Huỳnh" userId="d389dea489eca758" providerId="LiveId" clId="{C61F7CD4-46AE-4DA2-B612-2945048B4626}" dt="2021-01-17T06:29:38.878" v="1088" actId="20577"/>
          <ac:spMkLst>
            <pc:docMk/>
            <pc:sldMk cId="1469548542" sldId="733"/>
            <ac:spMk id="40" creationId="{00000000-0000-0000-0000-000000000000}"/>
          </ac:spMkLst>
        </pc:spChg>
        <pc:spChg chg="mod">
          <ac:chgData name="Huy Hoà Huỳnh" userId="d389dea489eca758" providerId="LiveId" clId="{C61F7CD4-46AE-4DA2-B612-2945048B4626}" dt="2021-01-17T06:24:43.163" v="472" actId="2711"/>
          <ac:spMkLst>
            <pc:docMk/>
            <pc:sldMk cId="1469548542" sldId="733"/>
            <ac:spMk id="44" creationId="{00000000-0000-0000-0000-000000000000}"/>
          </ac:spMkLst>
        </pc:spChg>
        <pc:spChg chg="mod">
          <ac:chgData name="Huy Hoà Huỳnh" userId="d389dea489eca758" providerId="LiveId" clId="{C61F7CD4-46AE-4DA2-B612-2945048B4626}" dt="2021-01-17T06:24:43.163" v="472" actId="2711"/>
          <ac:spMkLst>
            <pc:docMk/>
            <pc:sldMk cId="1469548542" sldId="733"/>
            <ac:spMk id="47" creationId="{00000000-0000-0000-0000-000000000000}"/>
          </ac:spMkLst>
        </pc:spChg>
        <pc:spChg chg="mod">
          <ac:chgData name="Huy Hoà Huỳnh" userId="d389dea489eca758" providerId="LiveId" clId="{C61F7CD4-46AE-4DA2-B612-2945048B4626}" dt="2021-01-17T06:24:43.163" v="472" actId="2711"/>
          <ac:spMkLst>
            <pc:docMk/>
            <pc:sldMk cId="1469548542" sldId="733"/>
            <ac:spMk id="48" creationId="{00000000-0000-0000-0000-000000000000}"/>
          </ac:spMkLst>
        </pc:spChg>
        <pc:spChg chg="mod">
          <ac:chgData name="Huy Hoà Huỳnh" userId="d389dea489eca758" providerId="LiveId" clId="{C61F7CD4-46AE-4DA2-B612-2945048B4626}" dt="2021-01-17T06:24:55.986" v="474" actId="403"/>
          <ac:spMkLst>
            <pc:docMk/>
            <pc:sldMk cId="1469548542" sldId="733"/>
            <ac:spMk id="49" creationId="{00000000-0000-0000-0000-000000000000}"/>
          </ac:spMkLst>
        </pc:spChg>
        <pc:spChg chg="mod">
          <ac:chgData name="Huy Hoà Huỳnh" userId="d389dea489eca758" providerId="LiveId" clId="{C61F7CD4-46AE-4DA2-B612-2945048B4626}" dt="2021-01-17T06:24:43.163" v="472" actId="2711"/>
          <ac:spMkLst>
            <pc:docMk/>
            <pc:sldMk cId="1469548542" sldId="733"/>
            <ac:spMk id="52" creationId="{00000000-0000-0000-0000-000000000000}"/>
          </ac:spMkLst>
        </pc:spChg>
        <pc:spChg chg="mod">
          <ac:chgData name="Huy Hoà Huỳnh" userId="d389dea489eca758" providerId="LiveId" clId="{C61F7CD4-46AE-4DA2-B612-2945048B4626}" dt="2021-01-17T08:14:10.549" v="4278" actId="20577"/>
          <ac:spMkLst>
            <pc:docMk/>
            <pc:sldMk cId="1469548542" sldId="733"/>
            <ac:spMk id="53" creationId="{00000000-0000-0000-0000-000000000000}"/>
          </ac:spMkLst>
        </pc:spChg>
        <pc:spChg chg="mod">
          <ac:chgData name="Huy Hoà Huỳnh" userId="d389dea489eca758" providerId="LiveId" clId="{C61F7CD4-46AE-4DA2-B612-2945048B4626}" dt="2021-01-17T06:24:43.163" v="472" actId="2711"/>
          <ac:spMkLst>
            <pc:docMk/>
            <pc:sldMk cId="1469548542" sldId="733"/>
            <ac:spMk id="55" creationId="{00000000-0000-0000-0000-000000000000}"/>
          </ac:spMkLst>
        </pc:spChg>
        <pc:spChg chg="mod">
          <ac:chgData name="Huy Hoà Huỳnh" userId="d389dea489eca758" providerId="LiveId" clId="{C61F7CD4-46AE-4DA2-B612-2945048B4626}" dt="2021-01-17T06:28:20.144" v="834" actId="207"/>
          <ac:spMkLst>
            <pc:docMk/>
            <pc:sldMk cId="1469548542" sldId="733"/>
            <ac:spMk id="56" creationId="{00000000-0000-0000-0000-000000000000}"/>
          </ac:spMkLst>
        </pc:spChg>
        <pc:spChg chg="mod">
          <ac:chgData name="Huy Hoà Huỳnh" userId="d389dea489eca758" providerId="LiveId" clId="{C61F7CD4-46AE-4DA2-B612-2945048B4626}" dt="2021-01-17T06:24:43.163" v="472" actId="2711"/>
          <ac:spMkLst>
            <pc:docMk/>
            <pc:sldMk cId="1469548542" sldId="733"/>
            <ac:spMk id="58" creationId="{00000000-0000-0000-0000-000000000000}"/>
          </ac:spMkLst>
        </pc:spChg>
        <pc:spChg chg="mod">
          <ac:chgData name="Huy Hoà Huỳnh" userId="d389dea489eca758" providerId="LiveId" clId="{C61F7CD4-46AE-4DA2-B612-2945048B4626}" dt="2021-01-17T06:29:35.009" v="1087" actId="14100"/>
          <ac:spMkLst>
            <pc:docMk/>
            <pc:sldMk cId="1469548542" sldId="733"/>
            <ac:spMk id="59" creationId="{00000000-0000-0000-0000-000000000000}"/>
          </ac:spMkLst>
        </pc:spChg>
        <pc:spChg chg="del topLvl">
          <ac:chgData name="Huy Hoà Huỳnh" userId="d389dea489eca758" providerId="LiveId" clId="{C61F7CD4-46AE-4DA2-B612-2945048B4626}" dt="2021-01-17T06:22:16.122" v="316" actId="478"/>
          <ac:spMkLst>
            <pc:docMk/>
            <pc:sldMk cId="1469548542" sldId="733"/>
            <ac:spMk id="62" creationId="{00000000-0000-0000-0000-000000000000}"/>
          </ac:spMkLst>
        </pc:spChg>
        <pc:spChg chg="del topLvl">
          <ac:chgData name="Huy Hoà Huỳnh" userId="d389dea489eca758" providerId="LiveId" clId="{C61F7CD4-46AE-4DA2-B612-2945048B4626}" dt="2021-01-17T06:22:18.092" v="318" actId="478"/>
          <ac:spMkLst>
            <pc:docMk/>
            <pc:sldMk cId="1469548542" sldId="733"/>
            <ac:spMk id="63" creationId="{00000000-0000-0000-0000-000000000000}"/>
          </ac:spMkLst>
        </pc:spChg>
        <pc:spChg chg="mod">
          <ac:chgData name="Huy Hoà Huỳnh" userId="d389dea489eca758" providerId="LiveId" clId="{C61F7CD4-46AE-4DA2-B612-2945048B4626}" dt="2021-01-17T06:24:43.163" v="472" actId="2711"/>
          <ac:spMkLst>
            <pc:docMk/>
            <pc:sldMk cId="1469548542" sldId="733"/>
            <ac:spMk id="64" creationId="{00000000-0000-0000-0000-000000000000}"/>
          </ac:spMkLst>
        </pc:spChg>
        <pc:spChg chg="mod">
          <ac:chgData name="Huy Hoà Huỳnh" userId="d389dea489eca758" providerId="LiveId" clId="{C61F7CD4-46AE-4DA2-B612-2945048B4626}" dt="2021-01-17T06:24:43.163" v="472" actId="2711"/>
          <ac:spMkLst>
            <pc:docMk/>
            <pc:sldMk cId="1469548542" sldId="733"/>
            <ac:spMk id="65" creationId="{00000000-0000-0000-0000-000000000000}"/>
          </ac:spMkLst>
        </pc:spChg>
        <pc:spChg chg="mod">
          <ac:chgData name="Huy Hoà Huỳnh" userId="d389dea489eca758" providerId="LiveId" clId="{C61F7CD4-46AE-4DA2-B612-2945048B4626}" dt="2021-01-17T06:24:43.163" v="472" actId="2711"/>
          <ac:spMkLst>
            <pc:docMk/>
            <pc:sldMk cId="1469548542" sldId="733"/>
            <ac:spMk id="66" creationId="{00000000-0000-0000-0000-000000000000}"/>
          </ac:spMkLst>
        </pc:spChg>
        <pc:spChg chg="add del">
          <ac:chgData name="Huy Hoà Huỳnh" userId="d389dea489eca758" providerId="LiveId" clId="{C61F7CD4-46AE-4DA2-B612-2945048B4626}" dt="2021-01-17T06:21:48.078" v="302" actId="478"/>
          <ac:spMkLst>
            <pc:docMk/>
            <pc:sldMk cId="1469548542" sldId="733"/>
            <ac:spMk id="67" creationId="{00000000-0000-0000-0000-000000000000}"/>
          </ac:spMkLst>
        </pc:spChg>
        <pc:spChg chg="del mod">
          <ac:chgData name="Huy Hoà Huỳnh" userId="d389dea489eca758" providerId="LiveId" clId="{C61F7CD4-46AE-4DA2-B612-2945048B4626}" dt="2021-01-17T06:21:58.029" v="307" actId="478"/>
          <ac:spMkLst>
            <pc:docMk/>
            <pc:sldMk cId="1469548542" sldId="733"/>
            <ac:spMk id="68" creationId="{00000000-0000-0000-0000-000000000000}"/>
          </ac:spMkLst>
        </pc:spChg>
        <pc:spChg chg="add del">
          <ac:chgData name="Huy Hoà Huỳnh" userId="d389dea489eca758" providerId="LiveId" clId="{C61F7CD4-46AE-4DA2-B612-2945048B4626}" dt="2021-01-17T06:22:33.181" v="329" actId="478"/>
          <ac:spMkLst>
            <pc:docMk/>
            <pc:sldMk cId="1469548542" sldId="733"/>
            <ac:spMk id="69" creationId="{00000000-0000-0000-0000-000000000000}"/>
          </ac:spMkLst>
        </pc:spChg>
        <pc:spChg chg="add del mod">
          <ac:chgData name="Huy Hoà Huỳnh" userId="d389dea489eca758" providerId="LiveId" clId="{C61F7CD4-46AE-4DA2-B612-2945048B4626}" dt="2021-01-17T06:22:31.890" v="326" actId="478"/>
          <ac:spMkLst>
            <pc:docMk/>
            <pc:sldMk cId="1469548542" sldId="733"/>
            <ac:spMk id="70" creationId="{00000000-0000-0000-0000-000000000000}"/>
          </ac:spMkLst>
        </pc:spChg>
        <pc:spChg chg="mod">
          <ac:chgData name="Huy Hoà Huỳnh" userId="d389dea489eca758" providerId="LiveId" clId="{C61F7CD4-46AE-4DA2-B612-2945048B4626}" dt="2021-01-17T06:33:11.587" v="1118" actId="1076"/>
          <ac:spMkLst>
            <pc:docMk/>
            <pc:sldMk cId="1469548542" sldId="733"/>
            <ac:spMk id="71" creationId="{00000000-0000-0000-0000-000000000000}"/>
          </ac:spMkLst>
        </pc:spChg>
        <pc:spChg chg="add del mod ord">
          <ac:chgData name="Huy Hoà Huỳnh" userId="d389dea489eca758" providerId="LiveId" clId="{C61F7CD4-46AE-4DA2-B612-2945048B4626}" dt="2021-01-17T06:33:26.358" v="1126" actId="1076"/>
          <ac:spMkLst>
            <pc:docMk/>
            <pc:sldMk cId="1469548542" sldId="733"/>
            <ac:spMk id="72" creationId="{00000000-0000-0000-0000-000000000000}"/>
          </ac:spMkLst>
        </pc:spChg>
        <pc:spChg chg="mod">
          <ac:chgData name="Huy Hoà Huỳnh" userId="d389dea489eca758" providerId="LiveId" clId="{C61F7CD4-46AE-4DA2-B612-2945048B4626}" dt="2021-01-17T06:24:43.163" v="472" actId="2711"/>
          <ac:spMkLst>
            <pc:docMk/>
            <pc:sldMk cId="1469548542" sldId="733"/>
            <ac:spMk id="73" creationId="{00000000-0000-0000-0000-000000000000}"/>
          </ac:spMkLst>
        </pc:spChg>
        <pc:spChg chg="mod">
          <ac:chgData name="Huy Hoà Huỳnh" userId="d389dea489eca758" providerId="LiveId" clId="{C61F7CD4-46AE-4DA2-B612-2945048B4626}" dt="2021-01-17T06:24:43.163" v="472" actId="2711"/>
          <ac:spMkLst>
            <pc:docMk/>
            <pc:sldMk cId="1469548542" sldId="733"/>
            <ac:spMk id="74" creationId="{00000000-0000-0000-0000-000000000000}"/>
          </ac:spMkLst>
        </pc:spChg>
        <pc:spChg chg="mod">
          <ac:chgData name="Huy Hoà Huỳnh" userId="d389dea489eca758" providerId="LiveId" clId="{C61F7CD4-46AE-4DA2-B612-2945048B4626}" dt="2021-01-17T06:24:43.163" v="472" actId="2711"/>
          <ac:spMkLst>
            <pc:docMk/>
            <pc:sldMk cId="1469548542" sldId="733"/>
            <ac:spMk id="75" creationId="{00000000-0000-0000-0000-000000000000}"/>
          </ac:spMkLst>
        </pc:spChg>
        <pc:spChg chg="mod ord">
          <ac:chgData name="Huy Hoà Huỳnh" userId="d389dea489eca758" providerId="LiveId" clId="{C61F7CD4-46AE-4DA2-B612-2945048B4626}" dt="2021-01-17T06:33:31.189" v="1127" actId="1076"/>
          <ac:spMkLst>
            <pc:docMk/>
            <pc:sldMk cId="1469548542" sldId="733"/>
            <ac:spMk id="76" creationId="{00000000-0000-0000-0000-000000000000}"/>
          </ac:spMkLst>
        </pc:spChg>
        <pc:spChg chg="del">
          <ac:chgData name="Huy Hoà Huỳnh" userId="d389dea489eca758" providerId="LiveId" clId="{C61F7CD4-46AE-4DA2-B612-2945048B4626}" dt="2021-01-17T06:22:19.657" v="319" actId="478"/>
          <ac:spMkLst>
            <pc:docMk/>
            <pc:sldMk cId="1469548542" sldId="733"/>
            <ac:spMk id="77" creationId="{00000000-0000-0000-0000-000000000000}"/>
          </ac:spMkLst>
        </pc:spChg>
        <pc:spChg chg="add del">
          <ac:chgData name="Huy Hoà Huỳnh" userId="d389dea489eca758" providerId="LiveId" clId="{C61F7CD4-46AE-4DA2-B612-2945048B4626}" dt="2021-01-17T06:22:32.368" v="327" actId="478"/>
          <ac:spMkLst>
            <pc:docMk/>
            <pc:sldMk cId="1469548542" sldId="733"/>
            <ac:spMk id="78" creationId="{00000000-0000-0000-0000-000000000000}"/>
          </ac:spMkLst>
        </pc:spChg>
        <pc:spChg chg="add del">
          <ac:chgData name="Huy Hoà Huỳnh" userId="d389dea489eca758" providerId="LiveId" clId="{C61F7CD4-46AE-4DA2-B612-2945048B4626}" dt="2021-01-17T06:21:49.115" v="304" actId="478"/>
          <ac:spMkLst>
            <pc:docMk/>
            <pc:sldMk cId="1469548542" sldId="733"/>
            <ac:spMk id="79" creationId="{00000000-0000-0000-0000-000000000000}"/>
          </ac:spMkLst>
        </pc:spChg>
        <pc:spChg chg="add mod">
          <ac:chgData name="Huy Hoà Huỳnh" userId="d389dea489eca758" providerId="LiveId" clId="{C61F7CD4-46AE-4DA2-B612-2945048B4626}" dt="2021-01-17T06:33:02.431" v="1114" actId="1076"/>
          <ac:spMkLst>
            <pc:docMk/>
            <pc:sldMk cId="1469548542" sldId="733"/>
            <ac:spMk id="80" creationId="{86D60EA9-A7E4-422B-AB5B-D6A96001641D}"/>
          </ac:spMkLst>
        </pc:spChg>
        <pc:spChg chg="add mod">
          <ac:chgData name="Huy Hoà Huỳnh" userId="d389dea489eca758" providerId="LiveId" clId="{C61F7CD4-46AE-4DA2-B612-2945048B4626}" dt="2021-01-17T06:33:02.770" v="1115" actId="1076"/>
          <ac:spMkLst>
            <pc:docMk/>
            <pc:sldMk cId="1469548542" sldId="733"/>
            <ac:spMk id="81" creationId="{AE1E2C14-89CC-43B8-8E2A-66C9C0E30F69}"/>
          </ac:spMkLst>
        </pc:spChg>
        <pc:grpChg chg="mod">
          <ac:chgData name="Huy Hoà Huỳnh" userId="d389dea489eca758" providerId="LiveId" clId="{C61F7CD4-46AE-4DA2-B612-2945048B4626}" dt="2021-01-17T06:29:44.869" v="1089" actId="1076"/>
          <ac:grpSpMkLst>
            <pc:docMk/>
            <pc:sldMk cId="1469548542" sldId="733"/>
            <ac:grpSpMk id="37" creationId="{00000000-0000-0000-0000-000000000000}"/>
          </ac:grpSpMkLst>
        </pc:grpChg>
        <pc:grpChg chg="del">
          <ac:chgData name="Huy Hoà Huỳnh" userId="d389dea489eca758" providerId="LiveId" clId="{C61F7CD4-46AE-4DA2-B612-2945048B4626}" dt="2021-01-17T06:22:17.178" v="317" actId="478"/>
          <ac:grpSpMkLst>
            <pc:docMk/>
            <pc:sldMk cId="1469548542" sldId="733"/>
            <ac:grpSpMk id="41" creationId="{00000000-0000-0000-0000-000000000000}"/>
          </ac:grpSpMkLst>
        </pc:grpChg>
        <pc:grpChg chg="del">
          <ac:chgData name="Huy Hoà Huỳnh" userId="d389dea489eca758" providerId="LiveId" clId="{C61F7CD4-46AE-4DA2-B612-2945048B4626}" dt="2021-01-17T06:22:14.965" v="315" actId="478"/>
          <ac:grpSpMkLst>
            <pc:docMk/>
            <pc:sldMk cId="1469548542" sldId="733"/>
            <ac:grpSpMk id="45" creationId="{00000000-0000-0000-0000-000000000000}"/>
          </ac:grpSpMkLst>
        </pc:grpChg>
        <pc:grpChg chg="mod">
          <ac:chgData name="Huy Hoà Huỳnh" userId="d389dea489eca758" providerId="LiveId" clId="{C61F7CD4-46AE-4DA2-B612-2945048B4626}" dt="2021-01-17T06:25:51.621" v="599" actId="14100"/>
          <ac:grpSpMkLst>
            <pc:docMk/>
            <pc:sldMk cId="1469548542" sldId="733"/>
            <ac:grpSpMk id="51" creationId="{00000000-0000-0000-0000-000000000000}"/>
          </ac:grpSpMkLst>
        </pc:grpChg>
        <pc:grpChg chg="del">
          <ac:chgData name="Huy Hoà Huỳnh" userId="d389dea489eca758" providerId="LiveId" clId="{C61F7CD4-46AE-4DA2-B612-2945048B4626}" dt="2021-01-17T06:22:16.122" v="316" actId="478"/>
          <ac:grpSpMkLst>
            <pc:docMk/>
            <pc:sldMk cId="1469548542" sldId="733"/>
            <ac:grpSpMk id="61" creationId="{00000000-0000-0000-0000-000000000000}"/>
          </ac:grpSpMkLst>
        </pc:grpChg>
      </pc:sldChg>
      <pc:sldChg chg="new del">
        <pc:chgData name="Huy Hoà Huỳnh" userId="d389dea489eca758" providerId="LiveId" clId="{C61F7CD4-46AE-4DA2-B612-2945048B4626}" dt="2021-01-17T06:30:12.072" v="1093" actId="47"/>
        <pc:sldMkLst>
          <pc:docMk/>
          <pc:sldMk cId="543951407" sldId="734"/>
        </pc:sldMkLst>
      </pc:sldChg>
      <pc:sldChg chg="addSp modSp add mod">
        <pc:chgData name="Huy Hoà Huỳnh" userId="d389dea489eca758" providerId="LiveId" clId="{C61F7CD4-46AE-4DA2-B612-2945048B4626}" dt="2021-01-21T10:18:44.174" v="18001" actId="20577"/>
        <pc:sldMkLst>
          <pc:docMk/>
          <pc:sldMk cId="885535796" sldId="734"/>
        </pc:sldMkLst>
        <pc:spChg chg="mod">
          <ac:chgData name="Huy Hoà Huỳnh" userId="d389dea489eca758" providerId="LiveId" clId="{C61F7CD4-46AE-4DA2-B612-2945048B4626}" dt="2021-01-17T07:58:00.145" v="3815" actId="20577"/>
          <ac:spMkLst>
            <pc:docMk/>
            <pc:sldMk cId="885535796" sldId="734"/>
            <ac:spMk id="11" creationId="{2BE19923-DB79-46BD-89C2-430E6F5B30FD}"/>
          </ac:spMkLst>
        </pc:spChg>
        <pc:graphicFrameChg chg="add mod modGraphic">
          <ac:chgData name="Huy Hoà Huỳnh" userId="d389dea489eca758" providerId="LiveId" clId="{C61F7CD4-46AE-4DA2-B612-2945048B4626}" dt="2021-01-21T10:18:44.174" v="18001" actId="20577"/>
          <ac:graphicFrameMkLst>
            <pc:docMk/>
            <pc:sldMk cId="885535796" sldId="734"/>
            <ac:graphicFrameMk id="3" creationId="{0C6F961C-03E6-4C99-8ABD-8C02AA995A73}"/>
          </ac:graphicFrameMkLst>
        </pc:graphicFrameChg>
        <pc:graphicFrameChg chg="mod">
          <ac:chgData name="Huy Hoà Huỳnh" userId="d389dea489eca758" providerId="LiveId" clId="{C61F7CD4-46AE-4DA2-B612-2945048B4626}" dt="2021-01-17T07:57:57.782" v="3813" actId="1076"/>
          <ac:graphicFrameMkLst>
            <pc:docMk/>
            <pc:sldMk cId="885535796" sldId="734"/>
            <ac:graphicFrameMk id="6" creationId="{95ABABFE-CCD8-4E73-8292-ABC0D69C65EB}"/>
          </ac:graphicFrameMkLst>
        </pc:graphicFrameChg>
      </pc:sldChg>
      <pc:sldChg chg="new del">
        <pc:chgData name="Huy Hoà Huỳnh" userId="d389dea489eca758" providerId="LiveId" clId="{C61F7CD4-46AE-4DA2-B612-2945048B4626}" dt="2021-01-17T06:32:06.358" v="1101" actId="47"/>
        <pc:sldMkLst>
          <pc:docMk/>
          <pc:sldMk cId="1757042626" sldId="734"/>
        </pc:sldMkLst>
      </pc:sldChg>
      <pc:sldChg chg="new del">
        <pc:chgData name="Huy Hoà Huỳnh" userId="d389dea489eca758" providerId="LiveId" clId="{C61F7CD4-46AE-4DA2-B612-2945048B4626}" dt="2021-01-17T06:30:08.757" v="1091" actId="47"/>
        <pc:sldMkLst>
          <pc:docMk/>
          <pc:sldMk cId="2386922666" sldId="734"/>
        </pc:sldMkLst>
      </pc:sldChg>
      <pc:sldChg chg="new del">
        <pc:chgData name="Huy Hoà Huỳnh" userId="d389dea489eca758" providerId="LiveId" clId="{C61F7CD4-46AE-4DA2-B612-2945048B4626}" dt="2021-01-17T06:30:42.926" v="1097" actId="47"/>
        <pc:sldMkLst>
          <pc:docMk/>
          <pc:sldMk cId="2597797475" sldId="734"/>
        </pc:sldMkLst>
      </pc:sldChg>
      <pc:sldChg chg="new del">
        <pc:chgData name="Huy Hoà Huỳnh" userId="d389dea489eca758" providerId="LiveId" clId="{C61F7CD4-46AE-4DA2-B612-2945048B4626}" dt="2021-01-17T06:30:19.892" v="1095" actId="47"/>
        <pc:sldMkLst>
          <pc:docMk/>
          <pc:sldMk cId="3110844612" sldId="734"/>
        </pc:sldMkLst>
      </pc:sldChg>
      <pc:sldChg chg="new del">
        <pc:chgData name="Huy Hoà Huỳnh" userId="d389dea489eca758" providerId="LiveId" clId="{C61F7CD4-46AE-4DA2-B612-2945048B4626}" dt="2021-01-17T06:31:01.164" v="1099" actId="47"/>
        <pc:sldMkLst>
          <pc:docMk/>
          <pc:sldMk cId="3927603271" sldId="734"/>
        </pc:sldMkLst>
      </pc:sldChg>
      <pc:sldChg chg="new del">
        <pc:chgData name="Huy Hoà Huỳnh" userId="d389dea489eca758" providerId="LiveId" clId="{C61F7CD4-46AE-4DA2-B612-2945048B4626}" dt="2021-01-17T06:32:14.813" v="1108" actId="47"/>
        <pc:sldMkLst>
          <pc:docMk/>
          <pc:sldMk cId="4022034441" sldId="734"/>
        </pc:sldMkLst>
      </pc:sldChg>
      <pc:sldChg chg="addSp delSp modSp add mod">
        <pc:chgData name="Huy Hoà Huỳnh" userId="d389dea489eca758" providerId="LiveId" clId="{C61F7CD4-46AE-4DA2-B612-2945048B4626}" dt="2021-01-17T07:58:04.582" v="3817" actId="20577"/>
        <pc:sldMkLst>
          <pc:docMk/>
          <pc:sldMk cId="185898484" sldId="735"/>
        </pc:sldMkLst>
        <pc:spChg chg="mod">
          <ac:chgData name="Huy Hoà Huỳnh" userId="d389dea489eca758" providerId="LiveId" clId="{C61F7CD4-46AE-4DA2-B612-2945048B4626}" dt="2021-01-17T07:58:04.582" v="3817" actId="20577"/>
          <ac:spMkLst>
            <pc:docMk/>
            <pc:sldMk cId="185898484" sldId="735"/>
            <ac:spMk id="11" creationId="{2BE19923-DB79-46BD-89C2-430E6F5B30FD}"/>
          </ac:spMkLst>
        </pc:spChg>
        <pc:graphicFrameChg chg="del">
          <ac:chgData name="Huy Hoà Huỳnh" userId="d389dea489eca758" providerId="LiveId" clId="{C61F7CD4-46AE-4DA2-B612-2945048B4626}" dt="2021-01-17T07:11:32.863" v="2526" actId="478"/>
          <ac:graphicFrameMkLst>
            <pc:docMk/>
            <pc:sldMk cId="185898484" sldId="735"/>
            <ac:graphicFrameMk id="3" creationId="{0C6F961C-03E6-4C99-8ABD-8C02AA995A73}"/>
          </ac:graphicFrameMkLst>
        </pc:graphicFrameChg>
        <pc:graphicFrameChg chg="add del mod modGraphic">
          <ac:chgData name="Huy Hoà Huỳnh" userId="d389dea489eca758" providerId="LiveId" clId="{C61F7CD4-46AE-4DA2-B612-2945048B4626}" dt="2021-01-17T07:16:49.178" v="2739" actId="478"/>
          <ac:graphicFrameMkLst>
            <pc:docMk/>
            <pc:sldMk cId="185898484" sldId="735"/>
            <ac:graphicFrameMk id="4" creationId="{C5057F48-60BC-4E09-9FB6-8050C6521B93}"/>
          </ac:graphicFrameMkLst>
        </pc:graphicFrameChg>
        <pc:graphicFrameChg chg="add mod modGraphic">
          <ac:chgData name="Huy Hoà Huỳnh" userId="d389dea489eca758" providerId="LiveId" clId="{C61F7CD4-46AE-4DA2-B612-2945048B4626}" dt="2021-01-17T07:51:05.085" v="3718" actId="12100"/>
          <ac:graphicFrameMkLst>
            <pc:docMk/>
            <pc:sldMk cId="185898484" sldId="735"/>
            <ac:graphicFrameMk id="5" creationId="{C3DFADB5-75A6-4BB1-AAE3-DDCB99458595}"/>
          </ac:graphicFrameMkLst>
        </pc:graphicFrameChg>
        <pc:graphicFrameChg chg="del mod">
          <ac:chgData name="Huy Hoà Huỳnh" userId="d389dea489eca758" providerId="LiveId" clId="{C61F7CD4-46AE-4DA2-B612-2945048B4626}" dt="2021-01-17T07:11:35.136" v="2528" actId="478"/>
          <ac:graphicFrameMkLst>
            <pc:docMk/>
            <pc:sldMk cId="185898484" sldId="735"/>
            <ac:graphicFrameMk id="6" creationId="{95ABABFE-CCD8-4E73-8292-ABC0D69C65EB}"/>
          </ac:graphicFrameMkLst>
        </pc:graphicFrameChg>
      </pc:sldChg>
      <pc:sldChg chg="addSp delSp modSp add del mod setBg modAnim delDesignElem">
        <pc:chgData name="Huy Hoà Huỳnh" userId="d389dea489eca758" providerId="LiveId" clId="{C61F7CD4-46AE-4DA2-B612-2945048B4626}" dt="2021-01-17T08:12:25.085" v="4234" actId="47"/>
        <pc:sldMkLst>
          <pc:docMk/>
          <pc:sldMk cId="551298390" sldId="736"/>
        </pc:sldMkLst>
        <pc:spChg chg="mod">
          <ac:chgData name="Huy Hoà Huỳnh" userId="d389dea489eca758" providerId="LiveId" clId="{C61F7CD4-46AE-4DA2-B612-2945048B4626}" dt="2021-01-17T07:51:46.237" v="3770" actId="14100"/>
          <ac:spMkLst>
            <pc:docMk/>
            <pc:sldMk cId="551298390" sldId="736"/>
            <ac:spMk id="2" creationId="{EF03F8AA-1664-4CFD-A955-6935CE103FBC}"/>
          </ac:spMkLst>
        </pc:spChg>
        <pc:spChg chg="add mod">
          <ac:chgData name="Huy Hoà Huỳnh" userId="d389dea489eca758" providerId="LiveId" clId="{C61F7CD4-46AE-4DA2-B612-2945048B4626}" dt="2021-01-17T08:02:53.928" v="3962" actId="122"/>
          <ac:spMkLst>
            <pc:docMk/>
            <pc:sldMk cId="551298390" sldId="736"/>
            <ac:spMk id="4" creationId="{23558E1B-5231-4AA6-BFE5-448D543AC6FB}"/>
          </ac:spMkLst>
        </pc:spChg>
        <pc:spChg chg="del">
          <ac:chgData name="Huy Hoà Huỳnh" userId="d389dea489eca758" providerId="LiveId" clId="{C61F7CD4-46AE-4DA2-B612-2945048B4626}" dt="2021-01-17T07:51:21.263" v="3720"/>
          <ac:spMkLst>
            <pc:docMk/>
            <pc:sldMk cId="551298390" sldId="736"/>
            <ac:spMk id="8" creationId="{F3060C83-F051-4F0E-ABAD-AA0DFC48B218}"/>
          </ac:spMkLst>
        </pc:spChg>
        <pc:spChg chg="del">
          <ac:chgData name="Huy Hoà Huỳnh" userId="d389dea489eca758" providerId="LiveId" clId="{C61F7CD4-46AE-4DA2-B612-2945048B4626}" dt="2021-01-17T07:51:21.263" v="3720"/>
          <ac:spMkLst>
            <pc:docMk/>
            <pc:sldMk cId="551298390" sldId="736"/>
            <ac:spMk id="10" creationId="{83C98ABE-055B-441F-B07E-44F97F083C39}"/>
          </ac:spMkLst>
        </pc:spChg>
        <pc:spChg chg="mod">
          <ac:chgData name="Huy Hoà Huỳnh" userId="d389dea489eca758" providerId="LiveId" clId="{C61F7CD4-46AE-4DA2-B612-2945048B4626}" dt="2021-01-17T08:03:18.658" v="4013" actId="20577"/>
          <ac:spMkLst>
            <pc:docMk/>
            <pc:sldMk cId="551298390" sldId="736"/>
            <ac:spMk id="11" creationId="{2BE19923-DB79-46BD-89C2-430E6F5B30FD}"/>
          </ac:spMkLst>
        </pc:spChg>
        <pc:spChg chg="del">
          <ac:chgData name="Huy Hoà Huỳnh" userId="d389dea489eca758" providerId="LiveId" clId="{C61F7CD4-46AE-4DA2-B612-2945048B4626}" dt="2021-01-17T07:51:21.263" v="3720"/>
          <ac:spMkLst>
            <pc:docMk/>
            <pc:sldMk cId="551298390" sldId="736"/>
            <ac:spMk id="12" creationId="{29FDB030-9B49-4CED-8CCD-4D99382388AC}"/>
          </ac:spMkLst>
        </pc:spChg>
        <pc:spChg chg="del">
          <ac:chgData name="Huy Hoà Huỳnh" userId="d389dea489eca758" providerId="LiveId" clId="{C61F7CD4-46AE-4DA2-B612-2945048B4626}" dt="2021-01-17T07:51:21.263" v="3720"/>
          <ac:spMkLst>
            <pc:docMk/>
            <pc:sldMk cId="551298390" sldId="736"/>
            <ac:spMk id="14" creationId="{3783CA14-24A1-485C-8B30-D6A5D87987AD}"/>
          </ac:spMkLst>
        </pc:spChg>
        <pc:spChg chg="del">
          <ac:chgData name="Huy Hoà Huỳnh" userId="d389dea489eca758" providerId="LiveId" clId="{C61F7CD4-46AE-4DA2-B612-2945048B4626}" dt="2021-01-17T07:51:21.263" v="3720"/>
          <ac:spMkLst>
            <pc:docMk/>
            <pc:sldMk cId="551298390" sldId="736"/>
            <ac:spMk id="16" creationId="{9A97C86A-04D6-40F7-AE84-31AB43E6A846}"/>
          </ac:spMkLst>
        </pc:spChg>
        <pc:spChg chg="del">
          <ac:chgData name="Huy Hoà Huỳnh" userId="d389dea489eca758" providerId="LiveId" clId="{C61F7CD4-46AE-4DA2-B612-2945048B4626}" dt="2021-01-17T07:51:21.263" v="3720"/>
          <ac:spMkLst>
            <pc:docMk/>
            <pc:sldMk cId="551298390" sldId="736"/>
            <ac:spMk id="18" creationId="{FF9F2414-84E8-453E-B1F3-389FDE8192D9}"/>
          </ac:spMkLst>
        </pc:spChg>
        <pc:spChg chg="add mod">
          <ac:chgData name="Huy Hoà Huỳnh" userId="d389dea489eca758" providerId="LiveId" clId="{C61F7CD4-46AE-4DA2-B612-2945048B4626}" dt="2021-01-17T08:01:06.948" v="3825" actId="14100"/>
          <ac:spMkLst>
            <pc:docMk/>
            <pc:sldMk cId="551298390" sldId="736"/>
            <ac:spMk id="19" creationId="{1FF3B15D-2E82-4887-BC4C-F605E9B2EF46}"/>
          </ac:spMkLst>
        </pc:spChg>
        <pc:spChg chg="del">
          <ac:chgData name="Huy Hoà Huỳnh" userId="d389dea489eca758" providerId="LiveId" clId="{C61F7CD4-46AE-4DA2-B612-2945048B4626}" dt="2021-01-17T07:51:21.263" v="3720"/>
          <ac:spMkLst>
            <pc:docMk/>
            <pc:sldMk cId="551298390" sldId="736"/>
            <ac:spMk id="20" creationId="{3ECA69A1-7536-43AC-85EF-C7106179F5ED}"/>
          </ac:spMkLst>
        </pc:spChg>
        <pc:spChg chg="add mod">
          <ac:chgData name="Huy Hoà Huỳnh" userId="d389dea489eca758" providerId="LiveId" clId="{C61F7CD4-46AE-4DA2-B612-2945048B4626}" dt="2021-01-17T08:01:06.948" v="3825" actId="14100"/>
          <ac:spMkLst>
            <pc:docMk/>
            <pc:sldMk cId="551298390" sldId="736"/>
            <ac:spMk id="23" creationId="{466C3970-00E9-43A3-BB70-4FE23A8AB53A}"/>
          </ac:spMkLst>
        </pc:spChg>
        <pc:spChg chg="add mod">
          <ac:chgData name="Huy Hoà Huỳnh" userId="d389dea489eca758" providerId="LiveId" clId="{C61F7CD4-46AE-4DA2-B612-2945048B4626}" dt="2021-01-17T08:07:56.765" v="4107" actId="1076"/>
          <ac:spMkLst>
            <pc:docMk/>
            <pc:sldMk cId="551298390" sldId="736"/>
            <ac:spMk id="24" creationId="{B6C84C0B-06B5-418F-972D-1F962A0642F2}"/>
          </ac:spMkLst>
        </pc:spChg>
        <pc:grpChg chg="add mod">
          <ac:chgData name="Huy Hoà Huỳnh" userId="d389dea489eca758" providerId="LiveId" clId="{C61F7CD4-46AE-4DA2-B612-2945048B4626}" dt="2021-01-17T08:01:06.948" v="3825" actId="14100"/>
          <ac:grpSpMkLst>
            <pc:docMk/>
            <pc:sldMk cId="551298390" sldId="736"/>
            <ac:grpSpMk id="13" creationId="{175E1151-3564-49B1-AF2B-2D2F6F988A5A}"/>
          </ac:grpSpMkLst>
        </pc:grpChg>
        <pc:graphicFrameChg chg="del mod">
          <ac:chgData name="Huy Hoà Huỳnh" userId="d389dea489eca758" providerId="LiveId" clId="{C61F7CD4-46AE-4DA2-B612-2945048B4626}" dt="2021-01-17T07:51:25.264" v="3722" actId="478"/>
          <ac:graphicFrameMkLst>
            <pc:docMk/>
            <pc:sldMk cId="551298390" sldId="736"/>
            <ac:graphicFrameMk id="6" creationId="{95ABABFE-CCD8-4E73-8292-ABC0D69C65EB}"/>
          </ac:graphicFrameMkLst>
        </pc:graphicFrameChg>
        <pc:picChg chg="add mod">
          <ac:chgData name="Huy Hoà Huỳnh" userId="d389dea489eca758" providerId="LiveId" clId="{C61F7CD4-46AE-4DA2-B612-2945048B4626}" dt="2021-01-17T08:01:06.948" v="3825" actId="14100"/>
          <ac:picMkLst>
            <pc:docMk/>
            <pc:sldMk cId="551298390" sldId="736"/>
            <ac:picMk id="15" creationId="{A3080605-FF28-4B94-971C-5CD28E3847C7}"/>
          </ac:picMkLst>
        </pc:picChg>
        <pc:picChg chg="add mod">
          <ac:chgData name="Huy Hoà Huỳnh" userId="d389dea489eca758" providerId="LiveId" clId="{C61F7CD4-46AE-4DA2-B612-2945048B4626}" dt="2021-01-17T08:01:06.948" v="3825" actId="14100"/>
          <ac:picMkLst>
            <pc:docMk/>
            <pc:sldMk cId="551298390" sldId="736"/>
            <ac:picMk id="17" creationId="{45A24E7C-FBDC-4D42-B7FB-1225E8475495}"/>
          </ac:picMkLst>
        </pc:picChg>
        <pc:cxnChg chg="add mod">
          <ac:chgData name="Huy Hoà Huỳnh" userId="d389dea489eca758" providerId="LiveId" clId="{C61F7CD4-46AE-4DA2-B612-2945048B4626}" dt="2021-01-17T08:01:06.948" v="3825" actId="14100"/>
          <ac:cxnSpMkLst>
            <pc:docMk/>
            <pc:sldMk cId="551298390" sldId="736"/>
            <ac:cxnSpMk id="21" creationId="{68CBB884-0A5E-4DFC-8AAB-0D59900CF53A}"/>
          </ac:cxnSpMkLst>
        </pc:cxnChg>
        <pc:cxnChg chg="add mod">
          <ac:chgData name="Huy Hoà Huỳnh" userId="d389dea489eca758" providerId="LiveId" clId="{C61F7CD4-46AE-4DA2-B612-2945048B4626}" dt="2021-01-17T08:01:06.948" v="3825" actId="14100"/>
          <ac:cxnSpMkLst>
            <pc:docMk/>
            <pc:sldMk cId="551298390" sldId="736"/>
            <ac:cxnSpMk id="22" creationId="{CDB9512F-C883-49D8-BFAF-3A5183C2E053}"/>
          </ac:cxnSpMkLst>
        </pc:cxnChg>
      </pc:sldChg>
      <pc:sldChg chg="addSp delSp modSp add del mod modAnim">
        <pc:chgData name="Huy Hoà Huỳnh" userId="d389dea489eca758" providerId="LiveId" clId="{C61F7CD4-46AE-4DA2-B612-2945048B4626}" dt="2021-01-17T08:12:39.457" v="4240" actId="47"/>
        <pc:sldMkLst>
          <pc:docMk/>
          <pc:sldMk cId="1395853531" sldId="737"/>
        </pc:sldMkLst>
        <pc:spChg chg="mod">
          <ac:chgData name="Huy Hoà Huỳnh" userId="d389dea489eca758" providerId="LiveId" clId="{C61F7CD4-46AE-4DA2-B612-2945048B4626}" dt="2021-01-17T08:09:39.472" v="4215" actId="20577"/>
          <ac:spMkLst>
            <pc:docMk/>
            <pc:sldMk cId="1395853531" sldId="737"/>
            <ac:spMk id="4" creationId="{23558E1B-5231-4AA6-BFE5-448D543AC6FB}"/>
          </ac:spMkLst>
        </pc:spChg>
        <pc:spChg chg="mod">
          <ac:chgData name="Huy Hoà Huỳnh" userId="d389dea489eca758" providerId="LiveId" clId="{C61F7CD4-46AE-4DA2-B612-2945048B4626}" dt="2021-01-17T08:07:03.338" v="4039" actId="20577"/>
          <ac:spMkLst>
            <pc:docMk/>
            <pc:sldMk cId="1395853531" sldId="737"/>
            <ac:spMk id="11" creationId="{2BE19923-DB79-46BD-89C2-430E6F5B30FD}"/>
          </ac:spMkLst>
        </pc:spChg>
        <pc:spChg chg="mod">
          <ac:chgData name="Huy Hoà Huỳnh" userId="d389dea489eca758" providerId="LiveId" clId="{C61F7CD4-46AE-4DA2-B612-2945048B4626}" dt="2021-01-17T08:10:43.775" v="4229" actId="20577"/>
          <ac:spMkLst>
            <pc:docMk/>
            <pc:sldMk cId="1395853531" sldId="737"/>
            <ac:spMk id="24" creationId="{B6C84C0B-06B5-418F-972D-1F962A0642F2}"/>
          </ac:spMkLst>
        </pc:spChg>
        <pc:grpChg chg="del">
          <ac:chgData name="Huy Hoà Huỳnh" userId="d389dea489eca758" providerId="LiveId" clId="{C61F7CD4-46AE-4DA2-B612-2945048B4626}" dt="2021-01-17T08:09:18.280" v="4130" actId="478"/>
          <ac:grpSpMkLst>
            <pc:docMk/>
            <pc:sldMk cId="1395853531" sldId="737"/>
            <ac:grpSpMk id="13" creationId="{175E1151-3564-49B1-AF2B-2D2F6F988A5A}"/>
          </ac:grpSpMkLst>
        </pc:grpChg>
        <pc:picChg chg="add mod">
          <ac:chgData name="Huy Hoà Huỳnh" userId="d389dea489eca758" providerId="LiveId" clId="{C61F7CD4-46AE-4DA2-B612-2945048B4626}" dt="2021-01-17T08:09:25.045" v="4134" actId="14100"/>
          <ac:picMkLst>
            <pc:docMk/>
            <pc:sldMk cId="1395853531" sldId="737"/>
            <ac:picMk id="14" creationId="{5E67AFAA-261F-40EB-95D7-F57C5B42675C}"/>
          </ac:picMkLst>
        </pc:picChg>
        <pc:cxnChg chg="del">
          <ac:chgData name="Huy Hoà Huỳnh" userId="d389dea489eca758" providerId="LiveId" clId="{C61F7CD4-46AE-4DA2-B612-2945048B4626}" dt="2021-01-17T08:09:17.592" v="4129" actId="478"/>
          <ac:cxnSpMkLst>
            <pc:docMk/>
            <pc:sldMk cId="1395853531" sldId="737"/>
            <ac:cxnSpMk id="21" creationId="{68CBB884-0A5E-4DFC-8AAB-0D59900CF53A}"/>
          </ac:cxnSpMkLst>
        </pc:cxnChg>
      </pc:sldChg>
      <pc:sldChg chg="addSp delSp modSp add mod modAnim">
        <pc:chgData name="Huy Hoà Huỳnh" userId="d389dea489eca758" providerId="LiveId" clId="{C61F7CD4-46AE-4DA2-B612-2945048B4626}" dt="2021-01-17T08:46:57.345" v="5632" actId="14100"/>
        <pc:sldMkLst>
          <pc:docMk/>
          <pc:sldMk cId="636166817" sldId="738"/>
        </pc:sldMkLst>
        <pc:spChg chg="mod">
          <ac:chgData name="Huy Hoà Huỳnh" userId="d389dea489eca758" providerId="LiveId" clId="{C61F7CD4-46AE-4DA2-B612-2945048B4626}" dt="2021-01-17T08:46:57.345" v="5632" actId="14100"/>
          <ac:spMkLst>
            <pc:docMk/>
            <pc:sldMk cId="636166817" sldId="738"/>
            <ac:spMk id="2" creationId="{EF03F8AA-1664-4CFD-A955-6935CE103FBC}"/>
          </ac:spMkLst>
        </pc:spChg>
        <pc:spChg chg="del">
          <ac:chgData name="Huy Hoà Huỳnh" userId="d389dea489eca758" providerId="LiveId" clId="{C61F7CD4-46AE-4DA2-B612-2945048B4626}" dt="2021-01-17T08:12:20.364" v="4232" actId="478"/>
          <ac:spMkLst>
            <pc:docMk/>
            <pc:sldMk cId="636166817" sldId="738"/>
            <ac:spMk id="11" creationId="{2BE19923-DB79-46BD-89C2-430E6F5B30FD}"/>
          </ac:spMkLst>
        </pc:spChg>
        <pc:spChg chg="add mod">
          <ac:chgData name="Huy Hoà Huỳnh" userId="d389dea489eca758" providerId="LiveId" clId="{C61F7CD4-46AE-4DA2-B612-2945048B4626}" dt="2021-01-17T08:12:20.632" v="4233"/>
          <ac:spMkLst>
            <pc:docMk/>
            <pc:sldMk cId="636166817" sldId="738"/>
            <ac:spMk id="13" creationId="{59562F76-A843-4FAC-998E-E32619D8042B}"/>
          </ac:spMkLst>
        </pc:spChg>
        <pc:spChg chg="mod">
          <ac:chgData name="Huy Hoà Huỳnh" userId="d389dea489eca758" providerId="LiveId" clId="{C61F7CD4-46AE-4DA2-B612-2945048B4626}" dt="2021-01-17T08:12:20.632" v="4233"/>
          <ac:spMkLst>
            <pc:docMk/>
            <pc:sldMk cId="636166817" sldId="738"/>
            <ac:spMk id="21" creationId="{39C97EB6-E73A-42DC-B5FD-38B1CF12E4EC}"/>
          </ac:spMkLst>
        </pc:spChg>
        <pc:spChg chg="mod">
          <ac:chgData name="Huy Hoà Huỳnh" userId="d389dea489eca758" providerId="LiveId" clId="{C61F7CD4-46AE-4DA2-B612-2945048B4626}" dt="2021-01-17T08:12:20.632" v="4233"/>
          <ac:spMkLst>
            <pc:docMk/>
            <pc:sldMk cId="636166817" sldId="738"/>
            <ac:spMk id="24" creationId="{C0DDF54B-5E8B-4CC6-A7A1-16EC7423C71F}"/>
          </ac:spMkLst>
        </pc:spChg>
        <pc:spChg chg="add mod">
          <ac:chgData name="Huy Hoà Huỳnh" userId="d389dea489eca758" providerId="LiveId" clId="{C61F7CD4-46AE-4DA2-B612-2945048B4626}" dt="2021-01-17T08:12:20.632" v="4233"/>
          <ac:spMkLst>
            <pc:docMk/>
            <pc:sldMk cId="636166817" sldId="738"/>
            <ac:spMk id="25" creationId="{CBCBC795-84F4-4626-A119-8935D586F0A3}"/>
          </ac:spMkLst>
        </pc:spChg>
        <pc:spChg chg="add mod">
          <ac:chgData name="Huy Hoà Huỳnh" userId="d389dea489eca758" providerId="LiveId" clId="{C61F7CD4-46AE-4DA2-B612-2945048B4626}" dt="2021-01-17T08:12:20.632" v="4233"/>
          <ac:spMkLst>
            <pc:docMk/>
            <pc:sldMk cId="636166817" sldId="738"/>
            <ac:spMk id="26" creationId="{7139AE79-41DE-4934-8848-2045EFC274F6}"/>
          </ac:spMkLst>
        </pc:spChg>
        <pc:grpChg chg="add mod">
          <ac:chgData name="Huy Hoà Huỳnh" userId="d389dea489eca758" providerId="LiveId" clId="{C61F7CD4-46AE-4DA2-B612-2945048B4626}" dt="2021-01-17T08:12:20.632" v="4233"/>
          <ac:grpSpMkLst>
            <pc:docMk/>
            <pc:sldMk cId="636166817" sldId="738"/>
            <ac:grpSpMk id="15" creationId="{11055947-1FCD-42C3-B9A2-699282413CC0}"/>
          </ac:grpSpMkLst>
        </pc:grpChg>
        <pc:graphicFrameChg chg="del">
          <ac:chgData name="Huy Hoà Huỳnh" userId="d389dea489eca758" providerId="LiveId" clId="{C61F7CD4-46AE-4DA2-B612-2945048B4626}" dt="2021-01-17T08:12:04.324" v="4231" actId="478"/>
          <ac:graphicFrameMkLst>
            <pc:docMk/>
            <pc:sldMk cId="636166817" sldId="738"/>
            <ac:graphicFrameMk id="5" creationId="{C3DFADB5-75A6-4BB1-AAE3-DDCB99458595}"/>
          </ac:graphicFrameMkLst>
        </pc:graphicFrameChg>
        <pc:picChg chg="mod">
          <ac:chgData name="Huy Hoà Huỳnh" userId="d389dea489eca758" providerId="LiveId" clId="{C61F7CD4-46AE-4DA2-B612-2945048B4626}" dt="2021-01-17T08:12:20.632" v="4233"/>
          <ac:picMkLst>
            <pc:docMk/>
            <pc:sldMk cId="636166817" sldId="738"/>
            <ac:picMk id="17" creationId="{B274544B-90FA-4DF2-ADAF-51121B0A1531}"/>
          </ac:picMkLst>
        </pc:picChg>
        <pc:picChg chg="mod">
          <ac:chgData name="Huy Hoà Huỳnh" userId="d389dea489eca758" providerId="LiveId" clId="{C61F7CD4-46AE-4DA2-B612-2945048B4626}" dt="2021-01-17T08:12:20.632" v="4233"/>
          <ac:picMkLst>
            <pc:docMk/>
            <pc:sldMk cId="636166817" sldId="738"/>
            <ac:picMk id="19" creationId="{1B8D6379-7377-484C-962F-EB5D995CA242}"/>
          </ac:picMkLst>
        </pc:picChg>
        <pc:cxnChg chg="mod">
          <ac:chgData name="Huy Hoà Huỳnh" userId="d389dea489eca758" providerId="LiveId" clId="{C61F7CD4-46AE-4DA2-B612-2945048B4626}" dt="2021-01-17T08:12:20.632" v="4233"/>
          <ac:cxnSpMkLst>
            <pc:docMk/>
            <pc:sldMk cId="636166817" sldId="738"/>
            <ac:cxnSpMk id="22" creationId="{220F7781-5555-4D48-8508-C88ECC4C8AEC}"/>
          </ac:cxnSpMkLst>
        </pc:cxnChg>
        <pc:cxnChg chg="mod">
          <ac:chgData name="Huy Hoà Huỳnh" userId="d389dea489eca758" providerId="LiveId" clId="{C61F7CD4-46AE-4DA2-B612-2945048B4626}" dt="2021-01-17T08:12:20.632" v="4233"/>
          <ac:cxnSpMkLst>
            <pc:docMk/>
            <pc:sldMk cId="636166817" sldId="738"/>
            <ac:cxnSpMk id="23" creationId="{25A867A0-01D3-449A-B8FE-1B79248B6ACB}"/>
          </ac:cxnSpMkLst>
        </pc:cxnChg>
      </pc:sldChg>
      <pc:sldChg chg="addSp delSp modSp add mod delAnim modAnim">
        <pc:chgData name="Huy Hoà Huỳnh" userId="d389dea489eca758" providerId="LiveId" clId="{C61F7CD4-46AE-4DA2-B612-2945048B4626}" dt="2021-01-20T05:15:39.068" v="17983" actId="1076"/>
        <pc:sldMkLst>
          <pc:docMk/>
          <pc:sldMk cId="3527383714" sldId="739"/>
        </pc:sldMkLst>
        <pc:spChg chg="del">
          <ac:chgData name="Huy Hoà Huỳnh" userId="d389dea489eca758" providerId="LiveId" clId="{C61F7CD4-46AE-4DA2-B612-2945048B4626}" dt="2021-01-17T08:47:05.456" v="5633" actId="478"/>
          <ac:spMkLst>
            <pc:docMk/>
            <pc:sldMk cId="3527383714" sldId="739"/>
            <ac:spMk id="2" creationId="{EF03F8AA-1664-4CFD-A955-6935CE103FBC}"/>
          </ac:spMkLst>
        </pc:spChg>
        <pc:spChg chg="del">
          <ac:chgData name="Huy Hoà Huỳnh" userId="d389dea489eca758" providerId="LiveId" clId="{C61F7CD4-46AE-4DA2-B612-2945048B4626}" dt="2021-01-17T08:12:36.287" v="4236" actId="478"/>
          <ac:spMkLst>
            <pc:docMk/>
            <pc:sldMk cId="3527383714" sldId="739"/>
            <ac:spMk id="25" creationId="{CBCBC795-84F4-4626-A119-8935D586F0A3}"/>
          </ac:spMkLst>
        </pc:spChg>
        <pc:spChg chg="del">
          <ac:chgData name="Huy Hoà Huỳnh" userId="d389dea489eca758" providerId="LiveId" clId="{C61F7CD4-46AE-4DA2-B612-2945048B4626}" dt="2021-01-17T08:12:37.230" v="4238" actId="478"/>
          <ac:spMkLst>
            <pc:docMk/>
            <pc:sldMk cId="3527383714" sldId="739"/>
            <ac:spMk id="26" creationId="{7139AE79-41DE-4934-8848-2045EFC274F6}"/>
          </ac:spMkLst>
        </pc:spChg>
        <pc:spChg chg="add mod">
          <ac:chgData name="Huy Hoà Huỳnh" userId="d389dea489eca758" providerId="LiveId" clId="{C61F7CD4-46AE-4DA2-B612-2945048B4626}" dt="2021-01-17T08:12:38.031" v="4239"/>
          <ac:spMkLst>
            <pc:docMk/>
            <pc:sldMk cId="3527383714" sldId="739"/>
            <ac:spMk id="27" creationId="{A6A09321-50D6-4A6B-8B4A-03FEF54E1C61}"/>
          </ac:spMkLst>
        </pc:spChg>
        <pc:spChg chg="add del mod">
          <ac:chgData name="Huy Hoà Huỳnh" userId="d389dea489eca758" providerId="LiveId" clId="{C61F7CD4-46AE-4DA2-B612-2945048B4626}" dt="2021-01-17T08:17:54.862" v="4438" actId="478"/>
          <ac:spMkLst>
            <pc:docMk/>
            <pc:sldMk cId="3527383714" sldId="739"/>
            <ac:spMk id="28" creationId="{62C4BBCC-C81C-48E3-9DB0-3762ABE22D11}"/>
          </ac:spMkLst>
        </pc:spChg>
        <pc:spChg chg="add mod">
          <ac:chgData name="Huy Hoà Huỳnh" userId="d389dea489eca758" providerId="LiveId" clId="{C61F7CD4-46AE-4DA2-B612-2945048B4626}" dt="2021-01-17T08:17:55.660" v="4439"/>
          <ac:spMkLst>
            <pc:docMk/>
            <pc:sldMk cId="3527383714" sldId="739"/>
            <ac:spMk id="30" creationId="{C0D2E02C-E4E7-41E4-A6E7-B56782E6412B}"/>
          </ac:spMkLst>
        </pc:spChg>
        <pc:spChg chg="add mod">
          <ac:chgData name="Huy Hoà Huỳnh" userId="d389dea489eca758" providerId="LiveId" clId="{C61F7CD4-46AE-4DA2-B612-2945048B4626}" dt="2021-01-17T08:47:05.699" v="5634"/>
          <ac:spMkLst>
            <pc:docMk/>
            <pc:sldMk cId="3527383714" sldId="739"/>
            <ac:spMk id="32" creationId="{37C96309-6F0F-4E67-A40A-935B3B6874C1}"/>
          </ac:spMkLst>
        </pc:spChg>
        <pc:grpChg chg="del">
          <ac:chgData name="Huy Hoà Huỳnh" userId="d389dea489eca758" providerId="LiveId" clId="{C61F7CD4-46AE-4DA2-B612-2945048B4626}" dt="2021-01-17T08:12:36.634" v="4237" actId="478"/>
          <ac:grpSpMkLst>
            <pc:docMk/>
            <pc:sldMk cId="3527383714" sldId="739"/>
            <ac:grpSpMk id="15" creationId="{11055947-1FCD-42C3-B9A2-699282413CC0}"/>
          </ac:grpSpMkLst>
        </pc:grpChg>
        <pc:picChg chg="add del mod">
          <ac:chgData name="Huy Hoà Huỳnh" userId="d389dea489eca758" providerId="LiveId" clId="{C61F7CD4-46AE-4DA2-B612-2945048B4626}" dt="2021-01-17T08:17:54.022" v="4437" actId="478"/>
          <ac:picMkLst>
            <pc:docMk/>
            <pc:sldMk cId="3527383714" sldId="739"/>
            <ac:picMk id="29" creationId="{F0F3713E-687A-4245-8F0F-1C5CAA66F669}"/>
          </ac:picMkLst>
        </pc:picChg>
        <pc:picChg chg="add mod">
          <ac:chgData name="Huy Hoà Huỳnh" userId="d389dea489eca758" providerId="LiveId" clId="{C61F7CD4-46AE-4DA2-B612-2945048B4626}" dt="2021-01-20T05:15:39.068" v="17983" actId="1076"/>
          <ac:picMkLst>
            <pc:docMk/>
            <pc:sldMk cId="3527383714" sldId="739"/>
            <ac:picMk id="31" creationId="{D265600C-AD95-4331-8061-0EC587D9244E}"/>
          </ac:picMkLst>
        </pc:picChg>
      </pc:sldChg>
      <pc:sldChg chg="addSp delSp modSp add mod delAnim modAnim">
        <pc:chgData name="Huy Hoà Huỳnh" userId="d389dea489eca758" providerId="LiveId" clId="{C61F7CD4-46AE-4DA2-B612-2945048B4626}" dt="2021-01-20T05:30:36.583" v="17993" actId="20577"/>
        <pc:sldMkLst>
          <pc:docMk/>
          <pc:sldMk cId="38744249" sldId="740"/>
        </pc:sldMkLst>
        <pc:spChg chg="del">
          <ac:chgData name="Huy Hoà Huỳnh" userId="d389dea489eca758" providerId="LiveId" clId="{C61F7CD4-46AE-4DA2-B612-2945048B4626}" dt="2021-01-17T08:47:14.369" v="5636" actId="478"/>
          <ac:spMkLst>
            <pc:docMk/>
            <pc:sldMk cId="38744249" sldId="740"/>
            <ac:spMk id="2" creationId="{EF03F8AA-1664-4CFD-A955-6935CE103FBC}"/>
          </ac:spMkLst>
        </pc:spChg>
        <pc:spChg chg="add mod">
          <ac:chgData name="Huy Hoà Huỳnh" userId="d389dea489eca758" providerId="LiveId" clId="{C61F7CD4-46AE-4DA2-B612-2945048B4626}" dt="2021-01-17T08:34:36.557" v="4720" actId="1582"/>
          <ac:spMkLst>
            <pc:docMk/>
            <pc:sldMk cId="38744249" sldId="740"/>
            <ac:spMk id="4" creationId="{3EF54CFE-DF08-4FE9-8C77-F8E31D9D4F83}"/>
          </ac:spMkLst>
        </pc:spChg>
        <pc:spChg chg="mod">
          <ac:chgData name="Huy Hoà Huỳnh" userId="d389dea489eca758" providerId="LiveId" clId="{C61F7CD4-46AE-4DA2-B612-2945048B4626}" dt="2021-01-17T08:14:30.678" v="4348" actId="14100"/>
          <ac:spMkLst>
            <pc:docMk/>
            <pc:sldMk cId="38744249" sldId="740"/>
            <ac:spMk id="13" creationId="{59562F76-A843-4FAC-998E-E32619D8042B}"/>
          </ac:spMkLst>
        </pc:spChg>
        <pc:spChg chg="add mod">
          <ac:chgData name="Huy Hoà Huỳnh" userId="d389dea489eca758" providerId="LiveId" clId="{C61F7CD4-46AE-4DA2-B612-2945048B4626}" dt="2021-01-17T08:36:24.138" v="4922" actId="14100"/>
          <ac:spMkLst>
            <pc:docMk/>
            <pc:sldMk cId="38744249" sldId="740"/>
            <ac:spMk id="17" creationId="{77DA73FA-CE75-4889-8C83-67A963F47AA3}"/>
          </ac:spMkLst>
        </pc:spChg>
        <pc:spChg chg="add mod">
          <ac:chgData name="Huy Hoà Huỳnh" userId="d389dea489eca758" providerId="LiveId" clId="{C61F7CD4-46AE-4DA2-B612-2945048B4626}" dt="2021-01-17T08:46:03.097" v="5583" actId="1076"/>
          <ac:spMkLst>
            <pc:docMk/>
            <pc:sldMk cId="38744249" sldId="740"/>
            <ac:spMk id="21" creationId="{5332846D-D362-4C57-AA34-22E49FF8F645}"/>
          </ac:spMkLst>
        </pc:spChg>
        <pc:spChg chg="add mod">
          <ac:chgData name="Huy Hoà Huỳnh" userId="d389dea489eca758" providerId="LiveId" clId="{C61F7CD4-46AE-4DA2-B612-2945048B4626}" dt="2021-01-17T08:47:14.591" v="5637"/>
          <ac:spMkLst>
            <pc:docMk/>
            <pc:sldMk cId="38744249" sldId="740"/>
            <ac:spMk id="22" creationId="{21CD5B36-BB81-4ED6-9488-EB0BE57B6684}"/>
          </ac:spMkLst>
        </pc:spChg>
        <pc:spChg chg="del mod">
          <ac:chgData name="Huy Hoà Huỳnh" userId="d389dea489eca758" providerId="LiveId" clId="{C61F7CD4-46AE-4DA2-B612-2945048B4626}" dt="2021-01-17T08:29:48.970" v="4532" actId="478"/>
          <ac:spMkLst>
            <pc:docMk/>
            <pc:sldMk cId="38744249" sldId="740"/>
            <ac:spMk id="27" creationId="{A6A09321-50D6-4A6B-8B4A-03FEF54E1C61}"/>
          </ac:spMkLst>
        </pc:spChg>
        <pc:spChg chg="del mod">
          <ac:chgData name="Huy Hoà Huỳnh" userId="d389dea489eca758" providerId="LiveId" clId="{C61F7CD4-46AE-4DA2-B612-2945048B4626}" dt="2021-01-17T08:17:51.461" v="4436" actId="21"/>
          <ac:spMkLst>
            <pc:docMk/>
            <pc:sldMk cId="38744249" sldId="740"/>
            <ac:spMk id="28" creationId="{62C4BBCC-C81C-48E3-9DB0-3762ABE22D11}"/>
          </ac:spMkLst>
        </pc:spChg>
        <pc:graphicFrameChg chg="add mod modGraphic">
          <ac:chgData name="Huy Hoà Huỳnh" userId="d389dea489eca758" providerId="LiveId" clId="{C61F7CD4-46AE-4DA2-B612-2945048B4626}" dt="2021-01-17T08:47:19.209" v="5638" actId="1076"/>
          <ac:graphicFrameMkLst>
            <pc:docMk/>
            <pc:sldMk cId="38744249" sldId="740"/>
            <ac:graphicFrameMk id="3" creationId="{367C8357-638F-4B7A-B28B-9924FCBF8142}"/>
          </ac:graphicFrameMkLst>
        </pc:graphicFrameChg>
        <pc:graphicFrameChg chg="add del mod modGraphic">
          <ac:chgData name="Huy Hoà Huỳnh" userId="d389dea489eca758" providerId="LiveId" clId="{C61F7CD4-46AE-4DA2-B612-2945048B4626}" dt="2021-01-17T08:40:09.791" v="5065" actId="1032"/>
          <ac:graphicFrameMkLst>
            <pc:docMk/>
            <pc:sldMk cId="38744249" sldId="740"/>
            <ac:graphicFrameMk id="5" creationId="{728CDC0D-104F-4710-9D95-F0CF6407A815}"/>
          </ac:graphicFrameMkLst>
        </pc:graphicFrameChg>
        <pc:graphicFrameChg chg="add mod modGraphic">
          <ac:chgData name="Huy Hoà Huỳnh" userId="d389dea489eca758" providerId="LiveId" clId="{C61F7CD4-46AE-4DA2-B612-2945048B4626}" dt="2021-01-20T05:30:36.583" v="17993" actId="20577"/>
          <ac:graphicFrameMkLst>
            <pc:docMk/>
            <pc:sldMk cId="38744249" sldId="740"/>
            <ac:graphicFrameMk id="6" creationId="{19C235F7-B4E6-41F1-BE0A-C2B30287C1CA}"/>
          </ac:graphicFrameMkLst>
        </pc:graphicFrameChg>
        <pc:picChg chg="add mod">
          <ac:chgData name="Huy Hoà Huỳnh" userId="d389dea489eca758" providerId="LiveId" clId="{C61F7CD4-46AE-4DA2-B612-2945048B4626}" dt="2021-01-17T08:45:58.024" v="5582" actId="1076"/>
          <ac:picMkLst>
            <pc:docMk/>
            <pc:sldMk cId="38744249" sldId="740"/>
            <ac:picMk id="19" creationId="{AFFE3B3B-55E0-4D7B-99F3-2AF05CEAED8A}"/>
          </ac:picMkLst>
        </pc:picChg>
        <pc:picChg chg="del mod">
          <ac:chgData name="Huy Hoà Huỳnh" userId="d389dea489eca758" providerId="LiveId" clId="{C61F7CD4-46AE-4DA2-B612-2945048B4626}" dt="2021-01-17T08:17:51.461" v="4436" actId="21"/>
          <ac:picMkLst>
            <pc:docMk/>
            <pc:sldMk cId="38744249" sldId="740"/>
            <ac:picMk id="29" creationId="{F0F3713E-687A-4245-8F0F-1C5CAA66F669}"/>
          </ac:picMkLst>
        </pc:picChg>
      </pc:sldChg>
      <pc:sldChg chg="addSp delSp modSp add mod ord delAnim modAnim">
        <pc:chgData name="Huy Hoà Huỳnh" userId="d389dea489eca758" providerId="LiveId" clId="{C61F7CD4-46AE-4DA2-B612-2945048B4626}" dt="2021-01-21T10:42:13.395" v="18010" actId="20577"/>
        <pc:sldMkLst>
          <pc:docMk/>
          <pc:sldMk cId="1748717327" sldId="741"/>
        </pc:sldMkLst>
        <pc:spChg chg="mod">
          <ac:chgData name="Huy Hoà Huỳnh" userId="d389dea489eca758" providerId="LiveId" clId="{C61F7CD4-46AE-4DA2-B612-2945048B4626}" dt="2021-01-17T08:47:39.785" v="5693" actId="20577"/>
          <ac:spMkLst>
            <pc:docMk/>
            <pc:sldMk cId="1748717327" sldId="741"/>
            <ac:spMk id="2" creationId="{EF03F8AA-1664-4CFD-A955-6935CE103FBC}"/>
          </ac:spMkLst>
        </pc:spChg>
        <pc:spChg chg="add del mod">
          <ac:chgData name="Huy Hoà Huỳnh" userId="d389dea489eca758" providerId="LiveId" clId="{C61F7CD4-46AE-4DA2-B612-2945048B4626}" dt="2021-01-17T09:02:28.046" v="6130" actId="20577"/>
          <ac:spMkLst>
            <pc:docMk/>
            <pc:sldMk cId="1748717327" sldId="741"/>
            <ac:spMk id="3" creationId="{EE2C514D-CC2D-488B-84A6-4E5732A6E1F4}"/>
          </ac:spMkLst>
        </pc:spChg>
        <pc:spChg chg="mod">
          <ac:chgData name="Huy Hoà Huỳnh" userId="d389dea489eca758" providerId="LiveId" clId="{C61F7CD4-46AE-4DA2-B612-2945048B4626}" dt="2021-01-17T08:47:54.779" v="5724" actId="20577"/>
          <ac:spMkLst>
            <pc:docMk/>
            <pc:sldMk cId="1748717327" sldId="741"/>
            <ac:spMk id="13" creationId="{59562F76-A843-4FAC-998E-E32619D8042B}"/>
          </ac:spMkLst>
        </pc:spChg>
        <pc:spChg chg="add mod">
          <ac:chgData name="Huy Hoà Huỳnh" userId="d389dea489eca758" providerId="LiveId" clId="{C61F7CD4-46AE-4DA2-B612-2945048B4626}" dt="2021-01-17T08:55:24.195" v="5774" actId="13822"/>
          <ac:spMkLst>
            <pc:docMk/>
            <pc:sldMk cId="1748717327" sldId="741"/>
            <ac:spMk id="15" creationId="{DA4F5C8B-5482-4720-B7D9-DC8EC7D07A5F}"/>
          </ac:spMkLst>
        </pc:spChg>
        <pc:spChg chg="add mod">
          <ac:chgData name="Huy Hoà Huỳnh" userId="d389dea489eca758" providerId="LiveId" clId="{C61F7CD4-46AE-4DA2-B612-2945048B4626}" dt="2021-01-21T10:42:13.395" v="18010" actId="20577"/>
          <ac:spMkLst>
            <pc:docMk/>
            <pc:sldMk cId="1748717327" sldId="741"/>
            <ac:spMk id="21" creationId="{6DBBF1ED-7CAE-4372-B1ED-602C8E85C078}"/>
          </ac:spMkLst>
        </pc:spChg>
        <pc:spChg chg="del">
          <ac:chgData name="Huy Hoà Huỳnh" userId="d389dea489eca758" providerId="LiveId" clId="{C61F7CD4-46AE-4DA2-B612-2945048B4626}" dt="2021-01-17T08:47:59.516" v="5727" actId="478"/>
          <ac:spMkLst>
            <pc:docMk/>
            <pc:sldMk cId="1748717327" sldId="741"/>
            <ac:spMk id="27" creationId="{A6A09321-50D6-4A6B-8B4A-03FEF54E1C61}"/>
          </ac:spMkLst>
        </pc:spChg>
        <pc:spChg chg="del">
          <ac:chgData name="Huy Hoà Huỳnh" userId="d389dea489eca758" providerId="LiveId" clId="{C61F7CD4-46AE-4DA2-B612-2945048B4626}" dt="2021-01-17T08:47:58.146" v="5726" actId="478"/>
          <ac:spMkLst>
            <pc:docMk/>
            <pc:sldMk cId="1748717327" sldId="741"/>
            <ac:spMk id="30" creationId="{C0D2E02C-E4E7-41E4-A6E7-B56782E6412B}"/>
          </ac:spMkLst>
        </pc:spChg>
        <pc:picChg chg="add del mod">
          <ac:chgData name="Huy Hoà Huỳnh" userId="d389dea489eca758" providerId="LiveId" clId="{C61F7CD4-46AE-4DA2-B612-2945048B4626}" dt="2021-01-17T08:55:47.413" v="5777" actId="478"/>
          <ac:picMkLst>
            <pc:docMk/>
            <pc:sldMk cId="1748717327" sldId="741"/>
            <ac:picMk id="17" creationId="{C86A30F6-AAA3-4323-ACBE-EE7604945BF4}"/>
          </ac:picMkLst>
        </pc:picChg>
        <pc:picChg chg="add mod">
          <ac:chgData name="Huy Hoà Huỳnh" userId="d389dea489eca758" providerId="LiveId" clId="{C61F7CD4-46AE-4DA2-B612-2945048B4626}" dt="2021-01-17T09:03:05.737" v="6141" actId="14100"/>
          <ac:picMkLst>
            <pc:docMk/>
            <pc:sldMk cId="1748717327" sldId="741"/>
            <ac:picMk id="19" creationId="{679A66FD-1352-4B1E-A867-C7335925DEC2}"/>
          </ac:picMkLst>
        </pc:picChg>
        <pc:picChg chg="del">
          <ac:chgData name="Huy Hoà Huỳnh" userId="d389dea489eca758" providerId="LiveId" clId="{C61F7CD4-46AE-4DA2-B612-2945048B4626}" dt="2021-01-17T08:47:57.093" v="5725" actId="478"/>
          <ac:picMkLst>
            <pc:docMk/>
            <pc:sldMk cId="1748717327" sldId="741"/>
            <ac:picMk id="31" creationId="{D265600C-AD95-4331-8061-0EC587D9244E}"/>
          </ac:picMkLst>
        </pc:picChg>
      </pc:sldChg>
      <pc:sldChg chg="new del">
        <pc:chgData name="Huy Hoà Huỳnh" userId="d389dea489eca758" providerId="LiveId" clId="{C61F7CD4-46AE-4DA2-B612-2945048B4626}" dt="2021-01-17T09:03:47.128" v="6158" actId="47"/>
        <pc:sldMkLst>
          <pc:docMk/>
          <pc:sldMk cId="552412478" sldId="742"/>
        </pc:sldMkLst>
      </pc:sldChg>
      <pc:sldChg chg="addSp delSp modSp add mod delAnim modAnim">
        <pc:chgData name="Huy Hoà Huỳnh" userId="d389dea489eca758" providerId="LiveId" clId="{C61F7CD4-46AE-4DA2-B612-2945048B4626}" dt="2021-01-17T09:13:01.357" v="6318"/>
        <pc:sldMkLst>
          <pc:docMk/>
          <pc:sldMk cId="729811021" sldId="742"/>
        </pc:sldMkLst>
        <pc:spChg chg="del">
          <ac:chgData name="Huy Hoà Huỳnh" userId="d389dea489eca758" providerId="LiveId" clId="{C61F7CD4-46AE-4DA2-B612-2945048B4626}" dt="2021-01-17T09:03:51.266" v="6161" actId="478"/>
          <ac:spMkLst>
            <pc:docMk/>
            <pc:sldMk cId="729811021" sldId="742"/>
            <ac:spMk id="3" creationId="{EE2C514D-CC2D-488B-84A6-4E5732A6E1F4}"/>
          </ac:spMkLst>
        </pc:spChg>
        <pc:spChg chg="add del mod">
          <ac:chgData name="Huy Hoà Huỳnh" userId="d389dea489eca758" providerId="LiveId" clId="{C61F7CD4-46AE-4DA2-B612-2945048B4626}" dt="2021-01-17T09:12:53.054" v="6315"/>
          <ac:spMkLst>
            <pc:docMk/>
            <pc:sldMk cId="729811021" sldId="742"/>
            <ac:spMk id="7" creationId="{687D4698-FFAD-48B5-89AD-A546729F5FC9}"/>
          </ac:spMkLst>
        </pc:spChg>
        <pc:spChg chg="mod">
          <ac:chgData name="Huy Hoà Huỳnh" userId="d389dea489eca758" providerId="LiveId" clId="{C61F7CD4-46AE-4DA2-B612-2945048B4626}" dt="2021-01-17T09:10:18.033" v="6195" actId="20577"/>
          <ac:spMkLst>
            <pc:docMk/>
            <pc:sldMk cId="729811021" sldId="742"/>
            <ac:spMk id="15" creationId="{DA4F5C8B-5482-4720-B7D9-DC8EC7D07A5F}"/>
          </ac:spMkLst>
        </pc:spChg>
        <pc:spChg chg="add mod">
          <ac:chgData name="Huy Hoà Huỳnh" userId="d389dea489eca758" providerId="LiveId" clId="{C61F7CD4-46AE-4DA2-B612-2945048B4626}" dt="2021-01-17T09:05:08.009" v="6193" actId="20577"/>
          <ac:spMkLst>
            <pc:docMk/>
            <pc:sldMk cId="729811021" sldId="742"/>
            <ac:spMk id="17" creationId="{FCF61F14-E87A-48C0-8E6B-D95C4740D2BA}"/>
          </ac:spMkLst>
        </pc:spChg>
        <pc:spChg chg="del">
          <ac:chgData name="Huy Hoà Huỳnh" userId="d389dea489eca758" providerId="LiveId" clId="{C61F7CD4-46AE-4DA2-B612-2945048B4626}" dt="2021-01-17T09:03:52.160" v="6162" actId="478"/>
          <ac:spMkLst>
            <pc:docMk/>
            <pc:sldMk cId="729811021" sldId="742"/>
            <ac:spMk id="21" creationId="{6DBBF1ED-7CAE-4372-B1ED-602C8E85C078}"/>
          </ac:spMkLst>
        </pc:spChg>
        <pc:spChg chg="add mod">
          <ac:chgData name="Huy Hoà Huỳnh" userId="d389dea489eca758" providerId="LiveId" clId="{C61F7CD4-46AE-4DA2-B612-2945048B4626}" dt="2021-01-17T09:11:55.802" v="6214" actId="1076"/>
          <ac:spMkLst>
            <pc:docMk/>
            <pc:sldMk cId="729811021" sldId="742"/>
            <ac:spMk id="23" creationId="{8AE7109E-239A-4AA5-A6AD-1AEB7CD9E505}"/>
          </ac:spMkLst>
        </pc:spChg>
        <pc:spChg chg="add mod">
          <ac:chgData name="Huy Hoà Huỳnh" userId="d389dea489eca758" providerId="LiveId" clId="{C61F7CD4-46AE-4DA2-B612-2945048B4626}" dt="2021-01-17T09:12:52.818" v="6313" actId="1076"/>
          <ac:spMkLst>
            <pc:docMk/>
            <pc:sldMk cId="729811021" sldId="742"/>
            <ac:spMk id="24" creationId="{4FC4CB58-3AE7-4648-9C69-4FA4A6C973D7}"/>
          </ac:spMkLst>
        </pc:spChg>
        <pc:graphicFrameChg chg="add mod modGraphic">
          <ac:chgData name="Huy Hoà Huỳnh" userId="d389dea489eca758" providerId="LiveId" clId="{C61F7CD4-46AE-4DA2-B612-2945048B4626}" dt="2021-01-17T09:11:48.378" v="6212" actId="14100"/>
          <ac:graphicFrameMkLst>
            <pc:docMk/>
            <pc:sldMk cId="729811021" sldId="742"/>
            <ac:graphicFrameMk id="6" creationId="{6D279452-8F72-48BF-9AFE-38E4FFD14AEC}"/>
          </ac:graphicFrameMkLst>
        </pc:graphicFrameChg>
        <pc:picChg chg="del">
          <ac:chgData name="Huy Hoà Huỳnh" userId="d389dea489eca758" providerId="LiveId" clId="{C61F7CD4-46AE-4DA2-B612-2945048B4626}" dt="2021-01-17T09:03:50.247" v="6160" actId="478"/>
          <ac:picMkLst>
            <pc:docMk/>
            <pc:sldMk cId="729811021" sldId="742"/>
            <ac:picMk id="19" creationId="{679A66FD-1352-4B1E-A867-C7335925DEC2}"/>
          </ac:picMkLst>
        </pc:picChg>
        <pc:picChg chg="add mod">
          <ac:chgData name="Huy Hoà Huỳnh" userId="d389dea489eca758" providerId="LiveId" clId="{C61F7CD4-46AE-4DA2-B612-2945048B4626}" dt="2021-01-17T09:11:53.386" v="6213" actId="1076"/>
          <ac:picMkLst>
            <pc:docMk/>
            <pc:sldMk cId="729811021" sldId="742"/>
            <ac:picMk id="22" creationId="{CBF0F0D5-89C6-4419-80E4-3A6E168C478A}"/>
          </ac:picMkLst>
        </pc:picChg>
      </pc:sldChg>
      <pc:sldChg chg="addSp delSp modSp add mod delAnim modAnim">
        <pc:chgData name="Huy Hoà Huỳnh" userId="d389dea489eca758" providerId="LiveId" clId="{C61F7CD4-46AE-4DA2-B612-2945048B4626}" dt="2021-01-17T09:19:56.346" v="6500" actId="20577"/>
        <pc:sldMkLst>
          <pc:docMk/>
          <pc:sldMk cId="1512870485" sldId="743"/>
        </pc:sldMkLst>
        <pc:spChg chg="add mod">
          <ac:chgData name="Huy Hoà Huỳnh" userId="d389dea489eca758" providerId="LiveId" clId="{C61F7CD4-46AE-4DA2-B612-2945048B4626}" dt="2021-01-17T09:19:56.346" v="6500" actId="20577"/>
          <ac:spMkLst>
            <pc:docMk/>
            <pc:sldMk cId="1512870485" sldId="743"/>
            <ac:spMk id="4" creationId="{CC7BA0F2-FC65-41CB-A77A-5E5EC95446A4}"/>
          </ac:spMkLst>
        </pc:spChg>
        <pc:spChg chg="del">
          <ac:chgData name="Huy Hoà Huỳnh" userId="d389dea489eca758" providerId="LiveId" clId="{C61F7CD4-46AE-4DA2-B612-2945048B4626}" dt="2021-01-17T09:13:10.922" v="6324" actId="478"/>
          <ac:spMkLst>
            <pc:docMk/>
            <pc:sldMk cId="1512870485" sldId="743"/>
            <ac:spMk id="17" creationId="{FCF61F14-E87A-48C0-8E6B-D95C4740D2BA}"/>
          </ac:spMkLst>
        </pc:spChg>
        <pc:spChg chg="add mod">
          <ac:chgData name="Huy Hoà Huỳnh" userId="d389dea489eca758" providerId="LiveId" clId="{C61F7CD4-46AE-4DA2-B612-2945048B4626}" dt="2021-01-17T09:14:02.682" v="6336" actId="1076"/>
          <ac:spMkLst>
            <pc:docMk/>
            <pc:sldMk cId="1512870485" sldId="743"/>
            <ac:spMk id="21" creationId="{7A4BEAF7-6B90-439D-9FA8-E0E71DDCE9F3}"/>
          </ac:spMkLst>
        </pc:spChg>
        <pc:spChg chg="del">
          <ac:chgData name="Huy Hoà Huỳnh" userId="d389dea489eca758" providerId="LiveId" clId="{C61F7CD4-46AE-4DA2-B612-2945048B4626}" dt="2021-01-17T09:13:07.789" v="6321" actId="478"/>
          <ac:spMkLst>
            <pc:docMk/>
            <pc:sldMk cId="1512870485" sldId="743"/>
            <ac:spMk id="23" creationId="{8AE7109E-239A-4AA5-A6AD-1AEB7CD9E505}"/>
          </ac:spMkLst>
        </pc:spChg>
        <pc:spChg chg="del">
          <ac:chgData name="Huy Hoà Huỳnh" userId="d389dea489eca758" providerId="LiveId" clId="{C61F7CD4-46AE-4DA2-B612-2945048B4626}" dt="2021-01-17T09:13:08.801" v="6322" actId="478"/>
          <ac:spMkLst>
            <pc:docMk/>
            <pc:sldMk cId="1512870485" sldId="743"/>
            <ac:spMk id="24" creationId="{4FC4CB58-3AE7-4648-9C69-4FA4A6C973D7}"/>
          </ac:spMkLst>
        </pc:spChg>
        <pc:graphicFrameChg chg="del">
          <ac:chgData name="Huy Hoà Huỳnh" userId="d389dea489eca758" providerId="LiveId" clId="{C61F7CD4-46AE-4DA2-B612-2945048B4626}" dt="2021-01-17T09:13:09.925" v="6323" actId="478"/>
          <ac:graphicFrameMkLst>
            <pc:docMk/>
            <pc:sldMk cId="1512870485" sldId="743"/>
            <ac:graphicFrameMk id="6" creationId="{6D279452-8F72-48BF-9AFE-38E4FFD14AEC}"/>
          </ac:graphicFrameMkLst>
        </pc:graphicFrameChg>
        <pc:picChg chg="add mod">
          <ac:chgData name="Huy Hoà Huỳnh" userId="d389dea489eca758" providerId="LiveId" clId="{C61F7CD4-46AE-4DA2-B612-2945048B4626}" dt="2021-01-17T09:13:24.018" v="6328" actId="1076"/>
          <ac:picMkLst>
            <pc:docMk/>
            <pc:sldMk cId="1512870485" sldId="743"/>
            <ac:picMk id="19" creationId="{A9188FAC-7A67-4B4D-A177-9654C86CFFA0}"/>
          </ac:picMkLst>
        </pc:picChg>
        <pc:picChg chg="del">
          <ac:chgData name="Huy Hoà Huỳnh" userId="d389dea489eca758" providerId="LiveId" clId="{C61F7CD4-46AE-4DA2-B612-2945048B4626}" dt="2021-01-17T09:13:06.748" v="6320" actId="478"/>
          <ac:picMkLst>
            <pc:docMk/>
            <pc:sldMk cId="1512870485" sldId="743"/>
            <ac:picMk id="22" creationId="{CBF0F0D5-89C6-4419-80E4-3A6E168C478A}"/>
          </ac:picMkLst>
        </pc:picChg>
      </pc:sldChg>
      <pc:sldChg chg="addSp delSp modSp add mod delAnim">
        <pc:chgData name="Huy Hoà Huỳnh" userId="d389dea489eca758" providerId="LiveId" clId="{C61F7CD4-46AE-4DA2-B612-2945048B4626}" dt="2021-01-17T09:28:58.490" v="6680" actId="1076"/>
        <pc:sldMkLst>
          <pc:docMk/>
          <pc:sldMk cId="35139396" sldId="744"/>
        </pc:sldMkLst>
        <pc:spChg chg="del">
          <ac:chgData name="Huy Hoà Huỳnh" userId="d389dea489eca758" providerId="LiveId" clId="{C61F7CD4-46AE-4DA2-B612-2945048B4626}" dt="2021-01-17T09:25:58.989" v="6509" actId="478"/>
          <ac:spMkLst>
            <pc:docMk/>
            <pc:sldMk cId="35139396" sldId="744"/>
            <ac:spMk id="4" creationId="{CC7BA0F2-FC65-41CB-A77A-5E5EC95446A4}"/>
          </ac:spMkLst>
        </pc:spChg>
        <pc:spChg chg="add mod">
          <ac:chgData name="Huy Hoà Huỳnh" userId="d389dea489eca758" providerId="LiveId" clId="{C61F7CD4-46AE-4DA2-B612-2945048B4626}" dt="2021-01-17T09:28:58.490" v="6680" actId="1076"/>
          <ac:spMkLst>
            <pc:docMk/>
            <pc:sldMk cId="35139396" sldId="744"/>
            <ac:spMk id="7" creationId="{D3B98DD7-E7C5-4096-A0DD-1BEFD65D60D4}"/>
          </ac:spMkLst>
        </pc:spChg>
        <pc:spChg chg="del">
          <ac:chgData name="Huy Hoà Huỳnh" userId="d389dea489eca758" providerId="LiveId" clId="{C61F7CD4-46AE-4DA2-B612-2945048B4626}" dt="2021-01-17T09:21:16.490" v="6505" actId="478"/>
          <ac:spMkLst>
            <pc:docMk/>
            <pc:sldMk cId="35139396" sldId="744"/>
            <ac:spMk id="21" creationId="{7A4BEAF7-6B90-439D-9FA8-E0E71DDCE9F3}"/>
          </ac:spMkLst>
        </pc:spChg>
        <pc:spChg chg="add mod">
          <ac:chgData name="Huy Hoà Huỳnh" userId="d389dea489eca758" providerId="LiveId" clId="{C61F7CD4-46AE-4DA2-B612-2945048B4626}" dt="2021-01-17T09:28:51.195" v="6679" actId="1076"/>
          <ac:spMkLst>
            <pc:docMk/>
            <pc:sldMk cId="35139396" sldId="744"/>
            <ac:spMk id="22" creationId="{E316AEDD-2C4D-4DA9-84D2-7F7A1B7DB22B}"/>
          </ac:spMkLst>
        </pc:spChg>
        <pc:picChg chg="add mod modCrop">
          <ac:chgData name="Huy Hoà Huỳnh" userId="d389dea489eca758" providerId="LiveId" clId="{C61F7CD4-46AE-4DA2-B612-2945048B4626}" dt="2021-01-17T09:28:51.195" v="6679" actId="1076"/>
          <ac:picMkLst>
            <pc:docMk/>
            <pc:sldMk cId="35139396" sldId="744"/>
            <ac:picMk id="5" creationId="{8BF2777A-AB64-4118-A168-EA3336370A6D}"/>
          </ac:picMkLst>
        </pc:picChg>
        <pc:picChg chg="add del mod modCrop">
          <ac:chgData name="Huy Hoà Huỳnh" userId="d389dea489eca758" providerId="LiveId" clId="{C61F7CD4-46AE-4DA2-B612-2945048B4626}" dt="2021-01-17T09:21:28.939" v="6508" actId="478"/>
          <ac:picMkLst>
            <pc:docMk/>
            <pc:sldMk cId="35139396" sldId="744"/>
            <ac:picMk id="17" creationId="{23AB3C6F-7B6F-4A54-812B-D9DED4655CAD}"/>
          </ac:picMkLst>
        </pc:picChg>
        <pc:picChg chg="del">
          <ac:chgData name="Huy Hoà Huỳnh" userId="d389dea489eca758" providerId="LiveId" clId="{C61F7CD4-46AE-4DA2-B612-2945048B4626}" dt="2021-01-17T09:21:15.052" v="6504" actId="478"/>
          <ac:picMkLst>
            <pc:docMk/>
            <pc:sldMk cId="35139396" sldId="744"/>
            <ac:picMk id="19" creationId="{A9188FAC-7A67-4B4D-A177-9654C86CFFA0}"/>
          </ac:picMkLst>
        </pc:picChg>
      </pc:sldChg>
      <pc:sldChg chg="new del">
        <pc:chgData name="Huy Hoà Huỳnh" userId="d389dea489eca758" providerId="LiveId" clId="{C61F7CD4-46AE-4DA2-B612-2945048B4626}" dt="2021-01-17T09:21:11.903" v="6502" actId="47"/>
        <pc:sldMkLst>
          <pc:docMk/>
          <pc:sldMk cId="43334227" sldId="744"/>
        </pc:sldMkLst>
      </pc:sldChg>
      <pc:sldChg chg="addSp delSp modSp add mod modAnim">
        <pc:chgData name="Huy Hoà Huỳnh" userId="d389dea489eca758" providerId="LiveId" clId="{C61F7CD4-46AE-4DA2-B612-2945048B4626}" dt="2021-01-18T05:56:46.410" v="12665" actId="1076"/>
        <pc:sldMkLst>
          <pc:docMk/>
          <pc:sldMk cId="3476857199" sldId="745"/>
        </pc:sldMkLst>
        <pc:spChg chg="del">
          <ac:chgData name="Huy Hoà Huỳnh" userId="d389dea489eca758" providerId="LiveId" clId="{C61F7CD4-46AE-4DA2-B612-2945048B4626}" dt="2021-01-17T09:29:35.693" v="6709" actId="478"/>
          <ac:spMkLst>
            <pc:docMk/>
            <pc:sldMk cId="3476857199" sldId="745"/>
            <ac:spMk id="7" creationId="{D3B98DD7-E7C5-4096-A0DD-1BEFD65D60D4}"/>
          </ac:spMkLst>
        </pc:spChg>
        <pc:spChg chg="add del mod">
          <ac:chgData name="Huy Hoà Huỳnh" userId="d389dea489eca758" providerId="LiveId" clId="{C61F7CD4-46AE-4DA2-B612-2945048B4626}" dt="2021-01-17T09:35:51.047" v="6799"/>
          <ac:spMkLst>
            <pc:docMk/>
            <pc:sldMk cId="3476857199" sldId="745"/>
            <ac:spMk id="9" creationId="{67521EDC-5814-4284-B8FE-E1ACA985BF5E}"/>
          </ac:spMkLst>
        </pc:spChg>
        <pc:spChg chg="mod">
          <ac:chgData name="Huy Hoà Huỳnh" userId="d389dea489eca758" providerId="LiveId" clId="{C61F7CD4-46AE-4DA2-B612-2945048B4626}" dt="2021-01-17T09:29:33.474" v="6707" actId="20577"/>
          <ac:spMkLst>
            <pc:docMk/>
            <pc:sldMk cId="3476857199" sldId="745"/>
            <ac:spMk id="15" creationId="{DA4F5C8B-5482-4720-B7D9-DC8EC7D07A5F}"/>
          </ac:spMkLst>
        </pc:spChg>
        <pc:spChg chg="add mod">
          <ac:chgData name="Huy Hoà Huỳnh" userId="d389dea489eca758" providerId="LiveId" clId="{C61F7CD4-46AE-4DA2-B612-2945048B4626}" dt="2021-01-17T09:46:09.232" v="7564"/>
          <ac:spMkLst>
            <pc:docMk/>
            <pc:sldMk cId="3476857199" sldId="745"/>
            <ac:spMk id="17" creationId="{13F86F23-2926-430C-B91A-8190B622A0FE}"/>
          </ac:spMkLst>
        </pc:spChg>
        <pc:spChg chg="add mod">
          <ac:chgData name="Huy Hoà Huỳnh" userId="d389dea489eca758" providerId="LiveId" clId="{C61F7CD4-46AE-4DA2-B612-2945048B4626}" dt="2021-01-17T09:33:51.951" v="6747" actId="1076"/>
          <ac:spMkLst>
            <pc:docMk/>
            <pc:sldMk cId="3476857199" sldId="745"/>
            <ac:spMk id="21" creationId="{835B4939-D42D-4332-B8F1-5F95FD5655B6}"/>
          </ac:spMkLst>
        </pc:spChg>
        <pc:spChg chg="del">
          <ac:chgData name="Huy Hoà Huỳnh" userId="d389dea489eca758" providerId="LiveId" clId="{C61F7CD4-46AE-4DA2-B612-2945048B4626}" dt="2021-01-17T09:29:36.909" v="6710" actId="478"/>
          <ac:spMkLst>
            <pc:docMk/>
            <pc:sldMk cId="3476857199" sldId="745"/>
            <ac:spMk id="22" creationId="{E316AEDD-2C4D-4DA9-84D2-7F7A1B7DB22B}"/>
          </ac:spMkLst>
        </pc:spChg>
        <pc:spChg chg="add mod">
          <ac:chgData name="Huy Hoà Huỳnh" userId="d389dea489eca758" providerId="LiveId" clId="{C61F7CD4-46AE-4DA2-B612-2945048B4626}" dt="2021-01-17T09:35:13.187" v="6764" actId="14100"/>
          <ac:spMkLst>
            <pc:docMk/>
            <pc:sldMk cId="3476857199" sldId="745"/>
            <ac:spMk id="23" creationId="{CA15F3E7-7CE5-4760-BA7F-892DF75F92BB}"/>
          </ac:spMkLst>
        </pc:spChg>
        <pc:spChg chg="add del mod">
          <ac:chgData name="Huy Hoà Huỳnh" userId="d389dea489eca758" providerId="LiveId" clId="{C61F7CD4-46AE-4DA2-B612-2945048B4626}" dt="2021-01-17T09:37:08.038" v="6817" actId="478"/>
          <ac:spMkLst>
            <pc:docMk/>
            <pc:sldMk cId="3476857199" sldId="745"/>
            <ac:spMk id="24" creationId="{763665F8-D9C2-476A-97CD-64BC1F106F21}"/>
          </ac:spMkLst>
        </pc:spChg>
        <pc:graphicFrameChg chg="add mod modGraphic">
          <ac:chgData name="Huy Hoà Huỳnh" userId="d389dea489eca758" providerId="LiveId" clId="{C61F7CD4-46AE-4DA2-B612-2945048B4626}" dt="2021-01-17T09:34:57.228" v="6759" actId="1076"/>
          <ac:graphicFrameMkLst>
            <pc:docMk/>
            <pc:sldMk cId="3476857199" sldId="745"/>
            <ac:graphicFrameMk id="4" creationId="{30113C0E-AC21-4C2B-BA1F-8929228DB44C}"/>
          </ac:graphicFrameMkLst>
        </pc:graphicFrameChg>
        <pc:graphicFrameChg chg="add mod modGraphic">
          <ac:chgData name="Huy Hoà Huỳnh" userId="d389dea489eca758" providerId="LiveId" clId="{C61F7CD4-46AE-4DA2-B612-2945048B4626}" dt="2021-01-18T05:56:46.410" v="12665" actId="1076"/>
          <ac:graphicFrameMkLst>
            <pc:docMk/>
            <pc:sldMk cId="3476857199" sldId="745"/>
            <ac:graphicFrameMk id="25" creationId="{F4A08D74-9E6B-4153-8545-A68D615E2CC9}"/>
          </ac:graphicFrameMkLst>
        </pc:graphicFrameChg>
        <pc:picChg chg="del">
          <ac:chgData name="Huy Hoà Huỳnh" userId="d389dea489eca758" providerId="LiveId" clId="{C61F7CD4-46AE-4DA2-B612-2945048B4626}" dt="2021-01-17T09:29:34.788" v="6708" actId="478"/>
          <ac:picMkLst>
            <pc:docMk/>
            <pc:sldMk cId="3476857199" sldId="745"/>
            <ac:picMk id="5" creationId="{8BF2777A-AB64-4118-A168-EA3336370A6D}"/>
          </ac:picMkLst>
        </pc:picChg>
        <pc:picChg chg="add mod">
          <ac:chgData name="Huy Hoà Huỳnh" userId="d389dea489eca758" providerId="LiveId" clId="{C61F7CD4-46AE-4DA2-B612-2945048B4626}" dt="2021-01-17T09:33:16.275" v="6736" actId="1076"/>
          <ac:picMkLst>
            <pc:docMk/>
            <pc:sldMk cId="3476857199" sldId="745"/>
            <ac:picMk id="19" creationId="{B55D53DC-0902-4521-9D35-81AEE909DB4C}"/>
          </ac:picMkLst>
        </pc:picChg>
      </pc:sldChg>
      <pc:sldChg chg="addSp delSp modSp add mod delAnim">
        <pc:chgData name="Huy Hoà Huỳnh" userId="d389dea489eca758" providerId="LiveId" clId="{C61F7CD4-46AE-4DA2-B612-2945048B4626}" dt="2021-01-20T06:02:00.096" v="17995" actId="20577"/>
        <pc:sldMkLst>
          <pc:docMk/>
          <pc:sldMk cId="3224794479" sldId="746"/>
        </pc:sldMkLst>
        <pc:spChg chg="mod">
          <ac:chgData name="Huy Hoà Huỳnh" userId="d389dea489eca758" providerId="LiveId" clId="{C61F7CD4-46AE-4DA2-B612-2945048B4626}" dt="2021-01-17T09:47:11.502" v="7611" actId="14100"/>
          <ac:spMkLst>
            <pc:docMk/>
            <pc:sldMk cId="3224794479" sldId="746"/>
            <ac:spMk id="13" creationId="{59562F76-A843-4FAC-998E-E32619D8042B}"/>
          </ac:spMkLst>
        </pc:spChg>
        <pc:spChg chg="del mod">
          <ac:chgData name="Huy Hoà Huỳnh" userId="d389dea489eca758" providerId="LiveId" clId="{C61F7CD4-46AE-4DA2-B612-2945048B4626}" dt="2021-01-17T09:47:12.987" v="7612" actId="478"/>
          <ac:spMkLst>
            <pc:docMk/>
            <pc:sldMk cId="3224794479" sldId="746"/>
            <ac:spMk id="15" creationId="{DA4F5C8B-5482-4720-B7D9-DC8EC7D07A5F}"/>
          </ac:spMkLst>
        </pc:spChg>
        <pc:spChg chg="del">
          <ac:chgData name="Huy Hoà Huỳnh" userId="d389dea489eca758" providerId="LiveId" clId="{C61F7CD4-46AE-4DA2-B612-2945048B4626}" dt="2021-01-17T09:47:38.110" v="7620" actId="478"/>
          <ac:spMkLst>
            <pc:docMk/>
            <pc:sldMk cId="3224794479" sldId="746"/>
            <ac:spMk id="17" creationId="{13F86F23-2926-430C-B91A-8190B622A0FE}"/>
          </ac:spMkLst>
        </pc:spChg>
        <pc:spChg chg="del">
          <ac:chgData name="Huy Hoà Huỳnh" userId="d389dea489eca758" providerId="LiveId" clId="{C61F7CD4-46AE-4DA2-B612-2945048B4626}" dt="2021-01-17T09:47:17.298" v="7617" actId="478"/>
          <ac:spMkLst>
            <pc:docMk/>
            <pc:sldMk cId="3224794479" sldId="746"/>
            <ac:spMk id="21" creationId="{835B4939-D42D-4332-B8F1-5F95FD5655B6}"/>
          </ac:spMkLst>
        </pc:spChg>
        <pc:spChg chg="del mod">
          <ac:chgData name="Huy Hoà Huỳnh" userId="d389dea489eca758" providerId="LiveId" clId="{C61F7CD4-46AE-4DA2-B612-2945048B4626}" dt="2021-01-17T09:47:18.924" v="7619" actId="478"/>
          <ac:spMkLst>
            <pc:docMk/>
            <pc:sldMk cId="3224794479" sldId="746"/>
            <ac:spMk id="23" creationId="{CA15F3E7-7CE5-4760-BA7F-892DF75F92BB}"/>
          </ac:spMkLst>
        </pc:spChg>
        <pc:spChg chg="add mod">
          <ac:chgData name="Huy Hoà Huỳnh" userId="d389dea489eca758" providerId="LiveId" clId="{C61F7CD4-46AE-4DA2-B612-2945048B4626}" dt="2021-01-17T09:58:05.397" v="8276" actId="14100"/>
          <ac:spMkLst>
            <pc:docMk/>
            <pc:sldMk cId="3224794479" sldId="746"/>
            <ac:spMk id="24" creationId="{3DEDCA46-58E4-4F54-A148-707BACA2EC2D}"/>
          </ac:spMkLst>
        </pc:spChg>
        <pc:spChg chg="add mod">
          <ac:chgData name="Huy Hoà Huỳnh" userId="d389dea489eca758" providerId="LiveId" clId="{C61F7CD4-46AE-4DA2-B612-2945048B4626}" dt="2021-01-17T09:58:51.540" v="8395" actId="20577"/>
          <ac:spMkLst>
            <pc:docMk/>
            <pc:sldMk cId="3224794479" sldId="746"/>
            <ac:spMk id="26" creationId="{3017144D-6AF8-41E1-B19B-D79DDB969494}"/>
          </ac:spMkLst>
        </pc:spChg>
        <pc:grpChg chg="add mod">
          <ac:chgData name="Huy Hoà Huỳnh" userId="d389dea489eca758" providerId="LiveId" clId="{C61F7CD4-46AE-4DA2-B612-2945048B4626}" dt="2021-01-17T09:58:57.837" v="8396" actId="1076"/>
          <ac:grpSpMkLst>
            <pc:docMk/>
            <pc:sldMk cId="3224794479" sldId="746"/>
            <ac:grpSpMk id="22" creationId="{B092A19E-274A-49B7-94AD-0C97FD658EAB}"/>
          </ac:grpSpMkLst>
        </pc:grpChg>
        <pc:graphicFrameChg chg="add mod modGraphic">
          <ac:chgData name="Huy Hoà Huỳnh" userId="d389dea489eca758" providerId="LiveId" clId="{C61F7CD4-46AE-4DA2-B612-2945048B4626}" dt="2021-01-20T06:02:00.096" v="17995" actId="20577"/>
          <ac:graphicFrameMkLst>
            <pc:docMk/>
            <pc:sldMk cId="3224794479" sldId="746"/>
            <ac:graphicFrameMk id="3" creationId="{0CE18318-845B-4490-9F77-D3EEA82886AB}"/>
          </ac:graphicFrameMkLst>
        </pc:graphicFrameChg>
        <pc:graphicFrameChg chg="del">
          <ac:chgData name="Huy Hoà Huỳnh" userId="d389dea489eca758" providerId="LiveId" clId="{C61F7CD4-46AE-4DA2-B612-2945048B4626}" dt="2021-01-17T09:47:14.600" v="7614" actId="478"/>
          <ac:graphicFrameMkLst>
            <pc:docMk/>
            <pc:sldMk cId="3224794479" sldId="746"/>
            <ac:graphicFrameMk id="4" creationId="{30113C0E-AC21-4C2B-BA1F-8929228DB44C}"/>
          </ac:graphicFrameMkLst>
        </pc:graphicFrameChg>
        <pc:graphicFrameChg chg="del mod">
          <ac:chgData name="Huy Hoà Huỳnh" userId="d389dea489eca758" providerId="LiveId" clId="{C61F7CD4-46AE-4DA2-B612-2945048B4626}" dt="2021-01-17T09:47:15.900" v="7615" actId="478"/>
          <ac:graphicFrameMkLst>
            <pc:docMk/>
            <pc:sldMk cId="3224794479" sldId="746"/>
            <ac:graphicFrameMk id="25" creationId="{F4A08D74-9E6B-4153-8545-A68D615E2CC9}"/>
          </ac:graphicFrameMkLst>
        </pc:graphicFrameChg>
        <pc:picChg chg="del">
          <ac:chgData name="Huy Hoà Huỳnh" userId="d389dea489eca758" providerId="LiveId" clId="{C61F7CD4-46AE-4DA2-B612-2945048B4626}" dt="2021-01-17T09:47:16.281" v="7616" actId="478"/>
          <ac:picMkLst>
            <pc:docMk/>
            <pc:sldMk cId="3224794479" sldId="746"/>
            <ac:picMk id="19" creationId="{B55D53DC-0902-4521-9D35-81AEE909DB4C}"/>
          </ac:picMkLst>
        </pc:picChg>
      </pc:sldChg>
      <pc:sldChg chg="addSp delSp modSp add mod modAnim">
        <pc:chgData name="Huy Hoà Huỳnh" userId="d389dea489eca758" providerId="LiveId" clId="{C61F7CD4-46AE-4DA2-B612-2945048B4626}" dt="2021-01-17T10:15:18.583" v="9095" actId="1076"/>
        <pc:sldMkLst>
          <pc:docMk/>
          <pc:sldMk cId="3471198101" sldId="747"/>
        </pc:sldMkLst>
        <pc:spChg chg="mod">
          <ac:chgData name="Huy Hoà Huỳnh" userId="d389dea489eca758" providerId="LiveId" clId="{C61F7CD4-46AE-4DA2-B612-2945048B4626}" dt="2021-01-17T10:11:29.438" v="8961" actId="14100"/>
          <ac:spMkLst>
            <pc:docMk/>
            <pc:sldMk cId="3471198101" sldId="747"/>
            <ac:spMk id="13" creationId="{59562F76-A843-4FAC-998E-E32619D8042B}"/>
          </ac:spMkLst>
        </pc:spChg>
        <pc:spChg chg="add mod">
          <ac:chgData name="Huy Hoà Huỳnh" userId="d389dea489eca758" providerId="LiveId" clId="{C61F7CD4-46AE-4DA2-B612-2945048B4626}" dt="2021-01-17T10:12:14.200" v="9055" actId="14100"/>
          <ac:spMkLst>
            <pc:docMk/>
            <pc:sldMk cId="3471198101" sldId="747"/>
            <ac:spMk id="15" creationId="{A798ACF0-C761-46A5-8F00-CD1293DDB443}"/>
          </ac:spMkLst>
        </pc:spChg>
        <pc:spChg chg="add mod">
          <ac:chgData name="Huy Hoà Huỳnh" userId="d389dea489eca758" providerId="LiveId" clId="{C61F7CD4-46AE-4DA2-B612-2945048B4626}" dt="2021-01-17T10:14:37.398" v="9084" actId="1076"/>
          <ac:spMkLst>
            <pc:docMk/>
            <pc:sldMk cId="3471198101" sldId="747"/>
            <ac:spMk id="17" creationId="{A65EFBEB-E1C1-4C45-9E0C-D849CC55F6AC}"/>
          </ac:spMkLst>
        </pc:spChg>
        <pc:spChg chg="add mod">
          <ac:chgData name="Huy Hoà Huỳnh" userId="d389dea489eca758" providerId="LiveId" clId="{C61F7CD4-46AE-4DA2-B612-2945048B4626}" dt="2021-01-17T10:13:44.881" v="9076" actId="14100"/>
          <ac:spMkLst>
            <pc:docMk/>
            <pc:sldMk cId="3471198101" sldId="747"/>
            <ac:spMk id="21" creationId="{3D0443A9-26C9-4C65-A3F6-8990D3F65A5D}"/>
          </ac:spMkLst>
        </pc:spChg>
        <pc:spChg chg="add mod">
          <ac:chgData name="Huy Hoà Huỳnh" userId="d389dea489eca758" providerId="LiveId" clId="{C61F7CD4-46AE-4DA2-B612-2945048B4626}" dt="2021-01-17T10:15:18.583" v="9095" actId="1076"/>
          <ac:spMkLst>
            <pc:docMk/>
            <pc:sldMk cId="3471198101" sldId="747"/>
            <ac:spMk id="25" creationId="{4E7C4C71-6CD2-4252-A430-CFB27F261620}"/>
          </ac:spMkLst>
        </pc:spChg>
        <pc:grpChg chg="del">
          <ac:chgData name="Huy Hoà Huỳnh" userId="d389dea489eca758" providerId="LiveId" clId="{C61F7CD4-46AE-4DA2-B612-2945048B4626}" dt="2021-01-17T10:12:16.498" v="9056" actId="478"/>
          <ac:grpSpMkLst>
            <pc:docMk/>
            <pc:sldMk cId="3471198101" sldId="747"/>
            <ac:grpSpMk id="22" creationId="{B092A19E-274A-49B7-94AD-0C97FD658EAB}"/>
          </ac:grpSpMkLst>
        </pc:grpChg>
        <pc:graphicFrameChg chg="del">
          <ac:chgData name="Huy Hoà Huỳnh" userId="d389dea489eca758" providerId="LiveId" clId="{C61F7CD4-46AE-4DA2-B612-2945048B4626}" dt="2021-01-17T10:11:20.111" v="8932" actId="478"/>
          <ac:graphicFrameMkLst>
            <pc:docMk/>
            <pc:sldMk cId="3471198101" sldId="747"/>
            <ac:graphicFrameMk id="3" creationId="{0CE18318-845B-4490-9F77-D3EEA82886AB}"/>
          </ac:graphicFrameMkLst>
        </pc:graphicFrameChg>
        <pc:picChg chg="add mod">
          <ac:chgData name="Huy Hoà Huỳnh" userId="d389dea489eca758" providerId="LiveId" clId="{C61F7CD4-46AE-4DA2-B612-2945048B4626}" dt="2021-01-17T10:13:11.527" v="9068" actId="1076"/>
          <ac:picMkLst>
            <pc:docMk/>
            <pc:sldMk cId="3471198101" sldId="747"/>
            <ac:picMk id="19" creationId="{E6609E8B-686E-4A86-ADB8-617B7E071858}"/>
          </ac:picMkLst>
        </pc:picChg>
        <pc:picChg chg="add mod">
          <ac:chgData name="Huy Hoà Huỳnh" userId="d389dea489eca758" providerId="LiveId" clId="{C61F7CD4-46AE-4DA2-B612-2945048B4626}" dt="2021-01-17T10:15:18.583" v="9095" actId="1076"/>
          <ac:picMkLst>
            <pc:docMk/>
            <pc:sldMk cId="3471198101" sldId="747"/>
            <ac:picMk id="23" creationId="{BD5E5CE7-41FB-4632-AC10-8654EBBEA091}"/>
          </ac:picMkLst>
        </pc:picChg>
      </pc:sldChg>
      <pc:sldChg chg="addSp delSp modSp add mod delAnim modAnim">
        <pc:chgData name="Huy Hoà Huỳnh" userId="d389dea489eca758" providerId="LiveId" clId="{C61F7CD4-46AE-4DA2-B612-2945048B4626}" dt="2021-01-18T03:27:04.202" v="9977" actId="20577"/>
        <pc:sldMkLst>
          <pc:docMk/>
          <pc:sldMk cId="1890602516" sldId="748"/>
        </pc:sldMkLst>
        <pc:spChg chg="mod">
          <ac:chgData name="Huy Hoà Huỳnh" userId="d389dea489eca758" providerId="LiveId" clId="{C61F7CD4-46AE-4DA2-B612-2945048B4626}" dt="2021-01-17T10:16:20.348" v="9105" actId="20577"/>
          <ac:spMkLst>
            <pc:docMk/>
            <pc:sldMk cId="1890602516" sldId="748"/>
            <ac:spMk id="17" creationId="{A65EFBEB-E1C1-4C45-9E0C-D849CC55F6AC}"/>
          </ac:spMkLst>
        </pc:spChg>
        <pc:spChg chg="add mod">
          <ac:chgData name="Huy Hoà Huỳnh" userId="d389dea489eca758" providerId="LiveId" clId="{C61F7CD4-46AE-4DA2-B612-2945048B4626}" dt="2021-01-18T03:27:04.202" v="9977" actId="20577"/>
          <ac:spMkLst>
            <pc:docMk/>
            <pc:sldMk cId="1890602516" sldId="748"/>
            <ac:spMk id="19" creationId="{EFAE50BB-59AB-46FA-AC36-FFAE3060B1F8}"/>
          </ac:spMkLst>
        </pc:spChg>
        <pc:spChg chg="del">
          <ac:chgData name="Huy Hoà Huỳnh" userId="d389dea489eca758" providerId="LiveId" clId="{C61F7CD4-46AE-4DA2-B612-2945048B4626}" dt="2021-01-17T10:15:55.427" v="9099" actId="478"/>
          <ac:spMkLst>
            <pc:docMk/>
            <pc:sldMk cId="1890602516" sldId="748"/>
            <ac:spMk id="21" creationId="{3D0443A9-26C9-4C65-A3F6-8990D3F65A5D}"/>
          </ac:spMkLst>
        </pc:spChg>
        <pc:spChg chg="add mod">
          <ac:chgData name="Huy Hoà Huỳnh" userId="d389dea489eca758" providerId="LiveId" clId="{C61F7CD4-46AE-4DA2-B612-2945048B4626}" dt="2021-01-17T10:17:44.018" v="9122" actId="207"/>
          <ac:spMkLst>
            <pc:docMk/>
            <pc:sldMk cId="1890602516" sldId="748"/>
            <ac:spMk id="24" creationId="{32EB95B6-CFCC-4E6E-A6A7-32AB3ABE2856}"/>
          </ac:spMkLst>
        </pc:spChg>
        <pc:spChg chg="del">
          <ac:chgData name="Huy Hoà Huỳnh" userId="d389dea489eca758" providerId="LiveId" clId="{C61F7CD4-46AE-4DA2-B612-2945048B4626}" dt="2021-01-17T10:15:56.594" v="9100" actId="478"/>
          <ac:spMkLst>
            <pc:docMk/>
            <pc:sldMk cId="1890602516" sldId="748"/>
            <ac:spMk id="25" creationId="{4E7C4C71-6CD2-4252-A430-CFB27F261620}"/>
          </ac:spMkLst>
        </pc:spChg>
        <pc:spChg chg="add mod">
          <ac:chgData name="Huy Hoà Huỳnh" userId="d389dea489eca758" providerId="LiveId" clId="{C61F7CD4-46AE-4DA2-B612-2945048B4626}" dt="2021-01-18T02:22:13.131" v="9192" actId="1076"/>
          <ac:spMkLst>
            <pc:docMk/>
            <pc:sldMk cId="1890602516" sldId="748"/>
            <ac:spMk id="26" creationId="{1488467C-A24C-4A4D-B3D4-82989F82FEBA}"/>
          </ac:spMkLst>
        </pc:spChg>
        <pc:picChg chg="del">
          <ac:chgData name="Huy Hoà Huỳnh" userId="d389dea489eca758" providerId="LiveId" clId="{C61F7CD4-46AE-4DA2-B612-2945048B4626}" dt="2021-01-17T10:15:54.501" v="9098" actId="478"/>
          <ac:picMkLst>
            <pc:docMk/>
            <pc:sldMk cId="1890602516" sldId="748"/>
            <ac:picMk id="19" creationId="{E6609E8B-686E-4A86-ADB8-617B7E071858}"/>
          </ac:picMkLst>
        </pc:picChg>
        <pc:picChg chg="add mod">
          <ac:chgData name="Huy Hoà Huỳnh" userId="d389dea489eca758" providerId="LiveId" clId="{C61F7CD4-46AE-4DA2-B612-2945048B4626}" dt="2021-01-17T10:16:39.606" v="9110" actId="1076"/>
          <ac:picMkLst>
            <pc:docMk/>
            <pc:sldMk cId="1890602516" sldId="748"/>
            <ac:picMk id="22" creationId="{4FB09510-8197-48C7-9C59-316F4D15553F}"/>
          </ac:picMkLst>
        </pc:picChg>
        <pc:picChg chg="del">
          <ac:chgData name="Huy Hoà Huỳnh" userId="d389dea489eca758" providerId="LiveId" clId="{C61F7CD4-46AE-4DA2-B612-2945048B4626}" dt="2021-01-17T10:15:54.056" v="9097" actId="478"/>
          <ac:picMkLst>
            <pc:docMk/>
            <pc:sldMk cId="1890602516" sldId="748"/>
            <ac:picMk id="23" creationId="{BD5E5CE7-41FB-4632-AC10-8654EBBEA091}"/>
          </ac:picMkLst>
        </pc:picChg>
      </pc:sldChg>
      <pc:sldChg chg="addSp delSp modSp add mod delAnim modAnim">
        <pc:chgData name="Huy Hoà Huỳnh" userId="d389dea489eca758" providerId="LiveId" clId="{C61F7CD4-46AE-4DA2-B612-2945048B4626}" dt="2021-01-18T03:27:28.292" v="9985" actId="20577"/>
        <pc:sldMkLst>
          <pc:docMk/>
          <pc:sldMk cId="3985642632" sldId="749"/>
        </pc:sldMkLst>
        <pc:spChg chg="add mod">
          <ac:chgData name="Huy Hoà Huỳnh" userId="d389dea489eca758" providerId="LiveId" clId="{C61F7CD4-46AE-4DA2-B612-2945048B4626}" dt="2021-01-18T02:31:21.985" v="9212" actId="1076"/>
          <ac:spMkLst>
            <pc:docMk/>
            <pc:sldMk cId="3985642632" sldId="749"/>
            <ac:spMk id="5" creationId="{882B1F37-A2BF-4435-B7CD-653F8E310A94}"/>
          </ac:spMkLst>
        </pc:spChg>
        <pc:spChg chg="add mod">
          <ac:chgData name="Huy Hoà Huỳnh" userId="d389dea489eca758" providerId="LiveId" clId="{C61F7CD4-46AE-4DA2-B612-2945048B4626}" dt="2021-01-18T02:46:42.889" v="9434" actId="20577"/>
          <ac:spMkLst>
            <pc:docMk/>
            <pc:sldMk cId="3985642632" sldId="749"/>
            <ac:spMk id="11" creationId="{12907CEE-230F-456D-8F98-47C9A5F352E6}"/>
          </ac:spMkLst>
        </pc:spChg>
        <pc:spChg chg="del">
          <ac:chgData name="Huy Hoà Huỳnh" userId="d389dea489eca758" providerId="LiveId" clId="{C61F7CD4-46AE-4DA2-B612-2945048B4626}" dt="2021-01-18T02:24:42.934" v="9201" actId="478"/>
          <ac:spMkLst>
            <pc:docMk/>
            <pc:sldMk cId="3985642632" sldId="749"/>
            <ac:spMk id="17" creationId="{A65EFBEB-E1C1-4C45-9E0C-D849CC55F6AC}"/>
          </ac:spMkLst>
        </pc:spChg>
        <pc:spChg chg="add mod">
          <ac:chgData name="Huy Hoà Huỳnh" userId="d389dea489eca758" providerId="LiveId" clId="{C61F7CD4-46AE-4DA2-B612-2945048B4626}" dt="2021-01-18T02:31:37.284" v="9218" actId="20577"/>
          <ac:spMkLst>
            <pc:docMk/>
            <pc:sldMk cId="3985642632" sldId="749"/>
            <ac:spMk id="23" creationId="{570F9782-DD97-4F6B-9179-4D60E259262C}"/>
          </ac:spMkLst>
        </pc:spChg>
        <pc:spChg chg="del">
          <ac:chgData name="Huy Hoà Huỳnh" userId="d389dea489eca758" providerId="LiveId" clId="{C61F7CD4-46AE-4DA2-B612-2945048B4626}" dt="2021-01-18T02:24:41.577" v="9200" actId="478"/>
          <ac:spMkLst>
            <pc:docMk/>
            <pc:sldMk cId="3985642632" sldId="749"/>
            <ac:spMk id="24" creationId="{32EB95B6-CFCC-4E6E-A6A7-32AB3ABE2856}"/>
          </ac:spMkLst>
        </pc:spChg>
        <pc:spChg chg="add mod">
          <ac:chgData name="Huy Hoà Huỳnh" userId="d389dea489eca758" providerId="LiveId" clId="{C61F7CD4-46AE-4DA2-B612-2945048B4626}" dt="2021-01-18T02:43:48.940" v="9315" actId="13822"/>
          <ac:spMkLst>
            <pc:docMk/>
            <pc:sldMk cId="3985642632" sldId="749"/>
            <ac:spMk id="25" creationId="{68E3F425-6F6D-424B-ACAE-0CB582295A71}"/>
          </ac:spMkLst>
        </pc:spChg>
        <pc:spChg chg="del">
          <ac:chgData name="Huy Hoà Huỳnh" userId="d389dea489eca758" providerId="LiveId" clId="{C61F7CD4-46AE-4DA2-B612-2945048B4626}" dt="2021-01-18T02:24:40.295" v="9199" actId="478"/>
          <ac:spMkLst>
            <pc:docMk/>
            <pc:sldMk cId="3985642632" sldId="749"/>
            <ac:spMk id="26" creationId="{1488467C-A24C-4A4D-B3D4-82989F82FEBA}"/>
          </ac:spMkLst>
        </pc:spChg>
        <pc:spChg chg="add mod">
          <ac:chgData name="Huy Hoà Huỳnh" userId="d389dea489eca758" providerId="LiveId" clId="{C61F7CD4-46AE-4DA2-B612-2945048B4626}" dt="2021-01-18T02:43:46.018" v="9314" actId="1582"/>
          <ac:spMkLst>
            <pc:docMk/>
            <pc:sldMk cId="3985642632" sldId="749"/>
            <ac:spMk id="27" creationId="{4497842F-05FB-4864-8BBD-9C4EEB0A32DB}"/>
          </ac:spMkLst>
        </pc:spChg>
        <pc:spChg chg="add mod">
          <ac:chgData name="Huy Hoà Huỳnh" userId="d389dea489eca758" providerId="LiveId" clId="{C61F7CD4-46AE-4DA2-B612-2945048B4626}" dt="2021-01-18T02:44:07.053" v="9318" actId="208"/>
          <ac:spMkLst>
            <pc:docMk/>
            <pc:sldMk cId="3985642632" sldId="749"/>
            <ac:spMk id="28" creationId="{1D0A688F-5F30-4CB0-B08A-3DD7D1D6BCE1}"/>
          </ac:spMkLst>
        </pc:spChg>
        <pc:spChg chg="add mod">
          <ac:chgData name="Huy Hoà Huỳnh" userId="d389dea489eca758" providerId="LiveId" clId="{C61F7CD4-46AE-4DA2-B612-2945048B4626}" dt="2021-01-18T02:46:05.578" v="9426" actId="20577"/>
          <ac:spMkLst>
            <pc:docMk/>
            <pc:sldMk cId="3985642632" sldId="749"/>
            <ac:spMk id="29" creationId="{E46E5404-AAD9-4A6B-9931-E3C4561F3F3D}"/>
          </ac:spMkLst>
        </pc:spChg>
        <pc:spChg chg="add mod">
          <ac:chgData name="Huy Hoà Huỳnh" userId="d389dea489eca758" providerId="LiveId" clId="{C61F7CD4-46AE-4DA2-B612-2945048B4626}" dt="2021-01-18T03:27:28.292" v="9985" actId="20577"/>
          <ac:spMkLst>
            <pc:docMk/>
            <pc:sldMk cId="3985642632" sldId="749"/>
            <ac:spMk id="31" creationId="{AAC11BD0-4EF5-4EBB-A289-7641CA763F53}"/>
          </ac:spMkLst>
        </pc:spChg>
        <pc:picChg chg="add mod">
          <ac:chgData name="Huy Hoà Huỳnh" userId="d389dea489eca758" providerId="LiveId" clId="{C61F7CD4-46AE-4DA2-B612-2945048B4626}" dt="2021-01-18T02:24:45.630" v="9203" actId="14100"/>
          <ac:picMkLst>
            <pc:docMk/>
            <pc:sldMk cId="3985642632" sldId="749"/>
            <ac:picMk id="19" creationId="{E83DC2A8-1A1B-4E17-BE27-57985ECB5064}"/>
          </ac:picMkLst>
        </pc:picChg>
        <pc:picChg chg="del">
          <ac:chgData name="Huy Hoà Huỳnh" userId="d389dea489eca758" providerId="LiveId" clId="{C61F7CD4-46AE-4DA2-B612-2945048B4626}" dt="2021-01-18T02:24:38.968" v="9198" actId="478"/>
          <ac:picMkLst>
            <pc:docMk/>
            <pc:sldMk cId="3985642632" sldId="749"/>
            <ac:picMk id="22" creationId="{4FB09510-8197-48C7-9C59-316F4D15553F}"/>
          </ac:picMkLst>
        </pc:picChg>
        <pc:cxnChg chg="add mod">
          <ac:chgData name="Huy Hoà Huỳnh" userId="d389dea489eca758" providerId="LiveId" clId="{C61F7CD4-46AE-4DA2-B612-2945048B4626}" dt="2021-01-18T02:31:05.227" v="9205" actId="1582"/>
          <ac:cxnSpMkLst>
            <pc:docMk/>
            <pc:sldMk cId="3985642632" sldId="749"/>
            <ac:cxnSpMk id="4" creationId="{7CEA7A3C-2045-4D0E-86D6-B5DEB7D266D5}"/>
          </ac:cxnSpMkLst>
        </pc:cxnChg>
        <pc:cxnChg chg="add mod">
          <ac:chgData name="Huy Hoà Huỳnh" userId="d389dea489eca758" providerId="LiveId" clId="{C61F7CD4-46AE-4DA2-B612-2945048B4626}" dt="2021-01-18T02:31:33.682" v="9215" actId="14100"/>
          <ac:cxnSpMkLst>
            <pc:docMk/>
            <pc:sldMk cId="3985642632" sldId="749"/>
            <ac:cxnSpMk id="21" creationId="{2E18C02C-8612-446C-AB52-51A3B7D11763}"/>
          </ac:cxnSpMkLst>
        </pc:cxnChg>
      </pc:sldChg>
      <pc:sldChg chg="addSp delSp modSp add mod delAnim modAnim">
        <pc:chgData name="Huy Hoà Huỳnh" userId="d389dea489eca758" providerId="LiveId" clId="{C61F7CD4-46AE-4DA2-B612-2945048B4626}" dt="2021-01-18T03:20:12.691" v="9964"/>
        <pc:sldMkLst>
          <pc:docMk/>
          <pc:sldMk cId="837108292" sldId="750"/>
        </pc:sldMkLst>
        <pc:spChg chg="del">
          <ac:chgData name="Huy Hoà Huỳnh" userId="d389dea489eca758" providerId="LiveId" clId="{C61F7CD4-46AE-4DA2-B612-2945048B4626}" dt="2021-01-18T02:51:56.445" v="9438" actId="478"/>
          <ac:spMkLst>
            <pc:docMk/>
            <pc:sldMk cId="837108292" sldId="750"/>
            <ac:spMk id="5" creationId="{882B1F37-A2BF-4435-B7CD-653F8E310A94}"/>
          </ac:spMkLst>
        </pc:spChg>
        <pc:spChg chg="add mod">
          <ac:chgData name="Huy Hoà Huỳnh" userId="d389dea489eca758" providerId="LiveId" clId="{C61F7CD4-46AE-4DA2-B612-2945048B4626}" dt="2021-01-18T03:08:00.063" v="9767" actId="13822"/>
          <ac:spMkLst>
            <pc:docMk/>
            <pc:sldMk cId="837108292" sldId="750"/>
            <ac:spMk id="6" creationId="{9DBBFFDE-B0E4-4482-8498-F28986538ECE}"/>
          </ac:spMkLst>
        </pc:spChg>
        <pc:spChg chg="del">
          <ac:chgData name="Huy Hoà Huỳnh" userId="d389dea489eca758" providerId="LiveId" clId="{C61F7CD4-46AE-4DA2-B612-2945048B4626}" dt="2021-01-18T02:52:01.369" v="9444" actId="478"/>
          <ac:spMkLst>
            <pc:docMk/>
            <pc:sldMk cId="837108292" sldId="750"/>
            <ac:spMk id="11" creationId="{12907CEE-230F-456D-8F98-47C9A5F352E6}"/>
          </ac:spMkLst>
        </pc:spChg>
        <pc:spChg chg="mod">
          <ac:chgData name="Huy Hoà Huỳnh" userId="d389dea489eca758" providerId="LiveId" clId="{C61F7CD4-46AE-4DA2-B612-2945048B4626}" dt="2021-01-18T02:52:21.642" v="9512" actId="20577"/>
          <ac:spMkLst>
            <pc:docMk/>
            <pc:sldMk cId="837108292" sldId="750"/>
            <ac:spMk id="15" creationId="{A798ACF0-C761-46A5-8F00-CD1293DDB443}"/>
          </ac:spMkLst>
        </pc:spChg>
        <pc:spChg chg="add mod">
          <ac:chgData name="Huy Hoà Huỳnh" userId="d389dea489eca758" providerId="LiveId" clId="{C61F7CD4-46AE-4DA2-B612-2945048B4626}" dt="2021-01-18T03:08:04.414" v="9769" actId="13822"/>
          <ac:spMkLst>
            <pc:docMk/>
            <pc:sldMk cId="837108292" sldId="750"/>
            <ac:spMk id="17" creationId="{5ABAE9D2-12D9-4C00-BFA1-F63A60A3F66F}"/>
          </ac:spMkLst>
        </pc:spChg>
        <pc:spChg chg="del mod">
          <ac:chgData name="Huy Hoà Huỳnh" userId="d389dea489eca758" providerId="LiveId" clId="{C61F7CD4-46AE-4DA2-B612-2945048B4626}" dt="2021-01-18T02:51:58.984" v="9441" actId="478"/>
          <ac:spMkLst>
            <pc:docMk/>
            <pc:sldMk cId="837108292" sldId="750"/>
            <ac:spMk id="23" creationId="{570F9782-DD97-4F6B-9179-4D60E259262C}"/>
          </ac:spMkLst>
        </pc:spChg>
        <pc:spChg chg="add mod">
          <ac:chgData name="Huy Hoà Huỳnh" userId="d389dea489eca758" providerId="LiveId" clId="{C61F7CD4-46AE-4DA2-B612-2945048B4626}" dt="2021-01-18T02:56:20.940" v="9518" actId="20577"/>
          <ac:spMkLst>
            <pc:docMk/>
            <pc:sldMk cId="837108292" sldId="750"/>
            <ac:spMk id="24" creationId="{22C063CA-DA88-4FD0-B687-F621375B3423}"/>
          </ac:spMkLst>
        </pc:spChg>
        <pc:spChg chg="del">
          <ac:chgData name="Huy Hoà Huỳnh" userId="d389dea489eca758" providerId="LiveId" clId="{C61F7CD4-46AE-4DA2-B612-2945048B4626}" dt="2021-01-18T02:51:59.852" v="9442" actId="478"/>
          <ac:spMkLst>
            <pc:docMk/>
            <pc:sldMk cId="837108292" sldId="750"/>
            <ac:spMk id="25" creationId="{68E3F425-6F6D-424B-ACAE-0CB582295A71}"/>
          </ac:spMkLst>
        </pc:spChg>
        <pc:spChg chg="del">
          <ac:chgData name="Huy Hoà Huỳnh" userId="d389dea489eca758" providerId="LiveId" clId="{C61F7CD4-46AE-4DA2-B612-2945048B4626}" dt="2021-01-18T02:52:01.897" v="9445" actId="478"/>
          <ac:spMkLst>
            <pc:docMk/>
            <pc:sldMk cId="837108292" sldId="750"/>
            <ac:spMk id="27" creationId="{4497842F-05FB-4864-8BBD-9C4EEB0A32DB}"/>
          </ac:spMkLst>
        </pc:spChg>
        <pc:spChg chg="del">
          <ac:chgData name="Huy Hoà Huỳnh" userId="d389dea489eca758" providerId="LiveId" clId="{C61F7CD4-46AE-4DA2-B612-2945048B4626}" dt="2021-01-18T02:52:02.674" v="9446" actId="478"/>
          <ac:spMkLst>
            <pc:docMk/>
            <pc:sldMk cId="837108292" sldId="750"/>
            <ac:spMk id="28" creationId="{1D0A688F-5F30-4CB0-B08A-3DD7D1D6BCE1}"/>
          </ac:spMkLst>
        </pc:spChg>
        <pc:spChg chg="del">
          <ac:chgData name="Huy Hoà Huỳnh" userId="d389dea489eca758" providerId="LiveId" clId="{C61F7CD4-46AE-4DA2-B612-2945048B4626}" dt="2021-01-18T02:52:00.665" v="9443" actId="478"/>
          <ac:spMkLst>
            <pc:docMk/>
            <pc:sldMk cId="837108292" sldId="750"/>
            <ac:spMk id="29" creationId="{E46E5404-AAD9-4A6B-9931-E3C4561F3F3D}"/>
          </ac:spMkLst>
        </pc:spChg>
        <pc:spChg chg="add mod">
          <ac:chgData name="Huy Hoà Huỳnh" userId="d389dea489eca758" providerId="LiveId" clId="{C61F7CD4-46AE-4DA2-B612-2945048B4626}" dt="2021-01-18T03:08:04.414" v="9769" actId="13822"/>
          <ac:spMkLst>
            <pc:docMk/>
            <pc:sldMk cId="837108292" sldId="750"/>
            <ac:spMk id="31" creationId="{F4C37F9F-97F1-43EA-889D-1B3FCF489104}"/>
          </ac:spMkLst>
        </pc:spChg>
        <pc:spChg chg="add mod">
          <ac:chgData name="Huy Hoà Huỳnh" userId="d389dea489eca758" providerId="LiveId" clId="{C61F7CD4-46AE-4DA2-B612-2945048B4626}" dt="2021-01-18T03:08:01.741" v="9768" actId="13822"/>
          <ac:spMkLst>
            <pc:docMk/>
            <pc:sldMk cId="837108292" sldId="750"/>
            <ac:spMk id="32" creationId="{1E3B8519-0614-4981-8599-03E24CB24C74}"/>
          </ac:spMkLst>
        </pc:spChg>
        <pc:spChg chg="add mod">
          <ac:chgData name="Huy Hoà Huỳnh" userId="d389dea489eca758" providerId="LiveId" clId="{C61F7CD4-46AE-4DA2-B612-2945048B4626}" dt="2021-01-18T03:08:09.446" v="9770" actId="13822"/>
          <ac:spMkLst>
            <pc:docMk/>
            <pc:sldMk cId="837108292" sldId="750"/>
            <ac:spMk id="35" creationId="{1B77E211-3E68-4E7B-A39F-3B2CF1C5DCAC}"/>
          </ac:spMkLst>
        </pc:spChg>
        <pc:spChg chg="add mod">
          <ac:chgData name="Huy Hoà Huỳnh" userId="d389dea489eca758" providerId="LiveId" clId="{C61F7CD4-46AE-4DA2-B612-2945048B4626}" dt="2021-01-18T03:08:09.446" v="9770" actId="13822"/>
          <ac:spMkLst>
            <pc:docMk/>
            <pc:sldMk cId="837108292" sldId="750"/>
            <ac:spMk id="37" creationId="{0ABE8F5C-60BB-436B-8084-FFAE44F556B2}"/>
          </ac:spMkLst>
        </pc:spChg>
        <pc:spChg chg="add mod">
          <ac:chgData name="Huy Hoà Huỳnh" userId="d389dea489eca758" providerId="LiveId" clId="{C61F7CD4-46AE-4DA2-B612-2945048B4626}" dt="2021-01-18T03:08:09.446" v="9770" actId="13822"/>
          <ac:spMkLst>
            <pc:docMk/>
            <pc:sldMk cId="837108292" sldId="750"/>
            <ac:spMk id="39" creationId="{82110A78-FC60-4100-998C-CE20DBF9123C}"/>
          </ac:spMkLst>
        </pc:spChg>
        <pc:spChg chg="add mod">
          <ac:chgData name="Huy Hoà Huỳnh" userId="d389dea489eca758" providerId="LiveId" clId="{C61F7CD4-46AE-4DA2-B612-2945048B4626}" dt="2021-01-18T03:12:49.150" v="9791" actId="13822"/>
          <ac:spMkLst>
            <pc:docMk/>
            <pc:sldMk cId="837108292" sldId="750"/>
            <ac:spMk id="42" creationId="{6E9427A6-623F-4977-B4EA-3A7039C75C09}"/>
          </ac:spMkLst>
        </pc:spChg>
        <pc:spChg chg="add mod">
          <ac:chgData name="Huy Hoà Huỳnh" userId="d389dea489eca758" providerId="LiveId" clId="{C61F7CD4-46AE-4DA2-B612-2945048B4626}" dt="2021-01-18T03:14:08.300" v="9873" actId="2711"/>
          <ac:spMkLst>
            <pc:docMk/>
            <pc:sldMk cId="837108292" sldId="750"/>
            <ac:spMk id="45" creationId="{B0289153-6EF4-4C62-B04E-5E918A4964E0}"/>
          </ac:spMkLst>
        </pc:spChg>
        <pc:spChg chg="add mod">
          <ac:chgData name="Huy Hoà Huỳnh" userId="d389dea489eca758" providerId="LiveId" clId="{C61F7CD4-46AE-4DA2-B612-2945048B4626}" dt="2021-01-18T03:14:22.156" v="9882" actId="20577"/>
          <ac:spMkLst>
            <pc:docMk/>
            <pc:sldMk cId="837108292" sldId="750"/>
            <ac:spMk id="46" creationId="{E270DDA0-A619-4223-8A7C-4842CA5692A3}"/>
          </ac:spMkLst>
        </pc:spChg>
        <pc:spChg chg="add mod">
          <ac:chgData name="Huy Hoà Huỳnh" userId="d389dea489eca758" providerId="LiveId" clId="{C61F7CD4-46AE-4DA2-B612-2945048B4626}" dt="2021-01-18T03:19:48.709" v="9960" actId="14100"/>
          <ac:spMkLst>
            <pc:docMk/>
            <pc:sldMk cId="837108292" sldId="750"/>
            <ac:spMk id="54" creationId="{0AC9268F-3F64-4C57-9741-8BA5765E43FF}"/>
          </ac:spMkLst>
        </pc:spChg>
        <pc:picChg chg="del">
          <ac:chgData name="Huy Hoà Huỳnh" userId="d389dea489eca758" providerId="LiveId" clId="{C61F7CD4-46AE-4DA2-B612-2945048B4626}" dt="2021-01-18T02:51:54.789" v="9436" actId="478"/>
          <ac:picMkLst>
            <pc:docMk/>
            <pc:sldMk cId="837108292" sldId="750"/>
            <ac:picMk id="19" creationId="{E83DC2A8-1A1B-4E17-BE27-57985ECB5064}"/>
          </ac:picMkLst>
        </pc:picChg>
        <pc:cxnChg chg="del">
          <ac:chgData name="Huy Hoà Huỳnh" userId="d389dea489eca758" providerId="LiveId" clId="{C61F7CD4-46AE-4DA2-B612-2945048B4626}" dt="2021-01-18T02:51:55.461" v="9437" actId="478"/>
          <ac:cxnSpMkLst>
            <pc:docMk/>
            <pc:sldMk cId="837108292" sldId="750"/>
            <ac:cxnSpMk id="4" creationId="{7CEA7A3C-2045-4D0E-86D6-B5DEB7D266D5}"/>
          </ac:cxnSpMkLst>
        </pc:cxnChg>
        <pc:cxnChg chg="add">
          <ac:chgData name="Huy Hoà Huỳnh" userId="d389dea489eca758" providerId="LiveId" clId="{C61F7CD4-46AE-4DA2-B612-2945048B4626}" dt="2021-01-18T03:05:13.709" v="9536" actId="11529"/>
          <ac:cxnSpMkLst>
            <pc:docMk/>
            <pc:sldMk cId="837108292" sldId="750"/>
            <ac:cxnSpMk id="9" creationId="{D6CF75E3-E31A-4662-892A-5165FADEF224}"/>
          </ac:cxnSpMkLst>
        </pc:cxnChg>
        <pc:cxnChg chg="del">
          <ac:chgData name="Huy Hoà Huỳnh" userId="d389dea489eca758" providerId="LiveId" clId="{C61F7CD4-46AE-4DA2-B612-2945048B4626}" dt="2021-01-18T02:51:57.949" v="9440" actId="478"/>
          <ac:cxnSpMkLst>
            <pc:docMk/>
            <pc:sldMk cId="837108292" sldId="750"/>
            <ac:cxnSpMk id="21" creationId="{2E18C02C-8612-446C-AB52-51A3B7D11763}"/>
          </ac:cxnSpMkLst>
        </pc:cxnChg>
        <pc:cxnChg chg="add mod ord">
          <ac:chgData name="Huy Hoà Huỳnh" userId="d389dea489eca758" providerId="LiveId" clId="{C61F7CD4-46AE-4DA2-B612-2945048B4626}" dt="2021-01-18T03:08:50.365" v="9774" actId="171"/>
          <ac:cxnSpMkLst>
            <pc:docMk/>
            <pc:sldMk cId="837108292" sldId="750"/>
            <ac:cxnSpMk id="30" creationId="{804B4225-9F43-4CA0-A32F-ACE9B03D15C1}"/>
          </ac:cxnSpMkLst>
        </pc:cxnChg>
        <pc:cxnChg chg="add mod">
          <ac:chgData name="Huy Hoà Huỳnh" userId="d389dea489eca758" providerId="LiveId" clId="{C61F7CD4-46AE-4DA2-B612-2945048B4626}" dt="2021-01-18T03:06:21.140" v="9576" actId="1076"/>
          <ac:cxnSpMkLst>
            <pc:docMk/>
            <pc:sldMk cId="837108292" sldId="750"/>
            <ac:cxnSpMk id="33" creationId="{8A63E979-D13D-4BE8-8C9A-608423016EDB}"/>
          </ac:cxnSpMkLst>
        </pc:cxnChg>
        <pc:cxnChg chg="add mod">
          <ac:chgData name="Huy Hoà Huỳnh" userId="d389dea489eca758" providerId="LiveId" clId="{C61F7CD4-46AE-4DA2-B612-2945048B4626}" dt="2021-01-18T03:06:48.292" v="9587" actId="14100"/>
          <ac:cxnSpMkLst>
            <pc:docMk/>
            <pc:sldMk cId="837108292" sldId="750"/>
            <ac:cxnSpMk id="34" creationId="{0E299885-4378-4F30-BAB0-6EE59B6020FC}"/>
          </ac:cxnSpMkLst>
        </pc:cxnChg>
        <pc:cxnChg chg="add mod">
          <ac:chgData name="Huy Hoà Huỳnh" userId="d389dea489eca758" providerId="LiveId" clId="{C61F7CD4-46AE-4DA2-B612-2945048B4626}" dt="2021-01-18T03:07:14.540" v="9632" actId="571"/>
          <ac:cxnSpMkLst>
            <pc:docMk/>
            <pc:sldMk cId="837108292" sldId="750"/>
            <ac:cxnSpMk id="36" creationId="{30C5F1B8-2CDB-42A1-80C0-667F8CEB17DA}"/>
          </ac:cxnSpMkLst>
        </pc:cxnChg>
        <pc:cxnChg chg="add mod">
          <ac:chgData name="Huy Hoà Huỳnh" userId="d389dea489eca758" providerId="LiveId" clId="{C61F7CD4-46AE-4DA2-B612-2945048B4626}" dt="2021-01-18T03:07:49.365" v="9714" actId="571"/>
          <ac:cxnSpMkLst>
            <pc:docMk/>
            <pc:sldMk cId="837108292" sldId="750"/>
            <ac:cxnSpMk id="38" creationId="{9FAC951B-43BA-486B-9A7E-420321025510}"/>
          </ac:cxnSpMkLst>
        </pc:cxnChg>
        <pc:cxnChg chg="add mod">
          <ac:chgData name="Huy Hoà Huỳnh" userId="d389dea489eca758" providerId="LiveId" clId="{C61F7CD4-46AE-4DA2-B612-2945048B4626}" dt="2021-01-18T03:12:46.580" v="9790" actId="1076"/>
          <ac:cxnSpMkLst>
            <pc:docMk/>
            <pc:sldMk cId="837108292" sldId="750"/>
            <ac:cxnSpMk id="41" creationId="{28357C04-199E-4280-8895-741ABA1FF23F}"/>
          </ac:cxnSpMkLst>
        </pc:cxnChg>
        <pc:cxnChg chg="add">
          <ac:chgData name="Huy Hoà Huỳnh" userId="d389dea489eca758" providerId="LiveId" clId="{C61F7CD4-46AE-4DA2-B612-2945048B4626}" dt="2021-01-18T03:13:14.374" v="9794" actId="11529"/>
          <ac:cxnSpMkLst>
            <pc:docMk/>
            <pc:sldMk cId="837108292" sldId="750"/>
            <ac:cxnSpMk id="48" creationId="{B2A9116F-C658-4276-9232-9E838EB1EAB9}"/>
          </ac:cxnSpMkLst>
        </pc:cxnChg>
        <pc:cxnChg chg="add">
          <ac:chgData name="Huy Hoà Huỳnh" userId="d389dea489eca758" providerId="LiveId" clId="{C61F7CD4-46AE-4DA2-B612-2945048B4626}" dt="2021-01-18T03:13:19.389" v="9795" actId="11529"/>
          <ac:cxnSpMkLst>
            <pc:docMk/>
            <pc:sldMk cId="837108292" sldId="750"/>
            <ac:cxnSpMk id="50" creationId="{A6C7F2D6-3472-48DF-A36F-DE4508EF1437}"/>
          </ac:cxnSpMkLst>
        </pc:cxnChg>
        <pc:cxnChg chg="add mod">
          <ac:chgData name="Huy Hoà Huỳnh" userId="d389dea489eca758" providerId="LiveId" clId="{C61F7CD4-46AE-4DA2-B612-2945048B4626}" dt="2021-01-18T03:19:50.885" v="9961" actId="14100"/>
          <ac:cxnSpMkLst>
            <pc:docMk/>
            <pc:sldMk cId="837108292" sldId="750"/>
            <ac:cxnSpMk id="52" creationId="{27200BA3-5A6F-4563-9217-2C5157ED1153}"/>
          </ac:cxnSpMkLst>
        </pc:cxnChg>
      </pc:sldChg>
      <pc:sldChg chg="addSp delSp modSp add mod delAnim modAnim">
        <pc:chgData name="Huy Hoà Huỳnh" userId="d389dea489eca758" providerId="LiveId" clId="{C61F7CD4-46AE-4DA2-B612-2945048B4626}" dt="2021-01-18T03:32:25.503" v="10356" actId="13822"/>
        <pc:sldMkLst>
          <pc:docMk/>
          <pc:sldMk cId="2645745750" sldId="751"/>
        </pc:sldMkLst>
        <pc:spChg chg="add mod">
          <ac:chgData name="Huy Hoà Huỳnh" userId="d389dea489eca758" providerId="LiveId" clId="{C61F7CD4-46AE-4DA2-B612-2945048B4626}" dt="2021-01-18T03:29:04.624" v="10019" actId="13822"/>
          <ac:spMkLst>
            <pc:docMk/>
            <pc:sldMk cId="2645745750" sldId="751"/>
            <ac:spMk id="4" creationId="{517F3900-D300-4B64-A9F1-330111ADB613}"/>
          </ac:spMkLst>
        </pc:spChg>
        <pc:spChg chg="del">
          <ac:chgData name="Huy Hoà Huỳnh" userId="d389dea489eca758" providerId="LiveId" clId="{C61F7CD4-46AE-4DA2-B612-2945048B4626}" dt="2021-01-18T03:10:31.321" v="9784" actId="478"/>
          <ac:spMkLst>
            <pc:docMk/>
            <pc:sldMk cId="2645745750" sldId="751"/>
            <ac:spMk id="6" creationId="{9DBBFFDE-B0E4-4482-8498-F28986538ECE}"/>
          </ac:spMkLst>
        </pc:spChg>
        <pc:spChg chg="add mod">
          <ac:chgData name="Huy Hoà Huỳnh" userId="d389dea489eca758" providerId="LiveId" clId="{C61F7CD4-46AE-4DA2-B612-2945048B4626}" dt="2021-01-18T03:32:24.280" v="10355" actId="13822"/>
          <ac:spMkLst>
            <pc:docMk/>
            <pc:sldMk cId="2645745750" sldId="751"/>
            <ac:spMk id="11" creationId="{546703FC-9F23-4BC2-8C91-601C2842F05A}"/>
          </ac:spMkLst>
        </pc:spChg>
        <pc:spChg chg="del">
          <ac:chgData name="Huy Hoà Huỳnh" userId="d389dea489eca758" providerId="LiveId" clId="{C61F7CD4-46AE-4DA2-B612-2945048B4626}" dt="2021-01-18T03:10:33.828" v="9785" actId="478"/>
          <ac:spMkLst>
            <pc:docMk/>
            <pc:sldMk cId="2645745750" sldId="751"/>
            <ac:spMk id="17" creationId="{5ABAE9D2-12D9-4C00-BFA1-F63A60A3F66F}"/>
          </ac:spMkLst>
        </pc:spChg>
        <pc:spChg chg="del mod">
          <ac:chgData name="Huy Hoà Huỳnh" userId="d389dea489eca758" providerId="LiveId" clId="{C61F7CD4-46AE-4DA2-B612-2945048B4626}" dt="2021-01-18T03:28:43.211" v="9991" actId="478"/>
          <ac:spMkLst>
            <pc:docMk/>
            <pc:sldMk cId="2645745750" sldId="751"/>
            <ac:spMk id="24" creationId="{22C063CA-DA88-4FD0-B687-F621375B3423}"/>
          </ac:spMkLst>
        </pc:spChg>
        <pc:spChg chg="add mod">
          <ac:chgData name="Huy Hoà Huỳnh" userId="d389dea489eca758" providerId="LiveId" clId="{C61F7CD4-46AE-4DA2-B612-2945048B4626}" dt="2021-01-18T03:27:50.310" v="9990" actId="1076"/>
          <ac:spMkLst>
            <pc:docMk/>
            <pc:sldMk cId="2645745750" sldId="751"/>
            <ac:spMk id="28" creationId="{48AA4971-4EE6-440B-8A71-7ADB701989D7}"/>
          </ac:spMkLst>
        </pc:spChg>
        <pc:spChg chg="add mod">
          <ac:chgData name="Huy Hoà Huỳnh" userId="d389dea489eca758" providerId="LiveId" clId="{C61F7CD4-46AE-4DA2-B612-2945048B4626}" dt="2021-01-18T03:32:25.503" v="10356" actId="13822"/>
          <ac:spMkLst>
            <pc:docMk/>
            <pc:sldMk cId="2645745750" sldId="751"/>
            <ac:spMk id="29" creationId="{0CF6B5ED-AAD8-4DB6-8ADE-0AC0E4E5A9BA}"/>
          </ac:spMkLst>
        </pc:spChg>
        <pc:spChg chg="del">
          <ac:chgData name="Huy Hoà Huỳnh" userId="d389dea489eca758" providerId="LiveId" clId="{C61F7CD4-46AE-4DA2-B612-2945048B4626}" dt="2021-01-18T03:10:33.828" v="9785" actId="478"/>
          <ac:spMkLst>
            <pc:docMk/>
            <pc:sldMk cId="2645745750" sldId="751"/>
            <ac:spMk id="31" creationId="{F4C37F9F-97F1-43EA-889D-1B3FCF489104}"/>
          </ac:spMkLst>
        </pc:spChg>
        <pc:spChg chg="del">
          <ac:chgData name="Huy Hoà Huỳnh" userId="d389dea489eca758" providerId="LiveId" clId="{C61F7CD4-46AE-4DA2-B612-2945048B4626}" dt="2021-01-18T03:10:33.828" v="9785" actId="478"/>
          <ac:spMkLst>
            <pc:docMk/>
            <pc:sldMk cId="2645745750" sldId="751"/>
            <ac:spMk id="32" creationId="{1E3B8519-0614-4981-8599-03E24CB24C74}"/>
          </ac:spMkLst>
        </pc:spChg>
        <pc:spChg chg="del">
          <ac:chgData name="Huy Hoà Huỳnh" userId="d389dea489eca758" providerId="LiveId" clId="{C61F7CD4-46AE-4DA2-B612-2945048B4626}" dt="2021-01-18T03:10:33.828" v="9785" actId="478"/>
          <ac:spMkLst>
            <pc:docMk/>
            <pc:sldMk cId="2645745750" sldId="751"/>
            <ac:spMk id="35" creationId="{1B77E211-3E68-4E7B-A39F-3B2CF1C5DCAC}"/>
          </ac:spMkLst>
        </pc:spChg>
        <pc:spChg chg="del">
          <ac:chgData name="Huy Hoà Huỳnh" userId="d389dea489eca758" providerId="LiveId" clId="{C61F7CD4-46AE-4DA2-B612-2945048B4626}" dt="2021-01-18T03:10:33.828" v="9785" actId="478"/>
          <ac:spMkLst>
            <pc:docMk/>
            <pc:sldMk cId="2645745750" sldId="751"/>
            <ac:spMk id="37" creationId="{0ABE8F5C-60BB-436B-8084-FFAE44F556B2}"/>
          </ac:spMkLst>
        </pc:spChg>
        <pc:spChg chg="del">
          <ac:chgData name="Huy Hoà Huỳnh" userId="d389dea489eca758" providerId="LiveId" clId="{C61F7CD4-46AE-4DA2-B612-2945048B4626}" dt="2021-01-18T03:10:33.828" v="9785" actId="478"/>
          <ac:spMkLst>
            <pc:docMk/>
            <pc:sldMk cId="2645745750" sldId="751"/>
            <ac:spMk id="39" creationId="{82110A78-FC60-4100-998C-CE20DBF9123C}"/>
          </ac:spMkLst>
        </pc:spChg>
        <pc:spChg chg="add mod">
          <ac:chgData name="Huy Hoà Huỳnh" userId="d389dea489eca758" providerId="LiveId" clId="{C61F7CD4-46AE-4DA2-B612-2945048B4626}" dt="2021-01-18T03:29:04.624" v="10019" actId="13822"/>
          <ac:spMkLst>
            <pc:docMk/>
            <pc:sldMk cId="2645745750" sldId="751"/>
            <ac:spMk id="40" creationId="{15F6E31B-98E5-4BAC-A2DB-7F0075A53A18}"/>
          </ac:spMkLst>
        </pc:spChg>
        <pc:spChg chg="add mod">
          <ac:chgData name="Huy Hoà Huỳnh" userId="d389dea489eca758" providerId="LiveId" clId="{C61F7CD4-46AE-4DA2-B612-2945048B4626}" dt="2021-01-18T03:32:23.128" v="10354" actId="13822"/>
          <ac:spMkLst>
            <pc:docMk/>
            <pc:sldMk cId="2645745750" sldId="751"/>
            <ac:spMk id="42" creationId="{FA7B5E9D-1996-4DEB-ADC3-E81C7611D6E7}"/>
          </ac:spMkLst>
        </pc:spChg>
        <pc:picChg chg="add mod">
          <ac:chgData name="Huy Hoà Huỳnh" userId="d389dea489eca758" providerId="LiveId" clId="{C61F7CD4-46AE-4DA2-B612-2945048B4626}" dt="2021-01-18T03:26:41.910" v="9971" actId="1076"/>
          <ac:picMkLst>
            <pc:docMk/>
            <pc:sldMk cId="2645745750" sldId="751"/>
            <ac:picMk id="26" creationId="{779296D1-DE2C-41C3-97B5-B884C5F1B9CB}"/>
          </ac:picMkLst>
        </pc:picChg>
        <pc:cxnChg chg="add">
          <ac:chgData name="Huy Hoà Huỳnh" userId="d389dea489eca758" providerId="LiveId" clId="{C61F7CD4-46AE-4DA2-B612-2945048B4626}" dt="2021-01-18T03:29:12.741" v="10020" actId="11529"/>
          <ac:cxnSpMkLst>
            <pc:docMk/>
            <pc:sldMk cId="2645745750" sldId="751"/>
            <ac:cxnSpMk id="7" creationId="{85D5FD5A-150C-4EB6-86DE-AC2D23D61720}"/>
          </ac:cxnSpMkLst>
        </pc:cxnChg>
        <pc:cxnChg chg="del mod">
          <ac:chgData name="Huy Hoà Huỳnh" userId="d389dea489eca758" providerId="LiveId" clId="{C61F7CD4-46AE-4DA2-B612-2945048B4626}" dt="2021-01-18T03:10:33.828" v="9785" actId="478"/>
          <ac:cxnSpMkLst>
            <pc:docMk/>
            <pc:sldMk cId="2645745750" sldId="751"/>
            <ac:cxnSpMk id="9" creationId="{D6CF75E3-E31A-4662-892A-5165FADEF224}"/>
          </ac:cxnSpMkLst>
        </pc:cxnChg>
        <pc:cxnChg chg="add mod">
          <ac:chgData name="Huy Hoà Huỳnh" userId="d389dea489eca758" providerId="LiveId" clId="{C61F7CD4-46AE-4DA2-B612-2945048B4626}" dt="2021-01-18T03:31:34.462" v="10215" actId="14100"/>
          <ac:cxnSpMkLst>
            <pc:docMk/>
            <pc:sldMk cId="2645745750" sldId="751"/>
            <ac:cxnSpMk id="22" creationId="{C21D1736-C464-4ECF-A0DA-4C0C4925488E}"/>
          </ac:cxnSpMkLst>
        </pc:cxnChg>
        <pc:cxnChg chg="add mod">
          <ac:chgData name="Huy Hoà Huỳnh" userId="d389dea489eca758" providerId="LiveId" clId="{C61F7CD4-46AE-4DA2-B612-2945048B4626}" dt="2021-01-18T03:31:36.022" v="10216" actId="14100"/>
          <ac:cxnSpMkLst>
            <pc:docMk/>
            <pc:sldMk cId="2645745750" sldId="751"/>
            <ac:cxnSpMk id="25" creationId="{6D0FA528-9646-42AF-8E76-27646D392285}"/>
          </ac:cxnSpMkLst>
        </pc:cxnChg>
        <pc:cxnChg chg="del">
          <ac:chgData name="Huy Hoà Huỳnh" userId="d389dea489eca758" providerId="LiveId" clId="{C61F7CD4-46AE-4DA2-B612-2945048B4626}" dt="2021-01-18T03:10:33.828" v="9785" actId="478"/>
          <ac:cxnSpMkLst>
            <pc:docMk/>
            <pc:sldMk cId="2645745750" sldId="751"/>
            <ac:cxnSpMk id="30" creationId="{804B4225-9F43-4CA0-A32F-ACE9B03D15C1}"/>
          </ac:cxnSpMkLst>
        </pc:cxnChg>
        <pc:cxnChg chg="del">
          <ac:chgData name="Huy Hoà Huỳnh" userId="d389dea489eca758" providerId="LiveId" clId="{C61F7CD4-46AE-4DA2-B612-2945048B4626}" dt="2021-01-18T03:10:33.828" v="9785" actId="478"/>
          <ac:cxnSpMkLst>
            <pc:docMk/>
            <pc:sldMk cId="2645745750" sldId="751"/>
            <ac:cxnSpMk id="33" creationId="{8A63E979-D13D-4BE8-8C9A-608423016EDB}"/>
          </ac:cxnSpMkLst>
        </pc:cxnChg>
        <pc:cxnChg chg="del mod">
          <ac:chgData name="Huy Hoà Huỳnh" userId="d389dea489eca758" providerId="LiveId" clId="{C61F7CD4-46AE-4DA2-B612-2945048B4626}" dt="2021-01-18T03:10:33.828" v="9785" actId="478"/>
          <ac:cxnSpMkLst>
            <pc:docMk/>
            <pc:sldMk cId="2645745750" sldId="751"/>
            <ac:cxnSpMk id="34" creationId="{0E299885-4378-4F30-BAB0-6EE59B6020FC}"/>
          </ac:cxnSpMkLst>
        </pc:cxnChg>
        <pc:cxnChg chg="del">
          <ac:chgData name="Huy Hoà Huỳnh" userId="d389dea489eca758" providerId="LiveId" clId="{C61F7CD4-46AE-4DA2-B612-2945048B4626}" dt="2021-01-18T03:10:33.828" v="9785" actId="478"/>
          <ac:cxnSpMkLst>
            <pc:docMk/>
            <pc:sldMk cId="2645745750" sldId="751"/>
            <ac:cxnSpMk id="36" creationId="{30C5F1B8-2CDB-42A1-80C0-667F8CEB17DA}"/>
          </ac:cxnSpMkLst>
        </pc:cxnChg>
        <pc:cxnChg chg="del">
          <ac:chgData name="Huy Hoà Huỳnh" userId="d389dea489eca758" providerId="LiveId" clId="{C61F7CD4-46AE-4DA2-B612-2945048B4626}" dt="2021-01-18T03:10:33.828" v="9785" actId="478"/>
          <ac:cxnSpMkLst>
            <pc:docMk/>
            <pc:sldMk cId="2645745750" sldId="751"/>
            <ac:cxnSpMk id="38" creationId="{9FAC951B-43BA-486B-9A7E-420321025510}"/>
          </ac:cxnSpMkLst>
        </pc:cxnChg>
        <pc:cxnChg chg="add mod">
          <ac:chgData name="Huy Hoà Huỳnh" userId="d389dea489eca758" providerId="LiveId" clId="{C61F7CD4-46AE-4DA2-B612-2945048B4626}" dt="2021-01-18T03:29:55.846" v="10140" actId="14100"/>
          <ac:cxnSpMkLst>
            <pc:docMk/>
            <pc:sldMk cId="2645745750" sldId="751"/>
            <ac:cxnSpMk id="41" creationId="{3B453846-8B7D-40B6-8AC0-B31988D3BF67}"/>
          </ac:cxnSpMkLst>
        </pc:cxnChg>
      </pc:sldChg>
      <pc:sldChg chg="addSp delSp modSp add mod delAnim modAnim">
        <pc:chgData name="Huy Hoà Huỳnh" userId="d389dea489eca758" providerId="LiveId" clId="{C61F7CD4-46AE-4DA2-B612-2945048B4626}" dt="2021-01-18T03:45:01.371" v="11140"/>
        <pc:sldMkLst>
          <pc:docMk/>
          <pc:sldMk cId="715276095" sldId="752"/>
        </pc:sldMkLst>
        <pc:spChg chg="del">
          <ac:chgData name="Huy Hoà Huỳnh" userId="d389dea489eca758" providerId="LiveId" clId="{C61F7CD4-46AE-4DA2-B612-2945048B4626}" dt="2021-01-18T03:33:15.451" v="10429" actId="478"/>
          <ac:spMkLst>
            <pc:docMk/>
            <pc:sldMk cId="715276095" sldId="752"/>
            <ac:spMk id="4" creationId="{517F3900-D300-4B64-A9F1-330111ADB613}"/>
          </ac:spMkLst>
        </pc:spChg>
        <pc:spChg chg="del">
          <ac:chgData name="Huy Hoà Huỳnh" userId="d389dea489eca758" providerId="LiveId" clId="{C61F7CD4-46AE-4DA2-B612-2945048B4626}" dt="2021-01-18T03:33:19.293" v="10435" actId="478"/>
          <ac:spMkLst>
            <pc:docMk/>
            <pc:sldMk cId="715276095" sldId="752"/>
            <ac:spMk id="11" creationId="{546703FC-9F23-4BC2-8C91-601C2842F05A}"/>
          </ac:spMkLst>
        </pc:spChg>
        <pc:spChg chg="mod">
          <ac:chgData name="Huy Hoà Huỳnh" userId="d389dea489eca758" providerId="LiveId" clId="{C61F7CD4-46AE-4DA2-B612-2945048B4626}" dt="2021-01-18T03:33:13.663" v="10428" actId="14100"/>
          <ac:spMkLst>
            <pc:docMk/>
            <pc:sldMk cId="715276095" sldId="752"/>
            <ac:spMk id="15" creationId="{A798ACF0-C761-46A5-8F00-CD1293DDB443}"/>
          </ac:spMkLst>
        </pc:spChg>
        <pc:spChg chg="add mod">
          <ac:chgData name="Huy Hoà Huỳnh" userId="d389dea489eca758" providerId="LiveId" clId="{C61F7CD4-46AE-4DA2-B612-2945048B4626}" dt="2021-01-18T03:44:07.546" v="11127"/>
          <ac:spMkLst>
            <pc:docMk/>
            <pc:sldMk cId="715276095" sldId="752"/>
            <ac:spMk id="23" creationId="{D86ADF64-1AEB-41FF-8C12-7FCCACC515C9}"/>
          </ac:spMkLst>
        </pc:spChg>
        <pc:spChg chg="add mod">
          <ac:chgData name="Huy Hoà Huỳnh" userId="d389dea489eca758" providerId="LiveId" clId="{C61F7CD4-46AE-4DA2-B612-2945048B4626}" dt="2021-01-18T03:44:39.335" v="11132" actId="1076"/>
          <ac:spMkLst>
            <pc:docMk/>
            <pc:sldMk cId="715276095" sldId="752"/>
            <ac:spMk id="27" creationId="{A2CADB55-B706-4597-8F0F-E358C10FF1FC}"/>
          </ac:spMkLst>
        </pc:spChg>
        <pc:spChg chg="del">
          <ac:chgData name="Huy Hoà Huỳnh" userId="d389dea489eca758" providerId="LiveId" clId="{C61F7CD4-46AE-4DA2-B612-2945048B4626}" dt="2021-01-18T03:33:23.650" v="10440" actId="478"/>
          <ac:spMkLst>
            <pc:docMk/>
            <pc:sldMk cId="715276095" sldId="752"/>
            <ac:spMk id="28" creationId="{48AA4971-4EE6-440B-8A71-7ADB701989D7}"/>
          </ac:spMkLst>
        </pc:spChg>
        <pc:spChg chg="del">
          <ac:chgData name="Huy Hoà Huỳnh" userId="d389dea489eca758" providerId="LiveId" clId="{C61F7CD4-46AE-4DA2-B612-2945048B4626}" dt="2021-01-18T03:33:21.899" v="10438" actId="478"/>
          <ac:spMkLst>
            <pc:docMk/>
            <pc:sldMk cId="715276095" sldId="752"/>
            <ac:spMk id="29" creationId="{0CF6B5ED-AAD8-4DB6-8ADE-0AC0E4E5A9BA}"/>
          </ac:spMkLst>
        </pc:spChg>
        <pc:spChg chg="add mod">
          <ac:chgData name="Huy Hoà Huỳnh" userId="d389dea489eca758" providerId="LiveId" clId="{C61F7CD4-46AE-4DA2-B612-2945048B4626}" dt="2021-01-18T03:44:58.775" v="11139" actId="1076"/>
          <ac:spMkLst>
            <pc:docMk/>
            <pc:sldMk cId="715276095" sldId="752"/>
            <ac:spMk id="30" creationId="{45E7AAA2-CBCB-4689-B2FB-77C062F4A251}"/>
          </ac:spMkLst>
        </pc:spChg>
        <pc:spChg chg="del">
          <ac:chgData name="Huy Hoà Huỳnh" userId="d389dea489eca758" providerId="LiveId" clId="{C61F7CD4-46AE-4DA2-B612-2945048B4626}" dt="2021-01-18T03:33:15.810" v="10430" actId="478"/>
          <ac:spMkLst>
            <pc:docMk/>
            <pc:sldMk cId="715276095" sldId="752"/>
            <ac:spMk id="40" creationId="{15F6E31B-98E5-4BAC-A2DB-7F0075A53A18}"/>
          </ac:spMkLst>
        </pc:spChg>
        <pc:spChg chg="del mod">
          <ac:chgData name="Huy Hoà Huỳnh" userId="d389dea489eca758" providerId="LiveId" clId="{C61F7CD4-46AE-4DA2-B612-2945048B4626}" dt="2021-01-18T03:33:18.405" v="10434" actId="478"/>
          <ac:spMkLst>
            <pc:docMk/>
            <pc:sldMk cId="715276095" sldId="752"/>
            <ac:spMk id="42" creationId="{FA7B5E9D-1996-4DEB-ADC3-E81C7611D6E7}"/>
          </ac:spMkLst>
        </pc:spChg>
        <pc:picChg chg="del">
          <ac:chgData name="Huy Hoà Huỳnh" userId="d389dea489eca758" providerId="LiveId" clId="{C61F7CD4-46AE-4DA2-B612-2945048B4626}" dt="2021-01-18T03:33:22.347" v="10439" actId="478"/>
          <ac:picMkLst>
            <pc:docMk/>
            <pc:sldMk cId="715276095" sldId="752"/>
            <ac:picMk id="26" creationId="{779296D1-DE2C-41C3-97B5-B884C5F1B9CB}"/>
          </ac:picMkLst>
        </pc:picChg>
        <pc:cxnChg chg="del mod">
          <ac:chgData name="Huy Hoà Huỳnh" userId="d389dea489eca758" providerId="LiveId" clId="{C61F7CD4-46AE-4DA2-B612-2945048B4626}" dt="2021-01-18T03:33:16.408" v="10431" actId="478"/>
          <ac:cxnSpMkLst>
            <pc:docMk/>
            <pc:sldMk cId="715276095" sldId="752"/>
            <ac:cxnSpMk id="7" creationId="{85D5FD5A-150C-4EB6-86DE-AC2D23D61720}"/>
          </ac:cxnSpMkLst>
        </pc:cxnChg>
        <pc:cxnChg chg="del mod">
          <ac:chgData name="Huy Hoà Huỳnh" userId="d389dea489eca758" providerId="LiveId" clId="{C61F7CD4-46AE-4DA2-B612-2945048B4626}" dt="2021-01-18T03:33:21.050" v="10437" actId="478"/>
          <ac:cxnSpMkLst>
            <pc:docMk/>
            <pc:sldMk cId="715276095" sldId="752"/>
            <ac:cxnSpMk id="22" creationId="{C21D1736-C464-4ECF-A0DA-4C0C4925488E}"/>
          </ac:cxnSpMkLst>
        </pc:cxnChg>
        <pc:cxnChg chg="del mod">
          <ac:chgData name="Huy Hoà Huỳnh" userId="d389dea489eca758" providerId="LiveId" clId="{C61F7CD4-46AE-4DA2-B612-2945048B4626}" dt="2021-01-18T03:33:20.435" v="10436" actId="478"/>
          <ac:cxnSpMkLst>
            <pc:docMk/>
            <pc:sldMk cId="715276095" sldId="752"/>
            <ac:cxnSpMk id="25" creationId="{6D0FA528-9646-42AF-8E76-27646D392285}"/>
          </ac:cxnSpMkLst>
        </pc:cxnChg>
        <pc:cxnChg chg="del">
          <ac:chgData name="Huy Hoà Huỳnh" userId="d389dea489eca758" providerId="LiveId" clId="{C61F7CD4-46AE-4DA2-B612-2945048B4626}" dt="2021-01-18T03:33:16.970" v="10432" actId="478"/>
          <ac:cxnSpMkLst>
            <pc:docMk/>
            <pc:sldMk cId="715276095" sldId="752"/>
            <ac:cxnSpMk id="41" creationId="{3B453846-8B7D-40B6-8AC0-B31988D3BF67}"/>
          </ac:cxnSpMkLst>
        </pc:cxnChg>
      </pc:sldChg>
      <pc:sldChg chg="addSp delSp modSp add mod ord delAnim modAnim">
        <pc:chgData name="Huy Hoà Huỳnh" userId="d389dea489eca758" providerId="LiveId" clId="{C61F7CD4-46AE-4DA2-B612-2945048B4626}" dt="2021-01-18T03:40:42.095" v="11112" actId="1076"/>
        <pc:sldMkLst>
          <pc:docMk/>
          <pc:sldMk cId="2553877981" sldId="753"/>
        </pc:sldMkLst>
        <pc:spChg chg="add del mod">
          <ac:chgData name="Huy Hoà Huỳnh" userId="d389dea489eca758" providerId="LiveId" clId="{C61F7CD4-46AE-4DA2-B612-2945048B4626}" dt="2021-01-18T03:36:26.517" v="10673" actId="478"/>
          <ac:spMkLst>
            <pc:docMk/>
            <pc:sldMk cId="2553877981" sldId="753"/>
            <ac:spMk id="3" creationId="{739C359D-6F0E-4620-8901-AA479A4B7399}"/>
          </ac:spMkLst>
        </pc:spChg>
        <pc:spChg chg="add mod">
          <ac:chgData name="Huy Hoà Huỳnh" userId="d389dea489eca758" providerId="LiveId" clId="{C61F7CD4-46AE-4DA2-B612-2945048B4626}" dt="2021-01-18T03:37:14.406" v="10696" actId="1076"/>
          <ac:spMkLst>
            <pc:docMk/>
            <pc:sldMk cId="2553877981" sldId="753"/>
            <ac:spMk id="5" creationId="{501DA0C4-8B25-42EF-9C06-9EDA12CA9133}"/>
          </ac:spMkLst>
        </pc:spChg>
        <pc:spChg chg="del">
          <ac:chgData name="Huy Hoà Huỳnh" userId="d389dea489eca758" providerId="LiveId" clId="{C61F7CD4-46AE-4DA2-B612-2945048B4626}" dt="2021-01-18T03:33:51.302" v="10444" actId="478"/>
          <ac:spMkLst>
            <pc:docMk/>
            <pc:sldMk cId="2553877981" sldId="753"/>
            <ac:spMk id="6" creationId="{9DBBFFDE-B0E4-4482-8498-F28986538ECE}"/>
          </ac:spMkLst>
        </pc:spChg>
        <pc:spChg chg="del">
          <ac:chgData name="Huy Hoà Huỳnh" userId="d389dea489eca758" providerId="LiveId" clId="{C61F7CD4-46AE-4DA2-B612-2945048B4626}" dt="2021-01-18T03:33:52.210" v="10445" actId="478"/>
          <ac:spMkLst>
            <pc:docMk/>
            <pc:sldMk cId="2553877981" sldId="753"/>
            <ac:spMk id="17" creationId="{5ABAE9D2-12D9-4C00-BFA1-F63A60A3F66F}"/>
          </ac:spMkLst>
        </pc:spChg>
        <pc:spChg chg="mod">
          <ac:chgData name="Huy Hoà Huỳnh" userId="d389dea489eca758" providerId="LiveId" clId="{C61F7CD4-46AE-4DA2-B612-2945048B4626}" dt="2021-01-18T03:35:47.073" v="10644" actId="14100"/>
          <ac:spMkLst>
            <pc:docMk/>
            <pc:sldMk cId="2553877981" sldId="753"/>
            <ac:spMk id="24" creationId="{22C063CA-DA88-4FD0-B687-F621375B3423}"/>
          </ac:spMkLst>
        </pc:spChg>
        <pc:spChg chg="del">
          <ac:chgData name="Huy Hoà Huỳnh" userId="d389dea489eca758" providerId="LiveId" clId="{C61F7CD4-46AE-4DA2-B612-2945048B4626}" dt="2021-01-18T03:33:54.358" v="10448" actId="478"/>
          <ac:spMkLst>
            <pc:docMk/>
            <pc:sldMk cId="2553877981" sldId="753"/>
            <ac:spMk id="31" creationId="{F4C37F9F-97F1-43EA-889D-1B3FCF489104}"/>
          </ac:spMkLst>
        </pc:spChg>
        <pc:spChg chg="del">
          <ac:chgData name="Huy Hoà Huỳnh" userId="d389dea489eca758" providerId="LiveId" clId="{C61F7CD4-46AE-4DA2-B612-2945048B4626}" dt="2021-01-18T03:33:55.486" v="10450" actId="478"/>
          <ac:spMkLst>
            <pc:docMk/>
            <pc:sldMk cId="2553877981" sldId="753"/>
            <ac:spMk id="32" creationId="{1E3B8519-0614-4981-8599-03E24CB24C74}"/>
          </ac:spMkLst>
        </pc:spChg>
        <pc:spChg chg="del mod">
          <ac:chgData name="Huy Hoà Huỳnh" userId="d389dea489eca758" providerId="LiveId" clId="{C61F7CD4-46AE-4DA2-B612-2945048B4626}" dt="2021-01-18T03:33:57.194" v="10453" actId="478"/>
          <ac:spMkLst>
            <pc:docMk/>
            <pc:sldMk cId="2553877981" sldId="753"/>
            <ac:spMk id="35" creationId="{1B77E211-3E68-4E7B-A39F-3B2CF1C5DCAC}"/>
          </ac:spMkLst>
        </pc:spChg>
        <pc:spChg chg="del">
          <ac:chgData name="Huy Hoà Huỳnh" userId="d389dea489eca758" providerId="LiveId" clId="{C61F7CD4-46AE-4DA2-B612-2945048B4626}" dt="2021-01-18T03:33:58.391" v="10455" actId="478"/>
          <ac:spMkLst>
            <pc:docMk/>
            <pc:sldMk cId="2553877981" sldId="753"/>
            <ac:spMk id="37" creationId="{0ABE8F5C-60BB-436B-8084-FFAE44F556B2}"/>
          </ac:spMkLst>
        </pc:spChg>
        <pc:spChg chg="del">
          <ac:chgData name="Huy Hoà Huỳnh" userId="d389dea489eca758" providerId="LiveId" clId="{C61F7CD4-46AE-4DA2-B612-2945048B4626}" dt="2021-01-18T03:33:59.847" v="10457" actId="478"/>
          <ac:spMkLst>
            <pc:docMk/>
            <pc:sldMk cId="2553877981" sldId="753"/>
            <ac:spMk id="39" creationId="{82110A78-FC60-4100-998C-CE20DBF9123C}"/>
          </ac:spMkLst>
        </pc:spChg>
        <pc:spChg chg="add del mod">
          <ac:chgData name="Huy Hoà Huỳnh" userId="d389dea489eca758" providerId="LiveId" clId="{C61F7CD4-46AE-4DA2-B612-2945048B4626}" dt="2021-01-18T03:36:26.846" v="10674" actId="478"/>
          <ac:spMkLst>
            <pc:docMk/>
            <pc:sldMk cId="2553877981" sldId="753"/>
            <ac:spMk id="40" creationId="{03A0E92B-72AF-4C37-BCD6-C0F08095EBBA}"/>
          </ac:spMkLst>
        </pc:spChg>
        <pc:spChg chg="del">
          <ac:chgData name="Huy Hoà Huỳnh" userId="d389dea489eca758" providerId="LiveId" clId="{C61F7CD4-46AE-4DA2-B612-2945048B4626}" dt="2021-01-18T03:34:01.557" v="10459" actId="478"/>
          <ac:spMkLst>
            <pc:docMk/>
            <pc:sldMk cId="2553877981" sldId="753"/>
            <ac:spMk id="42" creationId="{6E9427A6-623F-4977-B4EA-3A7039C75C09}"/>
          </ac:spMkLst>
        </pc:spChg>
        <pc:spChg chg="add del mod">
          <ac:chgData name="Huy Hoà Huỳnh" userId="d389dea489eca758" providerId="LiveId" clId="{C61F7CD4-46AE-4DA2-B612-2945048B4626}" dt="2021-01-18T03:36:27.270" v="10675" actId="478"/>
          <ac:spMkLst>
            <pc:docMk/>
            <pc:sldMk cId="2553877981" sldId="753"/>
            <ac:spMk id="43" creationId="{B0E56FDE-B402-46D9-BF1F-C2049514692F}"/>
          </ac:spMkLst>
        </pc:spChg>
        <pc:spChg chg="add mod">
          <ac:chgData name="Huy Hoà Huỳnh" userId="d389dea489eca758" providerId="LiveId" clId="{C61F7CD4-46AE-4DA2-B612-2945048B4626}" dt="2021-01-18T03:37:30.749" v="10704" actId="20577"/>
          <ac:spMkLst>
            <pc:docMk/>
            <pc:sldMk cId="2553877981" sldId="753"/>
            <ac:spMk id="44" creationId="{E5056952-EE6B-44C4-83E4-96D0606A3610}"/>
          </ac:spMkLst>
        </pc:spChg>
        <pc:spChg chg="del">
          <ac:chgData name="Huy Hoà Huỳnh" userId="d389dea489eca758" providerId="LiveId" clId="{C61F7CD4-46AE-4DA2-B612-2945048B4626}" dt="2021-01-18T03:34:03.879" v="10462" actId="478"/>
          <ac:spMkLst>
            <pc:docMk/>
            <pc:sldMk cId="2553877981" sldId="753"/>
            <ac:spMk id="45" creationId="{B0289153-6EF4-4C62-B04E-5E918A4964E0}"/>
          </ac:spMkLst>
        </pc:spChg>
        <pc:spChg chg="del">
          <ac:chgData name="Huy Hoà Huỳnh" userId="d389dea489eca758" providerId="LiveId" clId="{C61F7CD4-46AE-4DA2-B612-2945048B4626}" dt="2021-01-18T03:34:04.420" v="10463" actId="478"/>
          <ac:spMkLst>
            <pc:docMk/>
            <pc:sldMk cId="2553877981" sldId="753"/>
            <ac:spMk id="46" creationId="{E270DDA0-A619-4223-8A7C-4842CA5692A3}"/>
          </ac:spMkLst>
        </pc:spChg>
        <pc:spChg chg="add mod">
          <ac:chgData name="Huy Hoà Huỳnh" userId="d389dea489eca758" providerId="LiveId" clId="{C61F7CD4-46AE-4DA2-B612-2945048B4626}" dt="2021-01-18T03:37:39.503" v="10710" actId="1076"/>
          <ac:spMkLst>
            <pc:docMk/>
            <pc:sldMk cId="2553877981" sldId="753"/>
            <ac:spMk id="47" creationId="{F5B11D2D-8986-4104-89E6-D5F0D2981DBD}"/>
          </ac:spMkLst>
        </pc:spChg>
        <pc:spChg chg="del">
          <ac:chgData name="Huy Hoà Huỳnh" userId="d389dea489eca758" providerId="LiveId" clId="{C61F7CD4-46AE-4DA2-B612-2945048B4626}" dt="2021-01-18T03:34:06.093" v="10465" actId="478"/>
          <ac:spMkLst>
            <pc:docMk/>
            <pc:sldMk cId="2553877981" sldId="753"/>
            <ac:spMk id="54" creationId="{0AC9268F-3F64-4C57-9741-8BA5765E43FF}"/>
          </ac:spMkLst>
        </pc:spChg>
        <pc:graphicFrameChg chg="add mod modGraphic">
          <ac:chgData name="Huy Hoà Huỳnh" userId="d389dea489eca758" providerId="LiveId" clId="{C61F7CD4-46AE-4DA2-B612-2945048B4626}" dt="2021-01-18T03:39:32.593" v="11102" actId="12100"/>
          <ac:graphicFrameMkLst>
            <pc:docMk/>
            <pc:sldMk cId="2553877981" sldId="753"/>
            <ac:graphicFrameMk id="4" creationId="{5B3FFDDB-C9F6-4514-A435-7F9862C30C08}"/>
          </ac:graphicFrameMkLst>
        </pc:graphicFrameChg>
        <pc:picChg chg="add mod">
          <ac:chgData name="Huy Hoà Huỳnh" userId="d389dea489eca758" providerId="LiveId" clId="{C61F7CD4-46AE-4DA2-B612-2945048B4626}" dt="2021-01-18T03:40:42.095" v="11112" actId="1076"/>
          <ac:picMkLst>
            <pc:docMk/>
            <pc:sldMk cId="2553877981" sldId="753"/>
            <ac:picMk id="1026" creationId="{1C0E6B39-90F0-4734-83DF-EF8DD06F5C6E}"/>
          </ac:picMkLst>
        </pc:picChg>
        <pc:cxnChg chg="del mod">
          <ac:chgData name="Huy Hoà Huỳnh" userId="d389dea489eca758" providerId="LiveId" clId="{C61F7CD4-46AE-4DA2-B612-2945048B4626}" dt="2021-01-18T03:33:52.687" v="10446" actId="478"/>
          <ac:cxnSpMkLst>
            <pc:docMk/>
            <pc:sldMk cId="2553877981" sldId="753"/>
            <ac:cxnSpMk id="9" creationId="{D6CF75E3-E31A-4662-892A-5165FADEF224}"/>
          </ac:cxnSpMkLst>
        </pc:cxnChg>
        <pc:cxnChg chg="del">
          <ac:chgData name="Huy Hoà Huỳnh" userId="d389dea489eca758" providerId="LiveId" clId="{C61F7CD4-46AE-4DA2-B612-2945048B4626}" dt="2021-01-18T03:33:53.263" v="10447" actId="478"/>
          <ac:cxnSpMkLst>
            <pc:docMk/>
            <pc:sldMk cId="2553877981" sldId="753"/>
            <ac:cxnSpMk id="30" creationId="{804B4225-9F43-4CA0-A32F-ACE9B03D15C1}"/>
          </ac:cxnSpMkLst>
        </pc:cxnChg>
        <pc:cxnChg chg="del">
          <ac:chgData name="Huy Hoà Huỳnh" userId="d389dea489eca758" providerId="LiveId" clId="{C61F7CD4-46AE-4DA2-B612-2945048B4626}" dt="2021-01-18T03:33:55.017" v="10449" actId="478"/>
          <ac:cxnSpMkLst>
            <pc:docMk/>
            <pc:sldMk cId="2553877981" sldId="753"/>
            <ac:cxnSpMk id="33" creationId="{8A63E979-D13D-4BE8-8C9A-608423016EDB}"/>
          </ac:cxnSpMkLst>
        </pc:cxnChg>
        <pc:cxnChg chg="del mod">
          <ac:chgData name="Huy Hoà Huỳnh" userId="d389dea489eca758" providerId="LiveId" clId="{C61F7CD4-46AE-4DA2-B612-2945048B4626}" dt="2021-01-18T03:33:56.148" v="10451" actId="478"/>
          <ac:cxnSpMkLst>
            <pc:docMk/>
            <pc:sldMk cId="2553877981" sldId="753"/>
            <ac:cxnSpMk id="34" creationId="{0E299885-4378-4F30-BAB0-6EE59B6020FC}"/>
          </ac:cxnSpMkLst>
        </pc:cxnChg>
        <pc:cxnChg chg="del">
          <ac:chgData name="Huy Hoà Huỳnh" userId="d389dea489eca758" providerId="LiveId" clId="{C61F7CD4-46AE-4DA2-B612-2945048B4626}" dt="2021-01-18T03:33:57.815" v="10454" actId="478"/>
          <ac:cxnSpMkLst>
            <pc:docMk/>
            <pc:sldMk cId="2553877981" sldId="753"/>
            <ac:cxnSpMk id="36" creationId="{30C5F1B8-2CDB-42A1-80C0-667F8CEB17DA}"/>
          </ac:cxnSpMkLst>
        </pc:cxnChg>
        <pc:cxnChg chg="del">
          <ac:chgData name="Huy Hoà Huỳnh" userId="d389dea489eca758" providerId="LiveId" clId="{C61F7CD4-46AE-4DA2-B612-2945048B4626}" dt="2021-01-18T03:33:59.085" v="10456" actId="478"/>
          <ac:cxnSpMkLst>
            <pc:docMk/>
            <pc:sldMk cId="2553877981" sldId="753"/>
            <ac:cxnSpMk id="38" creationId="{9FAC951B-43BA-486B-9A7E-420321025510}"/>
          </ac:cxnSpMkLst>
        </pc:cxnChg>
        <pc:cxnChg chg="del mod">
          <ac:chgData name="Huy Hoà Huỳnh" userId="d389dea489eca758" providerId="LiveId" clId="{C61F7CD4-46AE-4DA2-B612-2945048B4626}" dt="2021-01-18T03:34:00.797" v="10458" actId="478"/>
          <ac:cxnSpMkLst>
            <pc:docMk/>
            <pc:sldMk cId="2553877981" sldId="753"/>
            <ac:cxnSpMk id="41" creationId="{28357C04-199E-4280-8895-741ABA1FF23F}"/>
          </ac:cxnSpMkLst>
        </pc:cxnChg>
        <pc:cxnChg chg="del mod">
          <ac:chgData name="Huy Hoà Huỳnh" userId="d389dea489eca758" providerId="LiveId" clId="{C61F7CD4-46AE-4DA2-B612-2945048B4626}" dt="2021-01-18T03:34:02.468" v="10461" actId="478"/>
          <ac:cxnSpMkLst>
            <pc:docMk/>
            <pc:sldMk cId="2553877981" sldId="753"/>
            <ac:cxnSpMk id="48" creationId="{B2A9116F-C658-4276-9232-9E838EB1EAB9}"/>
          </ac:cxnSpMkLst>
        </pc:cxnChg>
        <pc:cxnChg chg="del mod">
          <ac:chgData name="Huy Hoà Huỳnh" userId="d389dea489eca758" providerId="LiveId" clId="{C61F7CD4-46AE-4DA2-B612-2945048B4626}" dt="2021-01-18T03:34:02.081" v="10460" actId="478"/>
          <ac:cxnSpMkLst>
            <pc:docMk/>
            <pc:sldMk cId="2553877981" sldId="753"/>
            <ac:cxnSpMk id="50" creationId="{A6C7F2D6-3472-48DF-A36F-DE4508EF1437}"/>
          </ac:cxnSpMkLst>
        </pc:cxnChg>
        <pc:cxnChg chg="del mod">
          <ac:chgData name="Huy Hoà Huỳnh" userId="d389dea489eca758" providerId="LiveId" clId="{C61F7CD4-46AE-4DA2-B612-2945048B4626}" dt="2021-01-18T03:34:05.288" v="10464" actId="478"/>
          <ac:cxnSpMkLst>
            <pc:docMk/>
            <pc:sldMk cId="2553877981" sldId="753"/>
            <ac:cxnSpMk id="52" creationId="{27200BA3-5A6F-4563-9217-2C5157ED1153}"/>
          </ac:cxnSpMkLst>
        </pc:cxnChg>
      </pc:sldChg>
      <pc:sldChg chg="addSp delSp modSp add mod delAnim">
        <pc:chgData name="Huy Hoà Huỳnh" userId="d389dea489eca758" providerId="LiveId" clId="{C61F7CD4-46AE-4DA2-B612-2945048B4626}" dt="2021-01-18T03:45:43.090" v="11153" actId="20577"/>
        <pc:sldMkLst>
          <pc:docMk/>
          <pc:sldMk cId="1222409094" sldId="754"/>
        </pc:sldMkLst>
        <pc:spChg chg="add mod">
          <ac:chgData name="Huy Hoà Huỳnh" userId="d389dea489eca758" providerId="LiveId" clId="{C61F7CD4-46AE-4DA2-B612-2945048B4626}" dt="2021-01-18T03:45:43.090" v="11153" actId="20577"/>
          <ac:spMkLst>
            <pc:docMk/>
            <pc:sldMk cId="1222409094" sldId="754"/>
            <ac:spMk id="19" creationId="{0B49D66A-67B1-4DE9-A208-0B855A527664}"/>
          </ac:spMkLst>
        </pc:spChg>
        <pc:spChg chg="del">
          <ac:chgData name="Huy Hoà Huỳnh" userId="d389dea489eca758" providerId="LiveId" clId="{C61F7CD4-46AE-4DA2-B612-2945048B4626}" dt="2021-01-18T03:45:26.844" v="11142" actId="478"/>
          <ac:spMkLst>
            <pc:docMk/>
            <pc:sldMk cId="1222409094" sldId="754"/>
            <ac:spMk id="23" creationId="{D86ADF64-1AEB-41FF-8C12-7FCCACC515C9}"/>
          </ac:spMkLst>
        </pc:spChg>
        <pc:spChg chg="del">
          <ac:chgData name="Huy Hoà Huỳnh" userId="d389dea489eca758" providerId="LiveId" clId="{C61F7CD4-46AE-4DA2-B612-2945048B4626}" dt="2021-01-18T03:45:28.114" v="11143" actId="478"/>
          <ac:spMkLst>
            <pc:docMk/>
            <pc:sldMk cId="1222409094" sldId="754"/>
            <ac:spMk id="27" creationId="{A2CADB55-B706-4597-8F0F-E358C10FF1FC}"/>
          </ac:spMkLst>
        </pc:spChg>
        <pc:spChg chg="del">
          <ac:chgData name="Huy Hoà Huỳnh" userId="d389dea489eca758" providerId="LiveId" clId="{C61F7CD4-46AE-4DA2-B612-2945048B4626}" dt="2021-01-18T03:45:28.999" v="11144" actId="478"/>
          <ac:spMkLst>
            <pc:docMk/>
            <pc:sldMk cId="1222409094" sldId="754"/>
            <ac:spMk id="30" creationId="{45E7AAA2-CBCB-4689-B2FB-77C062F4A251}"/>
          </ac:spMkLst>
        </pc:spChg>
        <pc:picChg chg="add mod">
          <ac:chgData name="Huy Hoà Huỳnh" userId="d389dea489eca758" providerId="LiveId" clId="{C61F7CD4-46AE-4DA2-B612-2945048B4626}" dt="2021-01-18T03:45:38.690" v="11150" actId="1076"/>
          <ac:picMkLst>
            <pc:docMk/>
            <pc:sldMk cId="1222409094" sldId="754"/>
            <ac:picMk id="17" creationId="{AF385BFB-79B0-4835-855C-D9F1B727D02D}"/>
          </ac:picMkLst>
        </pc:picChg>
      </pc:sldChg>
      <pc:sldChg chg="addSp delSp modSp add mod modAnim">
        <pc:chgData name="Huy Hoà Huỳnh" userId="d389dea489eca758" providerId="LiveId" clId="{C61F7CD4-46AE-4DA2-B612-2945048B4626}" dt="2021-01-18T04:38:06.562" v="11878" actId="12269"/>
        <pc:sldMkLst>
          <pc:docMk/>
          <pc:sldMk cId="3296447983" sldId="755"/>
        </pc:sldMkLst>
        <pc:spChg chg="mod">
          <ac:chgData name="Huy Hoà Huỳnh" userId="d389dea489eca758" providerId="LiveId" clId="{C61F7CD4-46AE-4DA2-B612-2945048B4626}" dt="2021-01-18T04:27:44.420" v="11196" actId="14100"/>
          <ac:spMkLst>
            <pc:docMk/>
            <pc:sldMk cId="3296447983" sldId="755"/>
            <ac:spMk id="13" creationId="{59562F76-A843-4FAC-998E-E32619D8042B}"/>
          </ac:spMkLst>
        </pc:spChg>
        <pc:spChg chg="del">
          <ac:chgData name="Huy Hoà Huỳnh" userId="d389dea489eca758" providerId="LiveId" clId="{C61F7CD4-46AE-4DA2-B612-2945048B4626}" dt="2021-01-18T04:27:50.695" v="11197" actId="478"/>
          <ac:spMkLst>
            <pc:docMk/>
            <pc:sldMk cId="3296447983" sldId="755"/>
            <ac:spMk id="15" creationId="{A798ACF0-C761-46A5-8F00-CD1293DDB443}"/>
          </ac:spMkLst>
        </pc:spChg>
        <pc:spChg chg="del">
          <ac:chgData name="Huy Hoà Huỳnh" userId="d389dea489eca758" providerId="LiveId" clId="{C61F7CD4-46AE-4DA2-B612-2945048B4626}" dt="2021-01-18T04:29:46.337" v="11199" actId="478"/>
          <ac:spMkLst>
            <pc:docMk/>
            <pc:sldMk cId="3296447983" sldId="755"/>
            <ac:spMk id="19" creationId="{0B49D66A-67B1-4DE9-A208-0B855A527664}"/>
          </ac:spMkLst>
        </pc:spChg>
        <pc:spChg chg="add del mod">
          <ac:chgData name="Huy Hoà Huỳnh" userId="d389dea489eca758" providerId="LiveId" clId="{C61F7CD4-46AE-4DA2-B612-2945048B4626}" dt="2021-01-18T04:33:32.984" v="11241" actId="478"/>
          <ac:spMkLst>
            <pc:docMk/>
            <pc:sldMk cId="3296447983" sldId="755"/>
            <ac:spMk id="21" creationId="{6215E8E2-8DC8-4ADC-98AD-FE67A853B789}"/>
          </ac:spMkLst>
        </pc:spChg>
        <pc:graphicFrameChg chg="add mod modGraphic">
          <ac:chgData name="Huy Hoà Huỳnh" userId="d389dea489eca758" providerId="LiveId" clId="{C61F7CD4-46AE-4DA2-B612-2945048B4626}" dt="2021-01-18T04:38:06.562" v="11878" actId="12269"/>
          <ac:graphicFrameMkLst>
            <pc:docMk/>
            <pc:sldMk cId="3296447983" sldId="755"/>
            <ac:graphicFrameMk id="3" creationId="{2525F42A-F446-4459-AB85-B984446498B5}"/>
          </ac:graphicFrameMkLst>
        </pc:graphicFrameChg>
        <pc:picChg chg="del">
          <ac:chgData name="Huy Hoà Huỳnh" userId="d389dea489eca758" providerId="LiveId" clId="{C61F7CD4-46AE-4DA2-B612-2945048B4626}" dt="2021-01-18T04:29:45.171" v="11198" actId="478"/>
          <ac:picMkLst>
            <pc:docMk/>
            <pc:sldMk cId="3296447983" sldId="755"/>
            <ac:picMk id="17" creationId="{AF385BFB-79B0-4835-855C-D9F1B727D02D}"/>
          </ac:picMkLst>
        </pc:picChg>
      </pc:sldChg>
      <pc:sldChg chg="addSp delSp modSp add mod modAnim">
        <pc:chgData name="Huy Hoà Huỳnh" userId="d389dea489eca758" providerId="LiveId" clId="{C61F7CD4-46AE-4DA2-B612-2945048B4626}" dt="2021-01-18T05:35:49.596" v="12334"/>
        <pc:sldMkLst>
          <pc:docMk/>
          <pc:sldMk cId="2657697147" sldId="756"/>
        </pc:sldMkLst>
        <pc:spChg chg="add del mod">
          <ac:chgData name="Huy Hoà Huỳnh" userId="d389dea489eca758" providerId="LiveId" clId="{C61F7CD4-46AE-4DA2-B612-2945048B4626}" dt="2021-01-18T05:24:57.531" v="11909" actId="478"/>
          <ac:spMkLst>
            <pc:docMk/>
            <pc:sldMk cId="2657697147" sldId="756"/>
            <ac:spMk id="5" creationId="{812B32BD-A2DD-403D-A26B-CBCD01EFE7CC}"/>
          </ac:spMkLst>
        </pc:spChg>
        <pc:spChg chg="add del mod">
          <ac:chgData name="Huy Hoà Huỳnh" userId="d389dea489eca758" providerId="LiveId" clId="{C61F7CD4-46AE-4DA2-B612-2945048B4626}" dt="2021-01-18T05:25:32.893" v="11912"/>
          <ac:spMkLst>
            <pc:docMk/>
            <pc:sldMk cId="2657697147" sldId="756"/>
            <ac:spMk id="6" creationId="{DFE45E0C-4689-40E7-B866-D78713D1C971}"/>
          </ac:spMkLst>
        </pc:spChg>
        <pc:spChg chg="add mod">
          <ac:chgData name="Huy Hoà Huỳnh" userId="d389dea489eca758" providerId="LiveId" clId="{C61F7CD4-46AE-4DA2-B612-2945048B4626}" dt="2021-01-18T05:10:13.862" v="11893" actId="1076"/>
          <ac:spMkLst>
            <pc:docMk/>
            <pc:sldMk cId="2657697147" sldId="756"/>
            <ac:spMk id="17" creationId="{80BA172E-BEA9-4E97-8E1F-C7DE6A85FE01}"/>
          </ac:spMkLst>
        </pc:spChg>
        <pc:spChg chg="add mod">
          <ac:chgData name="Huy Hoà Huỳnh" userId="d389dea489eca758" providerId="LiveId" clId="{C61F7CD4-46AE-4DA2-B612-2945048B4626}" dt="2021-01-18T05:25:51.955" v="11924" actId="20577"/>
          <ac:spMkLst>
            <pc:docMk/>
            <pc:sldMk cId="2657697147" sldId="756"/>
            <ac:spMk id="19" creationId="{F62B1B35-0A3B-413F-8AB6-B45B4CCB0596}"/>
          </ac:spMkLst>
        </pc:spChg>
        <pc:spChg chg="add del mod">
          <ac:chgData name="Huy Hoà Huỳnh" userId="d389dea489eca758" providerId="LiveId" clId="{C61F7CD4-46AE-4DA2-B612-2945048B4626}" dt="2021-01-18T05:29:17.500" v="11936" actId="478"/>
          <ac:spMkLst>
            <pc:docMk/>
            <pc:sldMk cId="2657697147" sldId="756"/>
            <ac:spMk id="21" creationId="{AEBD5ADC-4059-4DEE-9A76-395B58F776EC}"/>
          </ac:spMkLst>
        </pc:spChg>
        <pc:spChg chg="add mod">
          <ac:chgData name="Huy Hoà Huỳnh" userId="d389dea489eca758" providerId="LiveId" clId="{C61F7CD4-46AE-4DA2-B612-2945048B4626}" dt="2021-01-18T05:33:11.536" v="11988" actId="1076"/>
          <ac:spMkLst>
            <pc:docMk/>
            <pc:sldMk cId="2657697147" sldId="756"/>
            <ac:spMk id="23" creationId="{BF438A85-996A-470F-9627-C182EF5F55E8}"/>
          </ac:spMkLst>
        </pc:spChg>
        <pc:spChg chg="add mod">
          <ac:chgData name="Huy Hoà Huỳnh" userId="d389dea489eca758" providerId="LiveId" clId="{C61F7CD4-46AE-4DA2-B612-2945048B4626}" dt="2021-01-18T05:32:42.567" v="11976" actId="20577"/>
          <ac:spMkLst>
            <pc:docMk/>
            <pc:sldMk cId="2657697147" sldId="756"/>
            <ac:spMk id="26" creationId="{291F347F-D424-459B-A0D5-3E8390188069}"/>
          </ac:spMkLst>
        </pc:spChg>
        <pc:spChg chg="add mod">
          <ac:chgData name="Huy Hoà Huỳnh" userId="d389dea489eca758" providerId="LiveId" clId="{C61F7CD4-46AE-4DA2-B612-2945048B4626}" dt="2021-01-18T05:33:24.064" v="11990" actId="1076"/>
          <ac:spMkLst>
            <pc:docMk/>
            <pc:sldMk cId="2657697147" sldId="756"/>
            <ac:spMk id="28" creationId="{D66E4BB8-5948-4606-80FF-5206F04C9202}"/>
          </ac:spMkLst>
        </pc:spChg>
        <pc:spChg chg="add mod">
          <ac:chgData name="Huy Hoà Huỳnh" userId="d389dea489eca758" providerId="LiveId" clId="{C61F7CD4-46AE-4DA2-B612-2945048B4626}" dt="2021-01-18T05:33:48.272" v="12002" actId="1076"/>
          <ac:spMkLst>
            <pc:docMk/>
            <pc:sldMk cId="2657697147" sldId="756"/>
            <ac:spMk id="32" creationId="{490BF456-94B7-45B2-ABE7-368E1E7EBE80}"/>
          </ac:spMkLst>
        </pc:spChg>
        <pc:spChg chg="add mod">
          <ac:chgData name="Huy Hoà Huỳnh" userId="d389dea489eca758" providerId="LiveId" clId="{C61F7CD4-46AE-4DA2-B612-2945048B4626}" dt="2021-01-18T05:35:34.239" v="12331" actId="1076"/>
          <ac:spMkLst>
            <pc:docMk/>
            <pc:sldMk cId="2657697147" sldId="756"/>
            <ac:spMk id="33" creationId="{05812C49-1EA5-4629-8AB9-4E902ABCE743}"/>
          </ac:spMkLst>
        </pc:spChg>
        <pc:graphicFrameChg chg="del">
          <ac:chgData name="Huy Hoà Huỳnh" userId="d389dea489eca758" providerId="LiveId" clId="{C61F7CD4-46AE-4DA2-B612-2945048B4626}" dt="2021-01-18T04:38:22.037" v="11880" actId="478"/>
          <ac:graphicFrameMkLst>
            <pc:docMk/>
            <pc:sldMk cId="2657697147" sldId="756"/>
            <ac:graphicFrameMk id="3" creationId="{2525F42A-F446-4459-AB85-B984446498B5}"/>
          </ac:graphicFrameMkLst>
        </pc:graphicFrameChg>
        <pc:picChg chg="add mod">
          <ac:chgData name="Huy Hoà Huỳnh" userId="d389dea489eca758" providerId="LiveId" clId="{C61F7CD4-46AE-4DA2-B612-2945048B4626}" dt="2021-01-18T05:10:04.807" v="11889" actId="1076"/>
          <ac:picMkLst>
            <pc:docMk/>
            <pc:sldMk cId="2657697147" sldId="756"/>
            <ac:picMk id="15" creationId="{073D409F-D008-4843-843C-A1FCD7C2AAD3}"/>
          </ac:picMkLst>
        </pc:picChg>
        <pc:cxnChg chg="add del">
          <ac:chgData name="Huy Hoà Huỳnh" userId="d389dea489eca758" providerId="LiveId" clId="{C61F7CD4-46AE-4DA2-B612-2945048B4626}" dt="2021-01-18T05:29:17.078" v="11935" actId="478"/>
          <ac:cxnSpMkLst>
            <pc:docMk/>
            <pc:sldMk cId="2657697147" sldId="756"/>
            <ac:cxnSpMk id="11" creationId="{3017E056-3C78-49E6-A0B2-8322CE57BD7F}"/>
          </ac:cxnSpMkLst>
        </pc:cxnChg>
        <pc:cxnChg chg="add mod">
          <ac:chgData name="Huy Hoà Huỳnh" userId="d389dea489eca758" providerId="LiveId" clId="{C61F7CD4-46AE-4DA2-B612-2945048B4626}" dt="2021-01-18T05:32:10.481" v="11950" actId="1076"/>
          <ac:cxnSpMkLst>
            <pc:docMk/>
            <pc:sldMk cId="2657697147" sldId="756"/>
            <ac:cxnSpMk id="22" creationId="{AEC6DF96-338A-481A-B67D-3FD272AB0A69}"/>
          </ac:cxnSpMkLst>
        </pc:cxnChg>
        <pc:cxnChg chg="add mod">
          <ac:chgData name="Huy Hoà Huỳnh" userId="d389dea489eca758" providerId="LiveId" clId="{C61F7CD4-46AE-4DA2-B612-2945048B4626}" dt="2021-01-18T05:32:16.345" v="11952" actId="14100"/>
          <ac:cxnSpMkLst>
            <pc:docMk/>
            <pc:sldMk cId="2657697147" sldId="756"/>
            <ac:cxnSpMk id="24" creationId="{D7D0B3E4-D4C7-40E2-AAC3-A4A38D8B027A}"/>
          </ac:cxnSpMkLst>
        </pc:cxnChg>
        <pc:cxnChg chg="add mod">
          <ac:chgData name="Huy Hoà Huỳnh" userId="d389dea489eca758" providerId="LiveId" clId="{C61F7CD4-46AE-4DA2-B612-2945048B4626}" dt="2021-01-18T05:33:22.048" v="11989" actId="14100"/>
          <ac:cxnSpMkLst>
            <pc:docMk/>
            <pc:sldMk cId="2657697147" sldId="756"/>
            <ac:cxnSpMk id="27" creationId="{0BF2C3B2-E3EA-4C52-A190-F2490CA7444F}"/>
          </ac:cxnSpMkLst>
        </pc:cxnChg>
        <pc:cxnChg chg="add mod">
          <ac:chgData name="Huy Hoà Huỳnh" userId="d389dea489eca758" providerId="LiveId" clId="{C61F7CD4-46AE-4DA2-B612-2945048B4626}" dt="2021-01-18T05:33:30.568" v="11992" actId="14100"/>
          <ac:cxnSpMkLst>
            <pc:docMk/>
            <pc:sldMk cId="2657697147" sldId="756"/>
            <ac:cxnSpMk id="30" creationId="{F075692A-DAE9-4296-8AD3-4F7D1B180673}"/>
          </ac:cxnSpMkLst>
        </pc:cxnChg>
      </pc:sldChg>
      <pc:sldChg chg="addSp delSp modSp add mod delAnim modAnim">
        <pc:chgData name="Huy Hoà Huỳnh" userId="d389dea489eca758" providerId="LiveId" clId="{C61F7CD4-46AE-4DA2-B612-2945048B4626}" dt="2021-01-18T06:01:31.971" v="12709" actId="1076"/>
        <pc:sldMkLst>
          <pc:docMk/>
          <pc:sldMk cId="9054994" sldId="757"/>
        </pc:sldMkLst>
        <pc:spChg chg="mod">
          <ac:chgData name="Huy Hoà Huỳnh" userId="d389dea489eca758" providerId="LiveId" clId="{C61F7CD4-46AE-4DA2-B612-2945048B4626}" dt="2021-01-18T05:37:31.796" v="12342"/>
          <ac:spMkLst>
            <pc:docMk/>
            <pc:sldMk cId="9054994" sldId="757"/>
            <ac:spMk id="19" creationId="{F62B1B35-0A3B-413F-8AB6-B45B4CCB0596}"/>
          </ac:spMkLst>
        </pc:spChg>
        <pc:spChg chg="del mod">
          <ac:chgData name="Huy Hoà Huỳnh" userId="d389dea489eca758" providerId="LiveId" clId="{C61F7CD4-46AE-4DA2-B612-2945048B4626}" dt="2021-01-18T05:37:36.884" v="12345" actId="478"/>
          <ac:spMkLst>
            <pc:docMk/>
            <pc:sldMk cId="9054994" sldId="757"/>
            <ac:spMk id="21" creationId="{AEBD5ADC-4059-4DEE-9A76-395B58F776EC}"/>
          </ac:spMkLst>
        </pc:spChg>
        <pc:spChg chg="del">
          <ac:chgData name="Huy Hoà Huỳnh" userId="d389dea489eca758" providerId="LiveId" clId="{C61F7CD4-46AE-4DA2-B612-2945048B4626}" dt="2021-01-18T05:37:39.115" v="12347" actId="478"/>
          <ac:spMkLst>
            <pc:docMk/>
            <pc:sldMk cId="9054994" sldId="757"/>
            <ac:spMk id="23" creationId="{BF438A85-996A-470F-9627-C182EF5F55E8}"/>
          </ac:spMkLst>
        </pc:spChg>
        <pc:spChg chg="del">
          <ac:chgData name="Huy Hoà Huỳnh" userId="d389dea489eca758" providerId="LiveId" clId="{C61F7CD4-46AE-4DA2-B612-2945048B4626}" dt="2021-01-18T05:37:43.451" v="12352" actId="478"/>
          <ac:spMkLst>
            <pc:docMk/>
            <pc:sldMk cId="9054994" sldId="757"/>
            <ac:spMk id="26" creationId="{291F347F-D424-459B-A0D5-3E8390188069}"/>
          </ac:spMkLst>
        </pc:spChg>
        <pc:spChg chg="del">
          <ac:chgData name="Huy Hoà Huỳnh" userId="d389dea489eca758" providerId="LiveId" clId="{C61F7CD4-46AE-4DA2-B612-2945048B4626}" dt="2021-01-18T05:37:44.309" v="12353" actId="478"/>
          <ac:spMkLst>
            <pc:docMk/>
            <pc:sldMk cId="9054994" sldId="757"/>
            <ac:spMk id="28" creationId="{D66E4BB8-5948-4606-80FF-5206F04C9202}"/>
          </ac:spMkLst>
        </pc:spChg>
        <pc:spChg chg="add mod">
          <ac:chgData name="Huy Hoà Huỳnh" userId="d389dea489eca758" providerId="LiveId" clId="{C61F7CD4-46AE-4DA2-B612-2945048B4626}" dt="2021-01-18T06:00:51.778" v="12684" actId="1076"/>
          <ac:spMkLst>
            <pc:docMk/>
            <pc:sldMk cId="9054994" sldId="757"/>
            <ac:spMk id="29" creationId="{0093070F-E2DA-4E28-975C-83B6DCE360DD}"/>
          </ac:spMkLst>
        </pc:spChg>
        <pc:spChg chg="del">
          <ac:chgData name="Huy Hoà Huỳnh" userId="d389dea489eca758" providerId="LiveId" clId="{C61F7CD4-46AE-4DA2-B612-2945048B4626}" dt="2021-01-18T05:37:40.994" v="12349" actId="478"/>
          <ac:spMkLst>
            <pc:docMk/>
            <pc:sldMk cId="9054994" sldId="757"/>
            <ac:spMk id="32" creationId="{490BF456-94B7-45B2-ABE7-368E1E7EBE80}"/>
          </ac:spMkLst>
        </pc:spChg>
        <pc:spChg chg="mod">
          <ac:chgData name="Huy Hoà Huỳnh" userId="d389dea489eca758" providerId="LiveId" clId="{C61F7CD4-46AE-4DA2-B612-2945048B4626}" dt="2021-01-18T05:47:50.193" v="12592" actId="1076"/>
          <ac:spMkLst>
            <pc:docMk/>
            <pc:sldMk cId="9054994" sldId="757"/>
            <ac:spMk id="33" creationId="{05812C49-1EA5-4629-8AB9-4E902ABCE743}"/>
          </ac:spMkLst>
        </pc:spChg>
        <pc:spChg chg="add mod">
          <ac:chgData name="Huy Hoà Huỳnh" userId="d389dea489eca758" providerId="LiveId" clId="{C61F7CD4-46AE-4DA2-B612-2945048B4626}" dt="2021-01-18T05:59:57.625" v="12670" actId="1076"/>
          <ac:spMkLst>
            <pc:docMk/>
            <pc:sldMk cId="9054994" sldId="757"/>
            <ac:spMk id="34" creationId="{39BF2CC0-B6E1-401C-B67D-9911F8FEA348}"/>
          </ac:spMkLst>
        </pc:spChg>
        <pc:spChg chg="add mod">
          <ac:chgData name="Huy Hoà Huỳnh" userId="d389dea489eca758" providerId="LiveId" clId="{C61F7CD4-46AE-4DA2-B612-2945048B4626}" dt="2021-01-18T06:00:55.539" v="12686" actId="1076"/>
          <ac:spMkLst>
            <pc:docMk/>
            <pc:sldMk cId="9054994" sldId="757"/>
            <ac:spMk id="36" creationId="{66780DCC-8279-4E62-8253-DB9A323BAAD5}"/>
          </ac:spMkLst>
        </pc:spChg>
        <pc:spChg chg="add mod">
          <ac:chgData name="Huy Hoà Huỳnh" userId="d389dea489eca758" providerId="LiveId" clId="{C61F7CD4-46AE-4DA2-B612-2945048B4626}" dt="2021-01-18T06:01:08.218" v="12703" actId="20577"/>
          <ac:spMkLst>
            <pc:docMk/>
            <pc:sldMk cId="9054994" sldId="757"/>
            <ac:spMk id="38" creationId="{98844922-C31A-4A6A-9C82-3CC429970BB1}"/>
          </ac:spMkLst>
        </pc:spChg>
        <pc:spChg chg="add mod">
          <ac:chgData name="Huy Hoà Huỳnh" userId="d389dea489eca758" providerId="LiveId" clId="{C61F7CD4-46AE-4DA2-B612-2945048B4626}" dt="2021-01-18T06:01:31.971" v="12709" actId="1076"/>
          <ac:spMkLst>
            <pc:docMk/>
            <pc:sldMk cId="9054994" sldId="757"/>
            <ac:spMk id="40" creationId="{8C137519-F4CE-4B25-BA87-99C0B36600FC}"/>
          </ac:spMkLst>
        </pc:spChg>
        <pc:cxnChg chg="del">
          <ac:chgData name="Huy Hoà Huỳnh" userId="d389dea489eca758" providerId="LiveId" clId="{C61F7CD4-46AE-4DA2-B612-2945048B4626}" dt="2021-01-18T05:37:35.019" v="12343" actId="478"/>
          <ac:cxnSpMkLst>
            <pc:docMk/>
            <pc:sldMk cId="9054994" sldId="757"/>
            <ac:cxnSpMk id="11" creationId="{3017E056-3C78-49E6-A0B2-8322CE57BD7F}"/>
          </ac:cxnSpMkLst>
        </pc:cxnChg>
        <pc:cxnChg chg="del">
          <ac:chgData name="Huy Hoà Huỳnh" userId="d389dea489eca758" providerId="LiveId" clId="{C61F7CD4-46AE-4DA2-B612-2945048B4626}" dt="2021-01-18T05:37:37.435" v="12346" actId="478"/>
          <ac:cxnSpMkLst>
            <pc:docMk/>
            <pc:sldMk cId="9054994" sldId="757"/>
            <ac:cxnSpMk id="22" creationId="{AEC6DF96-338A-481A-B67D-3FD272AB0A69}"/>
          </ac:cxnSpMkLst>
        </pc:cxnChg>
        <pc:cxnChg chg="del">
          <ac:chgData name="Huy Hoà Huỳnh" userId="d389dea489eca758" providerId="LiveId" clId="{C61F7CD4-46AE-4DA2-B612-2945048B4626}" dt="2021-01-18T05:37:39.875" v="12348" actId="478"/>
          <ac:cxnSpMkLst>
            <pc:docMk/>
            <pc:sldMk cId="9054994" sldId="757"/>
            <ac:cxnSpMk id="24" creationId="{D7D0B3E4-D4C7-40E2-AAC3-A4A38D8B027A}"/>
          </ac:cxnSpMkLst>
        </pc:cxnChg>
        <pc:cxnChg chg="add mod">
          <ac:chgData name="Huy Hoà Huỳnh" userId="d389dea489eca758" providerId="LiveId" clId="{C61F7CD4-46AE-4DA2-B612-2945048B4626}" dt="2021-01-18T06:00:49.675" v="12683" actId="14100"/>
          <ac:cxnSpMkLst>
            <pc:docMk/>
            <pc:sldMk cId="9054994" sldId="757"/>
            <ac:cxnSpMk id="25" creationId="{FEABB25A-53B9-49DD-9CC8-158433D4D757}"/>
          </ac:cxnSpMkLst>
        </pc:cxnChg>
        <pc:cxnChg chg="del">
          <ac:chgData name="Huy Hoà Huỳnh" userId="d389dea489eca758" providerId="LiveId" clId="{C61F7CD4-46AE-4DA2-B612-2945048B4626}" dt="2021-01-18T05:37:41.753" v="12350" actId="478"/>
          <ac:cxnSpMkLst>
            <pc:docMk/>
            <pc:sldMk cId="9054994" sldId="757"/>
            <ac:cxnSpMk id="27" creationId="{0BF2C3B2-E3EA-4C52-A190-F2490CA7444F}"/>
          </ac:cxnSpMkLst>
        </pc:cxnChg>
        <pc:cxnChg chg="del">
          <ac:chgData name="Huy Hoà Huỳnh" userId="d389dea489eca758" providerId="LiveId" clId="{C61F7CD4-46AE-4DA2-B612-2945048B4626}" dt="2021-01-18T05:37:42.500" v="12351" actId="478"/>
          <ac:cxnSpMkLst>
            <pc:docMk/>
            <pc:sldMk cId="9054994" sldId="757"/>
            <ac:cxnSpMk id="30" creationId="{F075692A-DAE9-4296-8AD3-4F7D1B180673}"/>
          </ac:cxnSpMkLst>
        </pc:cxnChg>
        <pc:cxnChg chg="add mod">
          <ac:chgData name="Huy Hoà Huỳnh" userId="d389dea489eca758" providerId="LiveId" clId="{C61F7CD4-46AE-4DA2-B612-2945048B4626}" dt="2021-01-18T05:59:50.954" v="12666" actId="571"/>
          <ac:cxnSpMkLst>
            <pc:docMk/>
            <pc:sldMk cId="9054994" sldId="757"/>
            <ac:cxnSpMk id="31" creationId="{DF4092E9-2D76-44C1-8CDA-CC0FBDEA0A3C}"/>
          </ac:cxnSpMkLst>
        </pc:cxnChg>
        <pc:cxnChg chg="add mod">
          <ac:chgData name="Huy Hoà Huỳnh" userId="d389dea489eca758" providerId="LiveId" clId="{C61F7CD4-46AE-4DA2-B612-2945048B4626}" dt="2021-01-18T06:00:53.931" v="12685" actId="14100"/>
          <ac:cxnSpMkLst>
            <pc:docMk/>
            <pc:sldMk cId="9054994" sldId="757"/>
            <ac:cxnSpMk id="35" creationId="{0E573E67-BCED-42EA-AEAE-1D5E6D1C9E16}"/>
          </ac:cxnSpMkLst>
        </pc:cxnChg>
        <pc:cxnChg chg="add mod">
          <ac:chgData name="Huy Hoà Huỳnh" userId="d389dea489eca758" providerId="LiveId" clId="{C61F7CD4-46AE-4DA2-B612-2945048B4626}" dt="2021-01-18T06:01:01.986" v="12689" actId="14100"/>
          <ac:cxnSpMkLst>
            <pc:docMk/>
            <pc:sldMk cId="9054994" sldId="757"/>
            <ac:cxnSpMk id="37" creationId="{60040049-E773-4C46-BE3E-1EA6D2B2CC67}"/>
          </ac:cxnSpMkLst>
        </pc:cxnChg>
        <pc:cxnChg chg="add mod">
          <ac:chgData name="Huy Hoà Huỳnh" userId="d389dea489eca758" providerId="LiveId" clId="{C61F7CD4-46AE-4DA2-B612-2945048B4626}" dt="2021-01-18T06:01:24.514" v="12705" actId="14100"/>
          <ac:cxnSpMkLst>
            <pc:docMk/>
            <pc:sldMk cId="9054994" sldId="757"/>
            <ac:cxnSpMk id="39" creationId="{85F347DC-DA8C-49A5-B979-D12846301020}"/>
          </ac:cxnSpMkLst>
        </pc:cxnChg>
      </pc:sldChg>
      <pc:sldChg chg="addSp delSp modSp add mod delAnim modAnim">
        <pc:chgData name="Huy Hoà Huỳnh" userId="d389dea489eca758" providerId="LiveId" clId="{C61F7CD4-46AE-4DA2-B612-2945048B4626}" dt="2021-01-24T07:49:42.481" v="18012" actId="1076"/>
        <pc:sldMkLst>
          <pc:docMk/>
          <pc:sldMk cId="1761588375" sldId="758"/>
        </pc:sldMkLst>
        <pc:spChg chg="add mod">
          <ac:chgData name="Huy Hoà Huỳnh" userId="d389dea489eca758" providerId="LiveId" clId="{C61F7CD4-46AE-4DA2-B612-2945048B4626}" dt="2021-01-18T06:09:20.426" v="12960" actId="1076"/>
          <ac:spMkLst>
            <pc:docMk/>
            <pc:sldMk cId="1761588375" sldId="758"/>
            <ac:spMk id="5" creationId="{996367C2-3613-40FA-8171-27615A6EBFF6}"/>
          </ac:spMkLst>
        </pc:spChg>
        <pc:spChg chg="mod">
          <ac:chgData name="Huy Hoà Huỳnh" userId="d389dea489eca758" providerId="LiveId" clId="{C61F7CD4-46AE-4DA2-B612-2945048B4626}" dt="2021-01-18T06:02:08.348" v="12800" actId="14100"/>
          <ac:spMkLst>
            <pc:docMk/>
            <pc:sldMk cId="1761588375" sldId="758"/>
            <ac:spMk id="13" creationId="{59562F76-A843-4FAC-998E-E32619D8042B}"/>
          </ac:spMkLst>
        </pc:spChg>
        <pc:spChg chg="del">
          <ac:chgData name="Huy Hoà Huỳnh" userId="d389dea489eca758" providerId="LiveId" clId="{C61F7CD4-46AE-4DA2-B612-2945048B4626}" dt="2021-01-18T06:02:10.562" v="12802" actId="478"/>
          <ac:spMkLst>
            <pc:docMk/>
            <pc:sldMk cId="1761588375" sldId="758"/>
            <ac:spMk id="17" creationId="{80BA172E-BEA9-4E97-8E1F-C7DE6A85FE01}"/>
          </ac:spMkLst>
        </pc:spChg>
        <pc:spChg chg="del">
          <ac:chgData name="Huy Hoà Huỳnh" userId="d389dea489eca758" providerId="LiveId" clId="{C61F7CD4-46AE-4DA2-B612-2945048B4626}" dt="2021-01-18T06:02:11.517" v="12803" actId="478"/>
          <ac:spMkLst>
            <pc:docMk/>
            <pc:sldMk cId="1761588375" sldId="758"/>
            <ac:spMk id="19" creationId="{F62B1B35-0A3B-413F-8AB6-B45B4CCB0596}"/>
          </ac:spMkLst>
        </pc:spChg>
        <pc:spChg chg="add mod">
          <ac:chgData name="Huy Hoà Huỳnh" userId="d389dea489eca758" providerId="LiveId" clId="{C61F7CD4-46AE-4DA2-B612-2945048B4626}" dt="2021-01-24T07:49:42.481" v="18012" actId="1076"/>
          <ac:spMkLst>
            <pc:docMk/>
            <pc:sldMk cId="1761588375" sldId="758"/>
            <ac:spMk id="27" creationId="{321D6462-7C19-45A2-8A69-DCDFFDB9353F}"/>
          </ac:spMkLst>
        </pc:spChg>
        <pc:spChg chg="add mod">
          <ac:chgData name="Huy Hoà Huỳnh" userId="d389dea489eca758" providerId="LiveId" clId="{C61F7CD4-46AE-4DA2-B612-2945048B4626}" dt="2021-01-18T06:04:11.604" v="12879" actId="20577"/>
          <ac:spMkLst>
            <pc:docMk/>
            <pc:sldMk cId="1761588375" sldId="758"/>
            <ac:spMk id="28" creationId="{25F734B9-5110-4F12-8BBF-2D40DD765785}"/>
          </ac:spMkLst>
        </pc:spChg>
        <pc:spChg chg="del">
          <ac:chgData name="Huy Hoà Huỳnh" userId="d389dea489eca758" providerId="LiveId" clId="{C61F7CD4-46AE-4DA2-B612-2945048B4626}" dt="2021-01-18T06:02:14.349" v="12806" actId="478"/>
          <ac:spMkLst>
            <pc:docMk/>
            <pc:sldMk cId="1761588375" sldId="758"/>
            <ac:spMk id="29" creationId="{0093070F-E2DA-4E28-975C-83B6DCE360DD}"/>
          </ac:spMkLst>
        </pc:spChg>
        <pc:spChg chg="add mod">
          <ac:chgData name="Huy Hoà Huỳnh" userId="d389dea489eca758" providerId="LiveId" clId="{C61F7CD4-46AE-4DA2-B612-2945048B4626}" dt="2021-01-18T06:08:35.429" v="12921" actId="113"/>
          <ac:spMkLst>
            <pc:docMk/>
            <pc:sldMk cId="1761588375" sldId="758"/>
            <ac:spMk id="30" creationId="{3C9A1479-0ECE-4AFD-8910-A28D4DFE2936}"/>
          </ac:spMkLst>
        </pc:spChg>
        <pc:spChg chg="add mod">
          <ac:chgData name="Huy Hoà Huỳnh" userId="d389dea489eca758" providerId="LiveId" clId="{C61F7CD4-46AE-4DA2-B612-2945048B4626}" dt="2021-01-18T06:10:44.961" v="13125" actId="20577"/>
          <ac:spMkLst>
            <pc:docMk/>
            <pc:sldMk cId="1761588375" sldId="758"/>
            <ac:spMk id="32" creationId="{587381F8-5A29-411B-B9F9-71FB4B07638D}"/>
          </ac:spMkLst>
        </pc:spChg>
        <pc:spChg chg="del mod">
          <ac:chgData name="Huy Hoà Huỳnh" userId="d389dea489eca758" providerId="LiveId" clId="{C61F7CD4-46AE-4DA2-B612-2945048B4626}" dt="2021-01-18T06:02:13.089" v="12805" actId="478"/>
          <ac:spMkLst>
            <pc:docMk/>
            <pc:sldMk cId="1761588375" sldId="758"/>
            <ac:spMk id="33" creationId="{05812C49-1EA5-4629-8AB9-4E902ABCE743}"/>
          </ac:spMkLst>
        </pc:spChg>
        <pc:spChg chg="del">
          <ac:chgData name="Huy Hoà Huỳnh" userId="d389dea489eca758" providerId="LiveId" clId="{C61F7CD4-46AE-4DA2-B612-2945048B4626}" dt="2021-01-18T06:02:14.349" v="12806" actId="478"/>
          <ac:spMkLst>
            <pc:docMk/>
            <pc:sldMk cId="1761588375" sldId="758"/>
            <ac:spMk id="34" creationId="{39BF2CC0-B6E1-401C-B67D-9911F8FEA348}"/>
          </ac:spMkLst>
        </pc:spChg>
        <pc:spChg chg="del">
          <ac:chgData name="Huy Hoà Huỳnh" userId="d389dea489eca758" providerId="LiveId" clId="{C61F7CD4-46AE-4DA2-B612-2945048B4626}" dt="2021-01-18T06:02:14.349" v="12806" actId="478"/>
          <ac:spMkLst>
            <pc:docMk/>
            <pc:sldMk cId="1761588375" sldId="758"/>
            <ac:spMk id="36" creationId="{66780DCC-8279-4E62-8253-DB9A323BAAD5}"/>
          </ac:spMkLst>
        </pc:spChg>
        <pc:spChg chg="del">
          <ac:chgData name="Huy Hoà Huỳnh" userId="d389dea489eca758" providerId="LiveId" clId="{C61F7CD4-46AE-4DA2-B612-2945048B4626}" dt="2021-01-18T06:02:14.349" v="12806" actId="478"/>
          <ac:spMkLst>
            <pc:docMk/>
            <pc:sldMk cId="1761588375" sldId="758"/>
            <ac:spMk id="38" creationId="{98844922-C31A-4A6A-9C82-3CC429970BB1}"/>
          </ac:spMkLst>
        </pc:spChg>
        <pc:spChg chg="del">
          <ac:chgData name="Huy Hoà Huỳnh" userId="d389dea489eca758" providerId="LiveId" clId="{C61F7CD4-46AE-4DA2-B612-2945048B4626}" dt="2021-01-18T06:02:14.349" v="12806" actId="478"/>
          <ac:spMkLst>
            <pc:docMk/>
            <pc:sldMk cId="1761588375" sldId="758"/>
            <ac:spMk id="40" creationId="{8C137519-F4CE-4B25-BA87-99C0B36600FC}"/>
          </ac:spMkLst>
        </pc:spChg>
        <pc:spChg chg="add mod">
          <ac:chgData name="Huy Hoà Huỳnh" userId="d389dea489eca758" providerId="LiveId" clId="{C61F7CD4-46AE-4DA2-B612-2945048B4626}" dt="2021-01-18T06:09:04.427" v="12951" actId="1076"/>
          <ac:spMkLst>
            <pc:docMk/>
            <pc:sldMk cId="1761588375" sldId="758"/>
            <ac:spMk id="42" creationId="{0AE92755-5515-4C16-84A1-890B9CC1939A}"/>
          </ac:spMkLst>
        </pc:spChg>
        <pc:spChg chg="add mod">
          <ac:chgData name="Huy Hoà Huỳnh" userId="d389dea489eca758" providerId="LiveId" clId="{C61F7CD4-46AE-4DA2-B612-2945048B4626}" dt="2021-01-18T06:08:47.344" v="12932" actId="20577"/>
          <ac:spMkLst>
            <pc:docMk/>
            <pc:sldMk cId="1761588375" sldId="758"/>
            <ac:spMk id="44" creationId="{73BA8E19-9102-48A2-85C0-412362EB1952}"/>
          </ac:spMkLst>
        </pc:spChg>
        <pc:spChg chg="add mod">
          <ac:chgData name="Huy Hoà Huỳnh" userId="d389dea489eca758" providerId="LiveId" clId="{C61F7CD4-46AE-4DA2-B612-2945048B4626}" dt="2021-01-18T06:09:22.966" v="12961" actId="571"/>
          <ac:spMkLst>
            <pc:docMk/>
            <pc:sldMk cId="1761588375" sldId="758"/>
            <ac:spMk id="45" creationId="{6EC2D45F-08BC-4E58-8D2F-C39CFEDC1EF8}"/>
          </ac:spMkLst>
        </pc:spChg>
        <pc:spChg chg="add mod">
          <ac:chgData name="Huy Hoà Huỳnh" userId="d389dea489eca758" providerId="LiveId" clId="{C61F7CD4-46AE-4DA2-B612-2945048B4626}" dt="2021-01-18T06:10:52.102" v="13126" actId="20577"/>
          <ac:spMkLst>
            <pc:docMk/>
            <pc:sldMk cId="1761588375" sldId="758"/>
            <ac:spMk id="47" creationId="{5DE115D6-AEB7-475E-827B-CE91016E4523}"/>
          </ac:spMkLst>
        </pc:spChg>
        <pc:spChg chg="add mod">
          <ac:chgData name="Huy Hoà Huỳnh" userId="d389dea489eca758" providerId="LiveId" clId="{C61F7CD4-46AE-4DA2-B612-2945048B4626}" dt="2021-01-18T06:09:46.074" v="13025" actId="20577"/>
          <ac:spMkLst>
            <pc:docMk/>
            <pc:sldMk cId="1761588375" sldId="758"/>
            <ac:spMk id="49" creationId="{70A02039-553E-4CC2-9A7C-1404BC6A08A5}"/>
          </ac:spMkLst>
        </pc:spChg>
        <pc:spChg chg="add mod">
          <ac:chgData name="Huy Hoà Huỳnh" userId="d389dea489eca758" providerId="LiveId" clId="{C61F7CD4-46AE-4DA2-B612-2945048B4626}" dt="2021-01-18T06:10:22.020" v="13101" actId="20577"/>
          <ac:spMkLst>
            <pc:docMk/>
            <pc:sldMk cId="1761588375" sldId="758"/>
            <ac:spMk id="50" creationId="{5DF6DAA6-5053-4680-9558-7574F3C78389}"/>
          </ac:spMkLst>
        </pc:spChg>
        <pc:spChg chg="add mod">
          <ac:chgData name="Huy Hoà Huỳnh" userId="d389dea489eca758" providerId="LiveId" clId="{C61F7CD4-46AE-4DA2-B612-2945048B4626}" dt="2021-01-18T06:11:08.507" v="13137" actId="20577"/>
          <ac:spMkLst>
            <pc:docMk/>
            <pc:sldMk cId="1761588375" sldId="758"/>
            <ac:spMk id="53" creationId="{7B39C338-01EE-4A37-89D4-547B6A67E4B6}"/>
          </ac:spMkLst>
        </pc:spChg>
        <pc:spChg chg="add mod">
          <ac:chgData name="Huy Hoà Huỳnh" userId="d389dea489eca758" providerId="LiveId" clId="{C61F7CD4-46AE-4DA2-B612-2945048B4626}" dt="2021-01-18T06:11:12.786" v="13147" actId="20577"/>
          <ac:spMkLst>
            <pc:docMk/>
            <pc:sldMk cId="1761588375" sldId="758"/>
            <ac:spMk id="54" creationId="{B1882B4E-F844-439B-9FA4-BDA709413D9A}"/>
          </ac:spMkLst>
        </pc:spChg>
        <pc:spChg chg="add mod">
          <ac:chgData name="Huy Hoà Huỳnh" userId="d389dea489eca758" providerId="LiveId" clId="{C61F7CD4-46AE-4DA2-B612-2945048B4626}" dt="2021-01-18T06:11:30.555" v="13171" actId="1076"/>
          <ac:spMkLst>
            <pc:docMk/>
            <pc:sldMk cId="1761588375" sldId="758"/>
            <ac:spMk id="55" creationId="{A6267DE2-AEFC-45F9-9F54-C4429235BF73}"/>
          </ac:spMkLst>
        </pc:spChg>
        <pc:picChg chg="del">
          <ac:chgData name="Huy Hoà Huỳnh" userId="d389dea489eca758" providerId="LiveId" clId="{C61F7CD4-46AE-4DA2-B612-2945048B4626}" dt="2021-01-18T06:02:09.328" v="12801" actId="478"/>
          <ac:picMkLst>
            <pc:docMk/>
            <pc:sldMk cId="1761588375" sldId="758"/>
            <ac:picMk id="15" creationId="{073D409F-D008-4843-843C-A1FCD7C2AAD3}"/>
          </ac:picMkLst>
        </pc:picChg>
        <pc:picChg chg="add mod">
          <ac:chgData name="Huy Hoà Huỳnh" userId="d389dea489eca758" providerId="LiveId" clId="{C61F7CD4-46AE-4DA2-B612-2945048B4626}" dt="2021-01-18T06:02:58.729" v="12818" actId="1076"/>
          <ac:picMkLst>
            <pc:docMk/>
            <pc:sldMk cId="1761588375" sldId="758"/>
            <ac:picMk id="26" creationId="{6280022F-466D-4992-8C91-3FAB00D37176}"/>
          </ac:picMkLst>
        </pc:picChg>
        <pc:cxnChg chg="del">
          <ac:chgData name="Huy Hoà Huỳnh" userId="d389dea489eca758" providerId="LiveId" clId="{C61F7CD4-46AE-4DA2-B612-2945048B4626}" dt="2021-01-18T06:02:14.349" v="12806" actId="478"/>
          <ac:cxnSpMkLst>
            <pc:docMk/>
            <pc:sldMk cId="1761588375" sldId="758"/>
            <ac:cxnSpMk id="25" creationId="{FEABB25A-53B9-49DD-9CC8-158433D4D757}"/>
          </ac:cxnSpMkLst>
        </pc:cxnChg>
        <pc:cxnChg chg="del">
          <ac:chgData name="Huy Hoà Huỳnh" userId="d389dea489eca758" providerId="LiveId" clId="{C61F7CD4-46AE-4DA2-B612-2945048B4626}" dt="2021-01-18T06:02:14.349" v="12806" actId="478"/>
          <ac:cxnSpMkLst>
            <pc:docMk/>
            <pc:sldMk cId="1761588375" sldId="758"/>
            <ac:cxnSpMk id="31" creationId="{DF4092E9-2D76-44C1-8CDA-CC0FBDEA0A3C}"/>
          </ac:cxnSpMkLst>
        </pc:cxnChg>
        <pc:cxnChg chg="del">
          <ac:chgData name="Huy Hoà Huỳnh" userId="d389dea489eca758" providerId="LiveId" clId="{C61F7CD4-46AE-4DA2-B612-2945048B4626}" dt="2021-01-18T06:02:14.349" v="12806" actId="478"/>
          <ac:cxnSpMkLst>
            <pc:docMk/>
            <pc:sldMk cId="1761588375" sldId="758"/>
            <ac:cxnSpMk id="35" creationId="{0E573E67-BCED-42EA-AEAE-1D5E6D1C9E16}"/>
          </ac:cxnSpMkLst>
        </pc:cxnChg>
        <pc:cxnChg chg="del">
          <ac:chgData name="Huy Hoà Huỳnh" userId="d389dea489eca758" providerId="LiveId" clId="{C61F7CD4-46AE-4DA2-B612-2945048B4626}" dt="2021-01-18T06:02:14.349" v="12806" actId="478"/>
          <ac:cxnSpMkLst>
            <pc:docMk/>
            <pc:sldMk cId="1761588375" sldId="758"/>
            <ac:cxnSpMk id="37" creationId="{60040049-E773-4C46-BE3E-1EA6D2B2CC67}"/>
          </ac:cxnSpMkLst>
        </pc:cxnChg>
        <pc:cxnChg chg="del">
          <ac:chgData name="Huy Hoà Huỳnh" userId="d389dea489eca758" providerId="LiveId" clId="{C61F7CD4-46AE-4DA2-B612-2945048B4626}" dt="2021-01-18T06:02:14.349" v="12806" actId="478"/>
          <ac:cxnSpMkLst>
            <pc:docMk/>
            <pc:sldMk cId="1761588375" sldId="758"/>
            <ac:cxnSpMk id="39" creationId="{85F347DC-DA8C-49A5-B979-D12846301020}"/>
          </ac:cxnSpMkLst>
        </pc:cxnChg>
        <pc:cxnChg chg="add mod">
          <ac:chgData name="Huy Hoà Huỳnh" userId="d389dea489eca758" providerId="LiveId" clId="{C61F7CD4-46AE-4DA2-B612-2945048B4626}" dt="2021-01-18T06:08:40.523" v="12923" actId="14100"/>
          <ac:cxnSpMkLst>
            <pc:docMk/>
            <pc:sldMk cId="1761588375" sldId="758"/>
            <ac:cxnSpMk id="41" creationId="{A2BC8544-C65E-428A-B1ED-A8E8D13E93DE}"/>
          </ac:cxnSpMkLst>
        </pc:cxnChg>
        <pc:cxnChg chg="add mod">
          <ac:chgData name="Huy Hoà Huỳnh" userId="d389dea489eca758" providerId="LiveId" clId="{C61F7CD4-46AE-4DA2-B612-2945048B4626}" dt="2021-01-18T06:08:38.123" v="12922" actId="14100"/>
          <ac:cxnSpMkLst>
            <pc:docMk/>
            <pc:sldMk cId="1761588375" sldId="758"/>
            <ac:cxnSpMk id="43" creationId="{7CE2320F-1AC8-4597-BF37-556AFAE7B22C}"/>
          </ac:cxnSpMkLst>
        </pc:cxnChg>
        <pc:cxnChg chg="add mod">
          <ac:chgData name="Huy Hoà Huỳnh" userId="d389dea489eca758" providerId="LiveId" clId="{C61F7CD4-46AE-4DA2-B612-2945048B4626}" dt="2021-01-18T06:09:33.556" v="12962" actId="571"/>
          <ac:cxnSpMkLst>
            <pc:docMk/>
            <pc:sldMk cId="1761588375" sldId="758"/>
            <ac:cxnSpMk id="46" creationId="{63B915B1-334E-4EE5-A225-B7B8BF5A9188}"/>
          </ac:cxnSpMkLst>
        </pc:cxnChg>
        <pc:cxnChg chg="add mod">
          <ac:chgData name="Huy Hoà Huỳnh" userId="d389dea489eca758" providerId="LiveId" clId="{C61F7CD4-46AE-4DA2-B612-2945048B4626}" dt="2021-01-18T06:09:33.556" v="12962" actId="571"/>
          <ac:cxnSpMkLst>
            <pc:docMk/>
            <pc:sldMk cId="1761588375" sldId="758"/>
            <ac:cxnSpMk id="48" creationId="{9D1573E0-5980-4ED9-B4A3-B966FCA65FEA}"/>
          </ac:cxnSpMkLst>
        </pc:cxnChg>
        <pc:cxnChg chg="add mod">
          <ac:chgData name="Huy Hoà Huỳnh" userId="d389dea489eca758" providerId="LiveId" clId="{C61F7CD4-46AE-4DA2-B612-2945048B4626}" dt="2021-01-18T06:10:11.187" v="13077" actId="14100"/>
          <ac:cxnSpMkLst>
            <pc:docMk/>
            <pc:sldMk cId="1761588375" sldId="758"/>
            <ac:cxnSpMk id="51" creationId="{35346F41-A67F-409C-9B00-00B4D6184E39}"/>
          </ac:cxnSpMkLst>
        </pc:cxnChg>
        <pc:cxnChg chg="add mod">
          <ac:chgData name="Huy Hoà Huỳnh" userId="d389dea489eca758" providerId="LiveId" clId="{C61F7CD4-46AE-4DA2-B612-2945048B4626}" dt="2021-01-18T06:10:15.875" v="13079" actId="14100"/>
          <ac:cxnSpMkLst>
            <pc:docMk/>
            <pc:sldMk cId="1761588375" sldId="758"/>
            <ac:cxnSpMk id="52" creationId="{A0BBF2C7-1426-4F15-AB45-AEE2C72DEB94}"/>
          </ac:cxnSpMkLst>
        </pc:cxnChg>
      </pc:sldChg>
      <pc:sldChg chg="addSp delSp modSp add mod delAnim modAnim">
        <pc:chgData name="Huy Hoà Huỳnh" userId="d389dea489eca758" providerId="LiveId" clId="{C61F7CD4-46AE-4DA2-B612-2945048B4626}" dt="2021-01-18T06:27:17.321" v="13701"/>
        <pc:sldMkLst>
          <pc:docMk/>
          <pc:sldMk cId="1280570511" sldId="759"/>
        </pc:sldMkLst>
        <pc:spChg chg="mod">
          <ac:chgData name="Huy Hoà Huỳnh" userId="d389dea489eca758" providerId="LiveId" clId="{C61F7CD4-46AE-4DA2-B612-2945048B4626}" dt="2021-01-18T06:12:06.638" v="13232" actId="14100"/>
          <ac:spMkLst>
            <pc:docMk/>
            <pc:sldMk cId="1280570511" sldId="759"/>
            <ac:spMk id="2" creationId="{EF03F8AA-1664-4CFD-A955-6935CE103FBC}"/>
          </ac:spMkLst>
        </pc:spChg>
        <pc:spChg chg="add del mod">
          <ac:chgData name="Huy Hoà Huỳnh" userId="d389dea489eca758" providerId="LiveId" clId="{C61F7CD4-46AE-4DA2-B612-2945048B4626}" dt="2021-01-18T06:18:56.209" v="13507" actId="478"/>
          <ac:spMkLst>
            <pc:docMk/>
            <pc:sldMk cId="1280570511" sldId="759"/>
            <ac:spMk id="4" creationId="{8B802C46-0341-43E2-BAE7-CA98B84DC699}"/>
          </ac:spMkLst>
        </pc:spChg>
        <pc:spChg chg="del">
          <ac:chgData name="Huy Hoà Huỳnh" userId="d389dea489eca758" providerId="LiveId" clId="{C61F7CD4-46AE-4DA2-B612-2945048B4626}" dt="2021-01-18T06:13:17.175" v="13316" actId="478"/>
          <ac:spMkLst>
            <pc:docMk/>
            <pc:sldMk cId="1280570511" sldId="759"/>
            <ac:spMk id="5" creationId="{996367C2-3613-40FA-8171-27615A6EBFF6}"/>
          </ac:spMkLst>
        </pc:spChg>
        <pc:spChg chg="add mod">
          <ac:chgData name="Huy Hoà Huỳnh" userId="d389dea489eca758" providerId="LiveId" clId="{C61F7CD4-46AE-4DA2-B612-2945048B4626}" dt="2021-01-18T06:19:26.300" v="13545" actId="1076"/>
          <ac:spMkLst>
            <pc:docMk/>
            <pc:sldMk cId="1280570511" sldId="759"/>
            <ac:spMk id="9" creationId="{8F4901BE-B9D3-458D-9CAA-911231A34036}"/>
          </ac:spMkLst>
        </pc:spChg>
        <pc:spChg chg="mod">
          <ac:chgData name="Huy Hoà Huỳnh" userId="d389dea489eca758" providerId="LiveId" clId="{C61F7CD4-46AE-4DA2-B612-2945048B4626}" dt="2021-01-18T06:12:25.283" v="13289" actId="20577"/>
          <ac:spMkLst>
            <pc:docMk/>
            <pc:sldMk cId="1280570511" sldId="759"/>
            <ac:spMk id="13" creationId="{59562F76-A843-4FAC-998E-E32619D8042B}"/>
          </ac:spMkLst>
        </pc:spChg>
        <pc:spChg chg="add mod">
          <ac:chgData name="Huy Hoà Huỳnh" userId="d389dea489eca758" providerId="LiveId" clId="{C61F7CD4-46AE-4DA2-B612-2945048B4626}" dt="2021-01-18T06:20:44.468" v="13690" actId="1076"/>
          <ac:spMkLst>
            <pc:docMk/>
            <pc:sldMk cId="1280570511" sldId="759"/>
            <ac:spMk id="19" creationId="{E0A9BC09-6E91-40BA-A67A-55C95C7E2910}"/>
          </ac:spMkLst>
        </pc:spChg>
        <pc:spChg chg="del">
          <ac:chgData name="Huy Hoà Huỳnh" userId="d389dea489eca758" providerId="LiveId" clId="{C61F7CD4-46AE-4DA2-B612-2945048B4626}" dt="2021-01-18T06:13:18.383" v="13317" actId="478"/>
          <ac:spMkLst>
            <pc:docMk/>
            <pc:sldMk cId="1280570511" sldId="759"/>
            <ac:spMk id="27" creationId="{321D6462-7C19-45A2-8A69-DCDFFDB9353F}"/>
          </ac:spMkLst>
        </pc:spChg>
        <pc:spChg chg="del">
          <ac:chgData name="Huy Hoà Huỳnh" userId="d389dea489eca758" providerId="LiveId" clId="{C61F7CD4-46AE-4DA2-B612-2945048B4626}" dt="2021-01-18T06:12:27.843" v="13290" actId="478"/>
          <ac:spMkLst>
            <pc:docMk/>
            <pc:sldMk cId="1280570511" sldId="759"/>
            <ac:spMk id="28" creationId="{25F734B9-5110-4F12-8BBF-2D40DD765785}"/>
          </ac:spMkLst>
        </pc:spChg>
        <pc:spChg chg="del">
          <ac:chgData name="Huy Hoà Huỳnh" userId="d389dea489eca758" providerId="LiveId" clId="{C61F7CD4-46AE-4DA2-B612-2945048B4626}" dt="2021-01-18T06:12:28.933" v="13291" actId="478"/>
          <ac:spMkLst>
            <pc:docMk/>
            <pc:sldMk cId="1280570511" sldId="759"/>
            <ac:spMk id="30" creationId="{3C9A1479-0ECE-4AFD-8910-A28D4DFE2936}"/>
          </ac:spMkLst>
        </pc:spChg>
        <pc:spChg chg="del">
          <ac:chgData name="Huy Hoà Huỳnh" userId="d389dea489eca758" providerId="LiveId" clId="{C61F7CD4-46AE-4DA2-B612-2945048B4626}" dt="2021-01-18T06:13:17.175" v="13316" actId="478"/>
          <ac:spMkLst>
            <pc:docMk/>
            <pc:sldMk cId="1280570511" sldId="759"/>
            <ac:spMk id="32" creationId="{587381F8-5A29-411B-B9F9-71FB4B07638D}"/>
          </ac:spMkLst>
        </pc:spChg>
        <pc:spChg chg="add mod">
          <ac:chgData name="Huy Hoà Huỳnh" userId="d389dea489eca758" providerId="LiveId" clId="{C61F7CD4-46AE-4DA2-B612-2945048B4626}" dt="2021-01-18T06:15:27.716" v="13366" actId="14100"/>
          <ac:spMkLst>
            <pc:docMk/>
            <pc:sldMk cId="1280570511" sldId="759"/>
            <ac:spMk id="33" creationId="{41E0C3BD-2DC8-4AAF-ABA3-6F475377207E}"/>
          </ac:spMkLst>
        </pc:spChg>
        <pc:spChg chg="add mod">
          <ac:chgData name="Huy Hoà Huỳnh" userId="d389dea489eca758" providerId="LiveId" clId="{C61F7CD4-46AE-4DA2-B612-2945048B4626}" dt="2021-01-18T06:22:36.556" v="13695" actId="20577"/>
          <ac:spMkLst>
            <pc:docMk/>
            <pc:sldMk cId="1280570511" sldId="759"/>
            <ac:spMk id="34" creationId="{D885BBFF-8F5E-4A7B-BD42-0116DDC9E121}"/>
          </ac:spMkLst>
        </pc:spChg>
        <pc:spChg chg="add mod">
          <ac:chgData name="Huy Hoà Huỳnh" userId="d389dea489eca758" providerId="LiveId" clId="{C61F7CD4-46AE-4DA2-B612-2945048B4626}" dt="2021-01-18T06:17:50.069" v="13494" actId="1076"/>
          <ac:spMkLst>
            <pc:docMk/>
            <pc:sldMk cId="1280570511" sldId="759"/>
            <ac:spMk id="36" creationId="{102DC1F0-92D1-4DF4-917A-1874AE188095}"/>
          </ac:spMkLst>
        </pc:spChg>
        <pc:spChg chg="del">
          <ac:chgData name="Huy Hoà Huỳnh" userId="d389dea489eca758" providerId="LiveId" clId="{C61F7CD4-46AE-4DA2-B612-2945048B4626}" dt="2021-01-18T06:13:17.175" v="13316" actId="478"/>
          <ac:spMkLst>
            <pc:docMk/>
            <pc:sldMk cId="1280570511" sldId="759"/>
            <ac:spMk id="42" creationId="{0AE92755-5515-4C16-84A1-890B9CC1939A}"/>
          </ac:spMkLst>
        </pc:spChg>
        <pc:spChg chg="del">
          <ac:chgData name="Huy Hoà Huỳnh" userId="d389dea489eca758" providerId="LiveId" clId="{C61F7CD4-46AE-4DA2-B612-2945048B4626}" dt="2021-01-18T06:13:17.175" v="13316" actId="478"/>
          <ac:spMkLst>
            <pc:docMk/>
            <pc:sldMk cId="1280570511" sldId="759"/>
            <ac:spMk id="44" creationId="{73BA8E19-9102-48A2-85C0-412362EB1952}"/>
          </ac:spMkLst>
        </pc:spChg>
        <pc:spChg chg="del">
          <ac:chgData name="Huy Hoà Huỳnh" userId="d389dea489eca758" providerId="LiveId" clId="{C61F7CD4-46AE-4DA2-B612-2945048B4626}" dt="2021-01-18T06:13:17.175" v="13316" actId="478"/>
          <ac:spMkLst>
            <pc:docMk/>
            <pc:sldMk cId="1280570511" sldId="759"/>
            <ac:spMk id="45" creationId="{6EC2D45F-08BC-4E58-8D2F-C39CFEDC1EF8}"/>
          </ac:spMkLst>
        </pc:spChg>
        <pc:spChg chg="del">
          <ac:chgData name="Huy Hoà Huỳnh" userId="d389dea489eca758" providerId="LiveId" clId="{C61F7CD4-46AE-4DA2-B612-2945048B4626}" dt="2021-01-18T06:13:17.175" v="13316" actId="478"/>
          <ac:spMkLst>
            <pc:docMk/>
            <pc:sldMk cId="1280570511" sldId="759"/>
            <ac:spMk id="47" creationId="{5DE115D6-AEB7-475E-827B-CE91016E4523}"/>
          </ac:spMkLst>
        </pc:spChg>
        <pc:spChg chg="del">
          <ac:chgData name="Huy Hoà Huỳnh" userId="d389dea489eca758" providerId="LiveId" clId="{C61F7CD4-46AE-4DA2-B612-2945048B4626}" dt="2021-01-18T06:13:17.175" v="13316" actId="478"/>
          <ac:spMkLst>
            <pc:docMk/>
            <pc:sldMk cId="1280570511" sldId="759"/>
            <ac:spMk id="49" creationId="{70A02039-553E-4CC2-9A7C-1404BC6A08A5}"/>
          </ac:spMkLst>
        </pc:spChg>
        <pc:spChg chg="del">
          <ac:chgData name="Huy Hoà Huỳnh" userId="d389dea489eca758" providerId="LiveId" clId="{C61F7CD4-46AE-4DA2-B612-2945048B4626}" dt="2021-01-18T06:13:17.175" v="13316" actId="478"/>
          <ac:spMkLst>
            <pc:docMk/>
            <pc:sldMk cId="1280570511" sldId="759"/>
            <ac:spMk id="50" creationId="{5DF6DAA6-5053-4680-9558-7574F3C78389}"/>
          </ac:spMkLst>
        </pc:spChg>
        <pc:spChg chg="del">
          <ac:chgData name="Huy Hoà Huỳnh" userId="d389dea489eca758" providerId="LiveId" clId="{C61F7CD4-46AE-4DA2-B612-2945048B4626}" dt="2021-01-18T06:13:17.175" v="13316" actId="478"/>
          <ac:spMkLst>
            <pc:docMk/>
            <pc:sldMk cId="1280570511" sldId="759"/>
            <ac:spMk id="53" creationId="{7B39C338-01EE-4A37-89D4-547B6A67E4B6}"/>
          </ac:spMkLst>
        </pc:spChg>
        <pc:spChg chg="del">
          <ac:chgData name="Huy Hoà Huỳnh" userId="d389dea489eca758" providerId="LiveId" clId="{C61F7CD4-46AE-4DA2-B612-2945048B4626}" dt="2021-01-18T06:13:17.175" v="13316" actId="478"/>
          <ac:spMkLst>
            <pc:docMk/>
            <pc:sldMk cId="1280570511" sldId="759"/>
            <ac:spMk id="54" creationId="{B1882B4E-F844-439B-9FA4-BDA709413D9A}"/>
          </ac:spMkLst>
        </pc:spChg>
        <pc:spChg chg="del">
          <ac:chgData name="Huy Hoà Huỳnh" userId="d389dea489eca758" providerId="LiveId" clId="{C61F7CD4-46AE-4DA2-B612-2945048B4626}" dt="2021-01-18T06:13:17.175" v="13316" actId="478"/>
          <ac:spMkLst>
            <pc:docMk/>
            <pc:sldMk cId="1280570511" sldId="759"/>
            <ac:spMk id="55" creationId="{A6267DE2-AEFC-45F9-9F54-C4429235BF73}"/>
          </ac:spMkLst>
        </pc:spChg>
        <pc:picChg chg="del">
          <ac:chgData name="Huy Hoà Huỳnh" userId="d389dea489eca758" providerId="LiveId" clId="{C61F7CD4-46AE-4DA2-B612-2945048B4626}" dt="2021-01-18T06:13:14.159" v="13315" actId="478"/>
          <ac:picMkLst>
            <pc:docMk/>
            <pc:sldMk cId="1280570511" sldId="759"/>
            <ac:picMk id="26" creationId="{6280022F-466D-4992-8C91-3FAB00D37176}"/>
          </ac:picMkLst>
        </pc:picChg>
        <pc:picChg chg="add mod">
          <ac:chgData name="Huy Hoà Huỳnh" userId="d389dea489eca758" providerId="LiveId" clId="{C61F7CD4-46AE-4DA2-B612-2945048B4626}" dt="2021-01-18T06:17:42.803" v="13492" actId="14100"/>
          <ac:picMkLst>
            <pc:docMk/>
            <pc:sldMk cId="1280570511" sldId="759"/>
            <ac:picMk id="35" creationId="{D3ACB142-5B41-4C10-8151-5F4B337FFAD5}"/>
          </ac:picMkLst>
        </pc:picChg>
        <pc:cxnChg chg="add mod">
          <ac:chgData name="Huy Hoà Huỳnh" userId="d389dea489eca758" providerId="LiveId" clId="{C61F7CD4-46AE-4DA2-B612-2945048B4626}" dt="2021-01-18T06:19:07.706" v="13510" actId="1582"/>
          <ac:cxnSpMkLst>
            <pc:docMk/>
            <pc:sldMk cId="1280570511" sldId="759"/>
            <ac:cxnSpMk id="7" creationId="{F3FB00D6-6BE2-46FF-8092-C04498A8596C}"/>
          </ac:cxnSpMkLst>
        </pc:cxnChg>
        <pc:cxnChg chg="add mod">
          <ac:chgData name="Huy Hoà Huỳnh" userId="d389dea489eca758" providerId="LiveId" clId="{C61F7CD4-46AE-4DA2-B612-2945048B4626}" dt="2021-01-18T06:20:00.555" v="13550" actId="1076"/>
          <ac:cxnSpMkLst>
            <pc:docMk/>
            <pc:sldMk cId="1280570511" sldId="759"/>
            <ac:cxnSpMk id="15" creationId="{04976D93-47B3-4C2B-9CEF-2907EED4A798}"/>
          </ac:cxnSpMkLst>
        </pc:cxnChg>
        <pc:cxnChg chg="del mod">
          <ac:chgData name="Huy Hoà Huỳnh" userId="d389dea489eca758" providerId="LiveId" clId="{C61F7CD4-46AE-4DA2-B612-2945048B4626}" dt="2021-01-18T06:13:17.175" v="13316" actId="478"/>
          <ac:cxnSpMkLst>
            <pc:docMk/>
            <pc:sldMk cId="1280570511" sldId="759"/>
            <ac:cxnSpMk id="41" creationId="{A2BC8544-C65E-428A-B1ED-A8E8D13E93DE}"/>
          </ac:cxnSpMkLst>
        </pc:cxnChg>
        <pc:cxnChg chg="del">
          <ac:chgData name="Huy Hoà Huỳnh" userId="d389dea489eca758" providerId="LiveId" clId="{C61F7CD4-46AE-4DA2-B612-2945048B4626}" dt="2021-01-18T06:13:17.175" v="13316" actId="478"/>
          <ac:cxnSpMkLst>
            <pc:docMk/>
            <pc:sldMk cId="1280570511" sldId="759"/>
            <ac:cxnSpMk id="43" creationId="{7CE2320F-1AC8-4597-BF37-556AFAE7B22C}"/>
          </ac:cxnSpMkLst>
        </pc:cxnChg>
        <pc:cxnChg chg="del">
          <ac:chgData name="Huy Hoà Huỳnh" userId="d389dea489eca758" providerId="LiveId" clId="{C61F7CD4-46AE-4DA2-B612-2945048B4626}" dt="2021-01-18T06:13:17.175" v="13316" actId="478"/>
          <ac:cxnSpMkLst>
            <pc:docMk/>
            <pc:sldMk cId="1280570511" sldId="759"/>
            <ac:cxnSpMk id="46" creationId="{63B915B1-334E-4EE5-A225-B7B8BF5A9188}"/>
          </ac:cxnSpMkLst>
        </pc:cxnChg>
        <pc:cxnChg chg="del">
          <ac:chgData name="Huy Hoà Huỳnh" userId="d389dea489eca758" providerId="LiveId" clId="{C61F7CD4-46AE-4DA2-B612-2945048B4626}" dt="2021-01-18T06:13:17.175" v="13316" actId="478"/>
          <ac:cxnSpMkLst>
            <pc:docMk/>
            <pc:sldMk cId="1280570511" sldId="759"/>
            <ac:cxnSpMk id="48" creationId="{9D1573E0-5980-4ED9-B4A3-B966FCA65FEA}"/>
          </ac:cxnSpMkLst>
        </pc:cxnChg>
        <pc:cxnChg chg="del mod">
          <ac:chgData name="Huy Hoà Huỳnh" userId="d389dea489eca758" providerId="LiveId" clId="{C61F7CD4-46AE-4DA2-B612-2945048B4626}" dt="2021-01-18T06:13:17.175" v="13316" actId="478"/>
          <ac:cxnSpMkLst>
            <pc:docMk/>
            <pc:sldMk cId="1280570511" sldId="759"/>
            <ac:cxnSpMk id="51" creationId="{35346F41-A67F-409C-9B00-00B4D6184E39}"/>
          </ac:cxnSpMkLst>
        </pc:cxnChg>
        <pc:cxnChg chg="del mod">
          <ac:chgData name="Huy Hoà Huỳnh" userId="d389dea489eca758" providerId="LiveId" clId="{C61F7CD4-46AE-4DA2-B612-2945048B4626}" dt="2021-01-18T06:13:17.175" v="13316" actId="478"/>
          <ac:cxnSpMkLst>
            <pc:docMk/>
            <pc:sldMk cId="1280570511" sldId="759"/>
            <ac:cxnSpMk id="52" creationId="{A0BBF2C7-1426-4F15-AB45-AEE2C72DEB94}"/>
          </ac:cxnSpMkLst>
        </pc:cxnChg>
      </pc:sldChg>
      <pc:sldChg chg="addSp delSp modSp add mod delAnim modAnim">
        <pc:chgData name="Huy Hoà Huỳnh" userId="d389dea489eca758" providerId="LiveId" clId="{C61F7CD4-46AE-4DA2-B612-2945048B4626}" dt="2021-01-18T06:32:08.978" v="13921"/>
        <pc:sldMkLst>
          <pc:docMk/>
          <pc:sldMk cId="947341032" sldId="760"/>
        </pc:sldMkLst>
        <pc:spChg chg="add del">
          <ac:chgData name="Huy Hoà Huỳnh" userId="d389dea489eca758" providerId="LiveId" clId="{C61F7CD4-46AE-4DA2-B612-2945048B4626}" dt="2021-01-18T06:29:50.149" v="13745" actId="11529"/>
          <ac:spMkLst>
            <pc:docMk/>
            <pc:sldMk cId="947341032" sldId="760"/>
            <ac:spMk id="6" creationId="{04512E3A-02A9-4468-9C86-B0C2C93AD332}"/>
          </ac:spMkLst>
        </pc:spChg>
        <pc:spChg chg="del">
          <ac:chgData name="Huy Hoà Huỳnh" userId="d389dea489eca758" providerId="LiveId" clId="{C61F7CD4-46AE-4DA2-B612-2945048B4626}" dt="2021-01-18T06:27:25.828" v="13703" actId="478"/>
          <ac:spMkLst>
            <pc:docMk/>
            <pc:sldMk cId="947341032" sldId="760"/>
            <ac:spMk id="9" creationId="{8F4901BE-B9D3-458D-9CAA-911231A34036}"/>
          </ac:spMkLst>
        </pc:spChg>
        <pc:spChg chg="add mod">
          <ac:chgData name="Huy Hoà Huỳnh" userId="d389dea489eca758" providerId="LiveId" clId="{C61F7CD4-46AE-4DA2-B612-2945048B4626}" dt="2021-01-18T06:27:48.812" v="13714" actId="1076"/>
          <ac:spMkLst>
            <pc:docMk/>
            <pc:sldMk cId="947341032" sldId="760"/>
            <ac:spMk id="22" creationId="{6A813D5C-5EBC-4EAD-874C-F7D2D5C09DDD}"/>
          </ac:spMkLst>
        </pc:spChg>
        <pc:spChg chg="add mod">
          <ac:chgData name="Huy Hoà Huỳnh" userId="d389dea489eca758" providerId="LiveId" clId="{C61F7CD4-46AE-4DA2-B612-2945048B4626}" dt="2021-01-18T06:28:39.599" v="13728" actId="404"/>
          <ac:spMkLst>
            <pc:docMk/>
            <pc:sldMk cId="947341032" sldId="760"/>
            <ac:spMk id="23" creationId="{58FB090C-68D3-4833-8956-9552FCB2033C}"/>
          </ac:spMkLst>
        </pc:spChg>
        <pc:spChg chg="add mod">
          <ac:chgData name="Huy Hoà Huỳnh" userId="d389dea489eca758" providerId="LiveId" clId="{C61F7CD4-46AE-4DA2-B612-2945048B4626}" dt="2021-01-18T06:32:06.239" v="13920" actId="2711"/>
          <ac:spMkLst>
            <pc:docMk/>
            <pc:sldMk cId="947341032" sldId="760"/>
            <ac:spMk id="24" creationId="{A0BFB1BD-9A5F-4DA3-896E-58C51E301157}"/>
          </ac:spMkLst>
        </pc:spChg>
        <pc:spChg chg="del">
          <ac:chgData name="Huy Hoà Huỳnh" userId="d389dea489eca758" providerId="LiveId" clId="{C61F7CD4-46AE-4DA2-B612-2945048B4626}" dt="2021-01-18T06:27:56.202" v="13715" actId="478"/>
          <ac:spMkLst>
            <pc:docMk/>
            <pc:sldMk cId="947341032" sldId="760"/>
            <ac:spMk id="34" creationId="{D885BBFF-8F5E-4A7B-BD42-0116DDC9E121}"/>
          </ac:spMkLst>
        </pc:spChg>
        <pc:spChg chg="del">
          <ac:chgData name="Huy Hoà Huỳnh" userId="d389dea489eca758" providerId="LiveId" clId="{C61F7CD4-46AE-4DA2-B612-2945048B4626}" dt="2021-01-18T06:27:29.425" v="13707" actId="478"/>
          <ac:spMkLst>
            <pc:docMk/>
            <pc:sldMk cId="947341032" sldId="760"/>
            <ac:spMk id="36" creationId="{102DC1F0-92D1-4DF4-917A-1874AE188095}"/>
          </ac:spMkLst>
        </pc:spChg>
        <pc:graphicFrameChg chg="add mod modGraphic">
          <ac:chgData name="Huy Hoà Huỳnh" userId="d389dea489eca758" providerId="LiveId" clId="{C61F7CD4-46AE-4DA2-B612-2945048B4626}" dt="2021-01-18T06:29:31.318" v="13743" actId="14734"/>
          <ac:graphicFrameMkLst>
            <pc:docMk/>
            <pc:sldMk cId="947341032" sldId="760"/>
            <ac:graphicFrameMk id="5" creationId="{F6083F9F-B017-40E2-B271-20DF6A2DA5C5}"/>
          </ac:graphicFrameMkLst>
        </pc:graphicFrameChg>
        <pc:picChg chg="add mod">
          <ac:chgData name="Huy Hoà Huỳnh" userId="d389dea489eca758" providerId="LiveId" clId="{C61F7CD4-46AE-4DA2-B612-2945048B4626}" dt="2021-01-18T06:27:39.989" v="13712" actId="14100"/>
          <ac:picMkLst>
            <pc:docMk/>
            <pc:sldMk cId="947341032" sldId="760"/>
            <ac:picMk id="21" creationId="{948F0E51-6F8C-4715-9403-65885CB82501}"/>
          </ac:picMkLst>
        </pc:picChg>
        <pc:picChg chg="del">
          <ac:chgData name="Huy Hoà Huỳnh" userId="d389dea489eca758" providerId="LiveId" clId="{C61F7CD4-46AE-4DA2-B612-2945048B4626}" dt="2021-01-18T06:27:28.252" v="13706" actId="478"/>
          <ac:picMkLst>
            <pc:docMk/>
            <pc:sldMk cId="947341032" sldId="760"/>
            <ac:picMk id="35" creationId="{D3ACB142-5B41-4C10-8151-5F4B337FFAD5}"/>
          </ac:picMkLst>
        </pc:picChg>
        <pc:cxnChg chg="del">
          <ac:chgData name="Huy Hoà Huỳnh" userId="d389dea489eca758" providerId="LiveId" clId="{C61F7CD4-46AE-4DA2-B612-2945048B4626}" dt="2021-01-18T06:27:26.589" v="13704" actId="478"/>
          <ac:cxnSpMkLst>
            <pc:docMk/>
            <pc:sldMk cId="947341032" sldId="760"/>
            <ac:cxnSpMk id="7" creationId="{F3FB00D6-6BE2-46FF-8092-C04498A8596C}"/>
          </ac:cxnSpMkLst>
        </pc:cxnChg>
        <pc:cxnChg chg="del">
          <ac:chgData name="Huy Hoà Huỳnh" userId="d389dea489eca758" providerId="LiveId" clId="{C61F7CD4-46AE-4DA2-B612-2945048B4626}" dt="2021-01-18T06:27:27.846" v="13705" actId="478"/>
          <ac:cxnSpMkLst>
            <pc:docMk/>
            <pc:sldMk cId="947341032" sldId="760"/>
            <ac:cxnSpMk id="15" creationId="{04976D93-47B3-4C2B-9CEF-2907EED4A798}"/>
          </ac:cxnSpMkLst>
        </pc:cxnChg>
        <pc:cxnChg chg="add">
          <ac:chgData name="Huy Hoà Huỳnh" userId="d389dea489eca758" providerId="LiveId" clId="{C61F7CD4-46AE-4DA2-B612-2945048B4626}" dt="2021-01-18T06:31:22.327" v="13746" actId="11529"/>
          <ac:cxnSpMkLst>
            <pc:docMk/>
            <pc:sldMk cId="947341032" sldId="760"/>
            <ac:cxnSpMk id="17" creationId="{1A94B36D-2494-48E2-984A-DFBD3B14274D}"/>
          </ac:cxnSpMkLst>
        </pc:cxnChg>
      </pc:sldChg>
      <pc:sldChg chg="addSp delSp modSp add mod delAnim">
        <pc:chgData name="Huy Hoà Huỳnh" userId="d389dea489eca758" providerId="LiveId" clId="{C61F7CD4-46AE-4DA2-B612-2945048B4626}" dt="2021-01-18T06:43:32.590" v="14223" actId="1076"/>
        <pc:sldMkLst>
          <pc:docMk/>
          <pc:sldMk cId="560017754" sldId="761"/>
        </pc:sldMkLst>
        <pc:spChg chg="mod">
          <ac:chgData name="Huy Hoà Huỳnh" userId="d389dea489eca758" providerId="LiveId" clId="{C61F7CD4-46AE-4DA2-B612-2945048B4626}" dt="2021-01-18T06:35:15.216" v="13929" actId="6549"/>
          <ac:spMkLst>
            <pc:docMk/>
            <pc:sldMk cId="560017754" sldId="761"/>
            <ac:spMk id="19" creationId="{E0A9BC09-6E91-40BA-A67A-55C95C7E2910}"/>
          </ac:spMkLst>
        </pc:spChg>
        <pc:spChg chg="del">
          <ac:chgData name="Huy Hoà Huỳnh" userId="d389dea489eca758" providerId="LiveId" clId="{C61F7CD4-46AE-4DA2-B612-2945048B4626}" dt="2021-01-18T06:35:16.217" v="13930" actId="478"/>
          <ac:spMkLst>
            <pc:docMk/>
            <pc:sldMk cId="560017754" sldId="761"/>
            <ac:spMk id="22" creationId="{6A813D5C-5EBC-4EAD-874C-F7D2D5C09DDD}"/>
          </ac:spMkLst>
        </pc:spChg>
        <pc:spChg chg="del">
          <ac:chgData name="Huy Hoà Huỳnh" userId="d389dea489eca758" providerId="LiveId" clId="{C61F7CD4-46AE-4DA2-B612-2945048B4626}" dt="2021-01-18T06:35:10.555" v="13925" actId="478"/>
          <ac:spMkLst>
            <pc:docMk/>
            <pc:sldMk cId="560017754" sldId="761"/>
            <ac:spMk id="23" creationId="{58FB090C-68D3-4833-8956-9552FCB2033C}"/>
          </ac:spMkLst>
        </pc:spChg>
        <pc:spChg chg="del">
          <ac:chgData name="Huy Hoà Huỳnh" userId="d389dea489eca758" providerId="LiveId" clId="{C61F7CD4-46AE-4DA2-B612-2945048B4626}" dt="2021-01-18T06:35:17.972" v="13931" actId="478"/>
          <ac:spMkLst>
            <pc:docMk/>
            <pc:sldMk cId="560017754" sldId="761"/>
            <ac:spMk id="24" creationId="{A0BFB1BD-9A5F-4DA3-896E-58C51E301157}"/>
          </ac:spMkLst>
        </pc:spChg>
        <pc:spChg chg="mod">
          <ac:chgData name="Huy Hoà Huỳnh" userId="d389dea489eca758" providerId="LiveId" clId="{C61F7CD4-46AE-4DA2-B612-2945048B4626}" dt="2021-01-18T06:35:19.722" v="13933"/>
          <ac:spMkLst>
            <pc:docMk/>
            <pc:sldMk cId="560017754" sldId="761"/>
            <ac:spMk id="28" creationId="{BA476481-0B50-449A-B55E-4CEE6592EEEC}"/>
          </ac:spMkLst>
        </pc:spChg>
        <pc:spChg chg="mod">
          <ac:chgData name="Huy Hoà Huỳnh" userId="d389dea489eca758" providerId="LiveId" clId="{C61F7CD4-46AE-4DA2-B612-2945048B4626}" dt="2021-01-18T06:35:19.722" v="13933"/>
          <ac:spMkLst>
            <pc:docMk/>
            <pc:sldMk cId="560017754" sldId="761"/>
            <ac:spMk id="32" creationId="{1163AFAD-8813-4F4F-802B-91A92E32E040}"/>
          </ac:spMkLst>
        </pc:spChg>
        <pc:spChg chg="del">
          <ac:chgData name="Huy Hoà Huỳnh" userId="d389dea489eca758" providerId="LiveId" clId="{C61F7CD4-46AE-4DA2-B612-2945048B4626}" dt="2021-01-18T06:35:11.427" v="13926" actId="478"/>
          <ac:spMkLst>
            <pc:docMk/>
            <pc:sldMk cId="560017754" sldId="761"/>
            <ac:spMk id="33" creationId="{41E0C3BD-2DC8-4AAF-ABA3-6F475377207E}"/>
          </ac:spMkLst>
        </pc:spChg>
        <pc:spChg chg="mod">
          <ac:chgData name="Huy Hoà Huỳnh" userId="d389dea489eca758" providerId="LiveId" clId="{C61F7CD4-46AE-4DA2-B612-2945048B4626}" dt="2021-01-18T06:35:19.722" v="13933"/>
          <ac:spMkLst>
            <pc:docMk/>
            <pc:sldMk cId="560017754" sldId="761"/>
            <ac:spMk id="37" creationId="{F7C8C8D7-EF72-43D8-9371-BAE6D8F9EC07}"/>
          </ac:spMkLst>
        </pc:spChg>
        <pc:spChg chg="add mod">
          <ac:chgData name="Huy Hoà Huỳnh" userId="d389dea489eca758" providerId="LiveId" clId="{C61F7CD4-46AE-4DA2-B612-2945048B4626}" dt="2021-01-18T06:42:46.189" v="14104" actId="1076"/>
          <ac:spMkLst>
            <pc:docMk/>
            <pc:sldMk cId="560017754" sldId="761"/>
            <ac:spMk id="38" creationId="{C91A3AF6-2F13-4662-AAA7-76B1B2F8C2AC}"/>
          </ac:spMkLst>
        </pc:spChg>
        <pc:spChg chg="add mod">
          <ac:chgData name="Huy Hoà Huỳnh" userId="d389dea489eca758" providerId="LiveId" clId="{C61F7CD4-46AE-4DA2-B612-2945048B4626}" dt="2021-01-18T06:42:46.189" v="14104" actId="1076"/>
          <ac:spMkLst>
            <pc:docMk/>
            <pc:sldMk cId="560017754" sldId="761"/>
            <ac:spMk id="39" creationId="{7781B1FF-09A5-4B4C-BB48-795F7FB018C6}"/>
          </ac:spMkLst>
        </pc:spChg>
        <pc:spChg chg="add mod">
          <ac:chgData name="Huy Hoà Huỳnh" userId="d389dea489eca758" providerId="LiveId" clId="{C61F7CD4-46AE-4DA2-B612-2945048B4626}" dt="2021-01-18T06:42:46.189" v="14104" actId="1076"/>
          <ac:spMkLst>
            <pc:docMk/>
            <pc:sldMk cId="560017754" sldId="761"/>
            <ac:spMk id="40" creationId="{5EFD5293-F4A4-4263-8396-295CBF0A52E4}"/>
          </ac:spMkLst>
        </pc:spChg>
        <pc:spChg chg="add mod">
          <ac:chgData name="Huy Hoà Huỳnh" userId="d389dea489eca758" providerId="LiveId" clId="{C61F7CD4-46AE-4DA2-B612-2945048B4626}" dt="2021-01-18T06:43:32.590" v="14223" actId="1076"/>
          <ac:spMkLst>
            <pc:docMk/>
            <pc:sldMk cId="560017754" sldId="761"/>
            <ac:spMk id="41" creationId="{7F2538E6-7CA9-4549-92AB-818AE5A1AC74}"/>
          </ac:spMkLst>
        </pc:spChg>
        <pc:grpChg chg="add mod">
          <ac:chgData name="Huy Hoà Huỳnh" userId="d389dea489eca758" providerId="LiveId" clId="{C61F7CD4-46AE-4DA2-B612-2945048B4626}" dt="2021-01-18T06:42:46.189" v="14104" actId="1076"/>
          <ac:grpSpMkLst>
            <pc:docMk/>
            <pc:sldMk cId="560017754" sldId="761"/>
            <ac:grpSpMk id="25" creationId="{355D4383-05AC-4451-BBFC-3B5F9DE4CBE5}"/>
          </ac:grpSpMkLst>
        </pc:grpChg>
        <pc:grpChg chg="add mod">
          <ac:chgData name="Huy Hoà Huỳnh" userId="d389dea489eca758" providerId="LiveId" clId="{C61F7CD4-46AE-4DA2-B612-2945048B4626}" dt="2021-01-18T06:42:46.189" v="14104" actId="1076"/>
          <ac:grpSpMkLst>
            <pc:docMk/>
            <pc:sldMk cId="560017754" sldId="761"/>
            <ac:grpSpMk id="29" creationId="{6B3CE72F-AC3A-4B61-BA8B-11CF78FF7886}"/>
          </ac:grpSpMkLst>
        </pc:grpChg>
        <pc:grpChg chg="add mod">
          <ac:chgData name="Huy Hoà Huỳnh" userId="d389dea489eca758" providerId="LiveId" clId="{C61F7CD4-46AE-4DA2-B612-2945048B4626}" dt="2021-01-18T06:42:46.189" v="14104" actId="1076"/>
          <ac:grpSpMkLst>
            <pc:docMk/>
            <pc:sldMk cId="560017754" sldId="761"/>
            <ac:grpSpMk id="34" creationId="{8817E9EA-649F-444A-8BB9-6B8D99167005}"/>
          </ac:grpSpMkLst>
        </pc:grpChg>
        <pc:graphicFrameChg chg="del">
          <ac:chgData name="Huy Hoà Huỳnh" userId="d389dea489eca758" providerId="LiveId" clId="{C61F7CD4-46AE-4DA2-B612-2945048B4626}" dt="2021-01-18T06:35:13.506" v="13927" actId="478"/>
          <ac:graphicFrameMkLst>
            <pc:docMk/>
            <pc:sldMk cId="560017754" sldId="761"/>
            <ac:graphicFrameMk id="5" creationId="{F6083F9F-B017-40E2-B271-20DF6A2DA5C5}"/>
          </ac:graphicFrameMkLst>
        </pc:graphicFrameChg>
        <pc:picChg chg="del">
          <ac:chgData name="Huy Hoà Huỳnh" userId="d389dea489eca758" providerId="LiveId" clId="{C61F7CD4-46AE-4DA2-B612-2945048B4626}" dt="2021-01-18T06:35:13.992" v="13928" actId="478"/>
          <ac:picMkLst>
            <pc:docMk/>
            <pc:sldMk cId="560017754" sldId="761"/>
            <ac:picMk id="21" creationId="{948F0E51-6F8C-4715-9403-65885CB82501}"/>
          </ac:picMkLst>
        </pc:picChg>
        <pc:picChg chg="mod">
          <ac:chgData name="Huy Hoà Huỳnh" userId="d389dea489eca758" providerId="LiveId" clId="{C61F7CD4-46AE-4DA2-B612-2945048B4626}" dt="2021-01-18T06:35:19.722" v="13933"/>
          <ac:picMkLst>
            <pc:docMk/>
            <pc:sldMk cId="560017754" sldId="761"/>
            <ac:picMk id="26" creationId="{1B7DFB55-4A7F-414D-83BB-829CB6440770}"/>
          </ac:picMkLst>
        </pc:picChg>
        <pc:picChg chg="mod">
          <ac:chgData name="Huy Hoà Huỳnh" userId="d389dea489eca758" providerId="LiveId" clId="{C61F7CD4-46AE-4DA2-B612-2945048B4626}" dt="2021-01-18T06:35:19.722" v="13933"/>
          <ac:picMkLst>
            <pc:docMk/>
            <pc:sldMk cId="560017754" sldId="761"/>
            <ac:picMk id="27" creationId="{6086FE12-6AC5-4309-BC50-9F0B992597A7}"/>
          </ac:picMkLst>
        </pc:picChg>
        <pc:picChg chg="mod">
          <ac:chgData name="Huy Hoà Huỳnh" userId="d389dea489eca758" providerId="LiveId" clId="{C61F7CD4-46AE-4DA2-B612-2945048B4626}" dt="2021-01-18T06:35:19.722" v="13933"/>
          <ac:picMkLst>
            <pc:docMk/>
            <pc:sldMk cId="560017754" sldId="761"/>
            <ac:picMk id="30" creationId="{A85808CB-E3FA-469A-88CE-AB32E2B7544A}"/>
          </ac:picMkLst>
        </pc:picChg>
        <pc:picChg chg="mod">
          <ac:chgData name="Huy Hoà Huỳnh" userId="d389dea489eca758" providerId="LiveId" clId="{C61F7CD4-46AE-4DA2-B612-2945048B4626}" dt="2021-01-18T06:35:19.722" v="13933"/>
          <ac:picMkLst>
            <pc:docMk/>
            <pc:sldMk cId="560017754" sldId="761"/>
            <ac:picMk id="31" creationId="{9CCA68F2-9307-4EFE-970B-67C2CB199DD7}"/>
          </ac:picMkLst>
        </pc:picChg>
        <pc:picChg chg="mod">
          <ac:chgData name="Huy Hoà Huỳnh" userId="d389dea489eca758" providerId="LiveId" clId="{C61F7CD4-46AE-4DA2-B612-2945048B4626}" dt="2021-01-18T06:35:19.722" v="13933"/>
          <ac:picMkLst>
            <pc:docMk/>
            <pc:sldMk cId="560017754" sldId="761"/>
            <ac:picMk id="35" creationId="{72540C70-F3F3-4B24-AF7A-59C292F0759E}"/>
          </ac:picMkLst>
        </pc:picChg>
        <pc:picChg chg="mod">
          <ac:chgData name="Huy Hoà Huỳnh" userId="d389dea489eca758" providerId="LiveId" clId="{C61F7CD4-46AE-4DA2-B612-2945048B4626}" dt="2021-01-18T06:41:02.870" v="14015" actId="1076"/>
          <ac:picMkLst>
            <pc:docMk/>
            <pc:sldMk cId="560017754" sldId="761"/>
            <ac:picMk id="36" creationId="{6D23BABC-BBFF-49A7-80CA-DE3C0A09E2FE}"/>
          </ac:picMkLst>
        </pc:picChg>
        <pc:cxnChg chg="del">
          <ac:chgData name="Huy Hoà Huỳnh" userId="d389dea489eca758" providerId="LiveId" clId="{C61F7CD4-46AE-4DA2-B612-2945048B4626}" dt="2021-01-18T06:35:18.555" v="13932" actId="478"/>
          <ac:cxnSpMkLst>
            <pc:docMk/>
            <pc:sldMk cId="560017754" sldId="761"/>
            <ac:cxnSpMk id="17" creationId="{1A94B36D-2494-48E2-984A-DFBD3B14274D}"/>
          </ac:cxnSpMkLst>
        </pc:cxnChg>
      </pc:sldChg>
      <pc:sldChg chg="new del">
        <pc:chgData name="Huy Hoà Huỳnh" userId="d389dea489eca758" providerId="LiveId" clId="{C61F7CD4-46AE-4DA2-B612-2945048B4626}" dt="2021-01-18T06:34:28.573" v="13923" actId="47"/>
        <pc:sldMkLst>
          <pc:docMk/>
          <pc:sldMk cId="2981414715" sldId="761"/>
        </pc:sldMkLst>
      </pc:sldChg>
      <pc:sldChg chg="addSp delSp modSp add mod">
        <pc:chgData name="Huy Hoà Huỳnh" userId="d389dea489eca758" providerId="LiveId" clId="{C61F7CD4-46AE-4DA2-B612-2945048B4626}" dt="2021-01-18T06:43:52.807" v="14231" actId="255"/>
        <pc:sldMkLst>
          <pc:docMk/>
          <pc:sldMk cId="2885313270" sldId="762"/>
        </pc:sldMkLst>
        <pc:spChg chg="add mod">
          <ac:chgData name="Huy Hoà Huỳnh" userId="d389dea489eca758" providerId="LiveId" clId="{C61F7CD4-46AE-4DA2-B612-2945048B4626}" dt="2021-01-18T06:42:00.720" v="14087" actId="113"/>
          <ac:spMkLst>
            <pc:docMk/>
            <pc:sldMk cId="2885313270" sldId="762"/>
            <ac:spMk id="3" creationId="{CDEC63A7-7378-44F2-9635-DC56D0F54337}"/>
          </ac:spMkLst>
        </pc:spChg>
        <pc:spChg chg="del">
          <ac:chgData name="Huy Hoà Huỳnh" userId="d389dea489eca758" providerId="LiveId" clId="{C61F7CD4-46AE-4DA2-B612-2945048B4626}" dt="2021-01-18T06:41:24.531" v="14022" actId="478"/>
          <ac:spMkLst>
            <pc:docMk/>
            <pc:sldMk cId="2885313270" sldId="762"/>
            <ac:spMk id="38" creationId="{C91A3AF6-2F13-4662-AAA7-76B1B2F8C2AC}"/>
          </ac:spMkLst>
        </pc:spChg>
        <pc:spChg chg="del">
          <ac:chgData name="Huy Hoà Huỳnh" userId="d389dea489eca758" providerId="LiveId" clId="{C61F7CD4-46AE-4DA2-B612-2945048B4626}" dt="2021-01-18T06:41:23.669" v="14021" actId="478"/>
          <ac:spMkLst>
            <pc:docMk/>
            <pc:sldMk cId="2885313270" sldId="762"/>
            <ac:spMk id="39" creationId="{7781B1FF-09A5-4B4C-BB48-795F7FB018C6}"/>
          </ac:spMkLst>
        </pc:spChg>
        <pc:spChg chg="del">
          <ac:chgData name="Huy Hoà Huỳnh" userId="d389dea489eca758" providerId="LiveId" clId="{C61F7CD4-46AE-4DA2-B612-2945048B4626}" dt="2021-01-18T06:41:22.704" v="14020" actId="478"/>
          <ac:spMkLst>
            <pc:docMk/>
            <pc:sldMk cId="2885313270" sldId="762"/>
            <ac:spMk id="40" creationId="{5EFD5293-F4A4-4263-8396-295CBF0A52E4}"/>
          </ac:spMkLst>
        </pc:spChg>
        <pc:spChg chg="add mod">
          <ac:chgData name="Huy Hoà Huỳnh" userId="d389dea489eca758" providerId="LiveId" clId="{C61F7CD4-46AE-4DA2-B612-2945048B4626}" dt="2021-01-18T06:42:12.969" v="14103" actId="20577"/>
          <ac:spMkLst>
            <pc:docMk/>
            <pc:sldMk cId="2885313270" sldId="762"/>
            <ac:spMk id="41" creationId="{47C2DF55-2449-4CBD-A641-58CBD31419DC}"/>
          </ac:spMkLst>
        </pc:spChg>
        <pc:spChg chg="add mod">
          <ac:chgData name="Huy Hoà Huỳnh" userId="d389dea489eca758" providerId="LiveId" clId="{C61F7CD4-46AE-4DA2-B612-2945048B4626}" dt="2021-01-18T06:43:52.807" v="14231" actId="255"/>
          <ac:spMkLst>
            <pc:docMk/>
            <pc:sldMk cId="2885313270" sldId="762"/>
            <ac:spMk id="42" creationId="{F90E4CF3-EF9F-4BA1-8735-5E3924E22E3F}"/>
          </ac:spMkLst>
        </pc:spChg>
        <pc:grpChg chg="del">
          <ac:chgData name="Huy Hoà Huỳnh" userId="d389dea489eca758" providerId="LiveId" clId="{C61F7CD4-46AE-4DA2-B612-2945048B4626}" dt="2021-01-18T06:41:21.238" v="14017" actId="478"/>
          <ac:grpSpMkLst>
            <pc:docMk/>
            <pc:sldMk cId="2885313270" sldId="762"/>
            <ac:grpSpMk id="25" creationId="{355D4383-05AC-4451-BBFC-3B5F9DE4CBE5}"/>
          </ac:grpSpMkLst>
        </pc:grpChg>
        <pc:grpChg chg="del">
          <ac:chgData name="Huy Hoà Huỳnh" userId="d389dea489eca758" providerId="LiveId" clId="{C61F7CD4-46AE-4DA2-B612-2945048B4626}" dt="2021-01-18T06:41:21.685" v="14018" actId="478"/>
          <ac:grpSpMkLst>
            <pc:docMk/>
            <pc:sldMk cId="2885313270" sldId="762"/>
            <ac:grpSpMk id="29" creationId="{6B3CE72F-AC3A-4B61-BA8B-11CF78FF7886}"/>
          </ac:grpSpMkLst>
        </pc:grpChg>
        <pc:grpChg chg="del">
          <ac:chgData name="Huy Hoà Huỳnh" userId="d389dea489eca758" providerId="LiveId" clId="{C61F7CD4-46AE-4DA2-B612-2945048B4626}" dt="2021-01-18T06:41:22.103" v="14019" actId="478"/>
          <ac:grpSpMkLst>
            <pc:docMk/>
            <pc:sldMk cId="2885313270" sldId="762"/>
            <ac:grpSpMk id="34" creationId="{8817E9EA-649F-444A-8BB9-6B8D99167005}"/>
          </ac:grpSpMkLst>
        </pc:grpChg>
        <pc:picChg chg="add mod">
          <ac:chgData name="Huy Hoà Huỳnh" userId="d389dea489eca758" providerId="LiveId" clId="{C61F7CD4-46AE-4DA2-B612-2945048B4626}" dt="2021-01-18T06:41:33.254" v="14026" actId="1076"/>
          <ac:picMkLst>
            <pc:docMk/>
            <pc:sldMk cId="2885313270" sldId="762"/>
            <ac:picMk id="33" creationId="{5F829B27-4640-4A10-890C-049FED4579FD}"/>
          </ac:picMkLst>
        </pc:picChg>
      </pc:sldChg>
      <pc:sldChg chg="addSp delSp modSp add mod modAnim">
        <pc:chgData name="Huy Hoà Huỳnh" userId="d389dea489eca758" providerId="LiveId" clId="{C61F7CD4-46AE-4DA2-B612-2945048B4626}" dt="2021-01-25T05:02:08.523" v="18063"/>
        <pc:sldMkLst>
          <pc:docMk/>
          <pc:sldMk cId="1504365821" sldId="763"/>
        </pc:sldMkLst>
        <pc:spChg chg="del mod">
          <ac:chgData name="Huy Hoà Huỳnh" userId="d389dea489eca758" providerId="LiveId" clId="{C61F7CD4-46AE-4DA2-B612-2945048B4626}" dt="2021-01-18T06:49:37.950" v="14482" actId="478"/>
          <ac:spMkLst>
            <pc:docMk/>
            <pc:sldMk cId="1504365821" sldId="763"/>
            <ac:spMk id="3" creationId="{CDEC63A7-7378-44F2-9635-DC56D0F54337}"/>
          </ac:spMkLst>
        </pc:spChg>
        <pc:spChg chg="add mod">
          <ac:chgData name="Huy Hoà Huỳnh" userId="d389dea489eca758" providerId="LiveId" clId="{C61F7CD4-46AE-4DA2-B612-2945048B4626}" dt="2021-01-25T05:01:53.715" v="18057" actId="14100"/>
          <ac:spMkLst>
            <pc:docMk/>
            <pc:sldMk cId="1504365821" sldId="763"/>
            <ac:spMk id="5" creationId="{1EA2B80C-2A98-450B-A241-94CEE0A405C6}"/>
          </ac:spMkLst>
        </pc:spChg>
        <pc:spChg chg="add mod">
          <ac:chgData name="Huy Hoà Huỳnh" userId="d389dea489eca758" providerId="LiveId" clId="{C61F7CD4-46AE-4DA2-B612-2945048B4626}" dt="2021-01-25T05:01:58.139" v="18059" actId="1076"/>
          <ac:spMkLst>
            <pc:docMk/>
            <pc:sldMk cId="1504365821" sldId="763"/>
            <ac:spMk id="6" creationId="{8B929333-99E0-4E7E-99AE-3F1E7C4CE3FB}"/>
          </ac:spMkLst>
        </pc:spChg>
        <pc:spChg chg="add mod">
          <ac:chgData name="Huy Hoà Huỳnh" userId="d389dea489eca758" providerId="LiveId" clId="{C61F7CD4-46AE-4DA2-B612-2945048B4626}" dt="2021-01-25T05:01:56.107" v="18058" actId="1076"/>
          <ac:spMkLst>
            <pc:docMk/>
            <pc:sldMk cId="1504365821" sldId="763"/>
            <ac:spMk id="7" creationId="{F7A96B19-9873-406E-BE48-7FF6207EE4E9}"/>
          </ac:spMkLst>
        </pc:spChg>
        <pc:spChg chg="mod">
          <ac:chgData name="Huy Hoà Huỳnh" userId="d389dea489eca758" providerId="LiveId" clId="{C61F7CD4-46AE-4DA2-B612-2945048B4626}" dt="2021-01-18T06:44:20.738" v="14293" actId="20577"/>
          <ac:spMkLst>
            <pc:docMk/>
            <pc:sldMk cId="1504365821" sldId="763"/>
            <ac:spMk id="13" creationId="{59562F76-A843-4FAC-998E-E32619D8042B}"/>
          </ac:spMkLst>
        </pc:spChg>
        <pc:spChg chg="mod">
          <ac:chgData name="Huy Hoà Huỳnh" userId="d389dea489eca758" providerId="LiveId" clId="{C61F7CD4-46AE-4DA2-B612-2945048B4626}" dt="2021-01-25T05:01:48.363" v="18055" actId="1076"/>
          <ac:spMkLst>
            <pc:docMk/>
            <pc:sldMk cId="1504365821" sldId="763"/>
            <ac:spMk id="15" creationId="{20486EE9-ECDE-4D3C-81DE-9C93BC22436C}"/>
          </ac:spMkLst>
        </pc:spChg>
        <pc:spChg chg="add mod">
          <ac:chgData name="Huy Hoà Huỳnh" userId="d389dea489eca758" providerId="LiveId" clId="{C61F7CD4-46AE-4DA2-B612-2945048B4626}" dt="2021-01-18T11:56:32.083" v="16451" actId="20577"/>
          <ac:spMkLst>
            <pc:docMk/>
            <pc:sldMk cId="1504365821" sldId="763"/>
            <ac:spMk id="17" creationId="{6AB8F925-3929-4E8C-B319-3BB4BEA93B38}"/>
          </ac:spMkLst>
        </pc:spChg>
        <pc:spChg chg="mod">
          <ac:chgData name="Huy Hoà Huỳnh" userId="d389dea489eca758" providerId="LiveId" clId="{C61F7CD4-46AE-4DA2-B612-2945048B4626}" dt="2021-01-25T05:01:31.086" v="18049" actId="1076"/>
          <ac:spMkLst>
            <pc:docMk/>
            <pc:sldMk cId="1504365821" sldId="763"/>
            <ac:spMk id="19" creationId="{E0A9BC09-6E91-40BA-A67A-55C95C7E2910}"/>
          </ac:spMkLst>
        </pc:spChg>
        <pc:spChg chg="add mod">
          <ac:chgData name="Huy Hoà Huỳnh" userId="d389dea489eca758" providerId="LiveId" clId="{C61F7CD4-46AE-4DA2-B612-2945048B4626}" dt="2021-01-25T05:01:43.956" v="18054" actId="1076"/>
          <ac:spMkLst>
            <pc:docMk/>
            <pc:sldMk cId="1504365821" sldId="763"/>
            <ac:spMk id="22" creationId="{847FB4CF-AF77-408B-BD05-E786440F61F1}"/>
          </ac:spMkLst>
        </pc:spChg>
        <pc:spChg chg="add mod">
          <ac:chgData name="Huy Hoà Huỳnh" userId="d389dea489eca758" providerId="LiveId" clId="{C61F7CD4-46AE-4DA2-B612-2945048B4626}" dt="2021-01-18T06:58:16.565" v="14534" actId="20577"/>
          <ac:spMkLst>
            <pc:docMk/>
            <pc:sldMk cId="1504365821" sldId="763"/>
            <ac:spMk id="24" creationId="{169EEE2B-9368-4510-BF8C-E6468D1E60C0}"/>
          </ac:spMkLst>
        </pc:spChg>
        <pc:spChg chg="mod">
          <ac:chgData name="Huy Hoà Huỳnh" userId="d389dea489eca758" providerId="LiveId" clId="{C61F7CD4-46AE-4DA2-B612-2945048B4626}" dt="2021-01-25T05:02:05.235" v="18062" actId="1076"/>
          <ac:spMkLst>
            <pc:docMk/>
            <pc:sldMk cId="1504365821" sldId="763"/>
            <ac:spMk id="26" creationId="{53E32ECB-E6EB-4018-901F-EF091D72E565}"/>
          </ac:spMkLst>
        </pc:spChg>
        <pc:spChg chg="add mod">
          <ac:chgData name="Huy Hoà Huỳnh" userId="d389dea489eca758" providerId="LiveId" clId="{C61F7CD4-46AE-4DA2-B612-2945048B4626}" dt="2021-01-18T06:58:22.919" v="14536" actId="1076"/>
          <ac:spMkLst>
            <pc:docMk/>
            <pc:sldMk cId="1504365821" sldId="763"/>
            <ac:spMk id="27" creationId="{000F49FD-AE6E-4F62-9D99-98B6EB218D0D}"/>
          </ac:spMkLst>
        </pc:spChg>
        <pc:spChg chg="mod">
          <ac:chgData name="Huy Hoà Huỳnh" userId="d389dea489eca758" providerId="LiveId" clId="{C61F7CD4-46AE-4DA2-B612-2945048B4626}" dt="2021-01-25T05:01:31.086" v="18049" actId="1076"/>
          <ac:spMkLst>
            <pc:docMk/>
            <pc:sldMk cId="1504365821" sldId="763"/>
            <ac:spMk id="41" creationId="{47C2DF55-2449-4CBD-A641-58CBD31419DC}"/>
          </ac:spMkLst>
        </pc:spChg>
        <pc:spChg chg="del">
          <ac:chgData name="Huy Hoà Huỳnh" userId="d389dea489eca758" providerId="LiveId" clId="{C61F7CD4-46AE-4DA2-B612-2945048B4626}" dt="2021-01-18T06:44:06.844" v="14234" actId="478"/>
          <ac:spMkLst>
            <pc:docMk/>
            <pc:sldMk cId="1504365821" sldId="763"/>
            <ac:spMk id="42" creationId="{F90E4CF3-EF9F-4BA1-8735-5E3924E22E3F}"/>
          </ac:spMkLst>
        </pc:spChg>
        <pc:grpChg chg="del">
          <ac:chgData name="Huy Hoà Huỳnh" userId="d389dea489eca758" providerId="LiveId" clId="{C61F7CD4-46AE-4DA2-B612-2945048B4626}" dt="2021-01-25T05:01:27.273" v="18048" actId="21"/>
          <ac:grpSpMkLst>
            <pc:docMk/>
            <pc:sldMk cId="1504365821" sldId="763"/>
            <ac:grpSpMk id="3" creationId="{799F925F-701A-4A60-A92A-C21DA6C9FD56}"/>
          </ac:grpSpMkLst>
        </pc:grpChg>
        <pc:grpChg chg="add mod">
          <ac:chgData name="Huy Hoà Huỳnh" userId="d389dea489eca758" providerId="LiveId" clId="{C61F7CD4-46AE-4DA2-B612-2945048B4626}" dt="2021-01-25T05:02:03.037" v="18061" actId="1076"/>
          <ac:grpSpMkLst>
            <pc:docMk/>
            <pc:sldMk cId="1504365821" sldId="763"/>
            <ac:grpSpMk id="23" creationId="{17C029E6-FE41-4819-ACB3-ABA06803489D}"/>
          </ac:grpSpMkLst>
        </pc:grpChg>
        <pc:picChg chg="add mod">
          <ac:chgData name="Huy Hoà Huỳnh" userId="d389dea489eca758" providerId="LiveId" clId="{C61F7CD4-46AE-4DA2-B612-2945048B4626}" dt="2021-01-25T05:01:41.548" v="18053" actId="1076"/>
          <ac:picMkLst>
            <pc:docMk/>
            <pc:sldMk cId="1504365821" sldId="763"/>
            <ac:picMk id="21" creationId="{746C7722-6417-4000-B82E-E34E7A0BD513}"/>
          </ac:picMkLst>
        </pc:picChg>
        <pc:picChg chg="mod">
          <ac:chgData name="Huy Hoà Huỳnh" userId="d389dea489eca758" providerId="LiveId" clId="{C61F7CD4-46AE-4DA2-B612-2945048B4626}" dt="2021-01-25T05:01:59.532" v="18060"/>
          <ac:picMkLst>
            <pc:docMk/>
            <pc:sldMk cId="1504365821" sldId="763"/>
            <ac:picMk id="24" creationId="{FE7BA4A0-75CE-441D-9BE2-B2D263EFE26C}"/>
          </ac:picMkLst>
        </pc:picChg>
        <pc:picChg chg="add mod">
          <ac:chgData name="Huy Hoà Huỳnh" userId="d389dea489eca758" providerId="LiveId" clId="{C61F7CD4-46AE-4DA2-B612-2945048B4626}" dt="2021-01-18T06:50:55.942" v="14496" actId="14100"/>
          <ac:picMkLst>
            <pc:docMk/>
            <pc:sldMk cId="1504365821" sldId="763"/>
            <ac:picMk id="25" creationId="{FEFD6629-B4D2-4B14-B2A6-5B6FAE6AE528}"/>
          </ac:picMkLst>
        </pc:picChg>
        <pc:picChg chg="del">
          <ac:chgData name="Huy Hoà Huỳnh" userId="d389dea489eca758" providerId="LiveId" clId="{C61F7CD4-46AE-4DA2-B612-2945048B4626}" dt="2021-01-18T06:44:05.376" v="14233" actId="478"/>
          <ac:picMkLst>
            <pc:docMk/>
            <pc:sldMk cId="1504365821" sldId="763"/>
            <ac:picMk id="33" creationId="{5F829B27-4640-4A10-890C-049FED4579FD}"/>
          </ac:picMkLst>
        </pc:picChg>
      </pc:sldChg>
      <pc:sldChg chg="addSp delSp modSp add mod delAnim modAnim">
        <pc:chgData name="Huy Hoà Huỳnh" userId="d389dea489eca758" providerId="LiveId" clId="{C61F7CD4-46AE-4DA2-B612-2945048B4626}" dt="2021-01-18T11:56:36.122" v="16453" actId="20577"/>
        <pc:sldMkLst>
          <pc:docMk/>
          <pc:sldMk cId="910963158" sldId="764"/>
        </pc:sldMkLst>
        <pc:spChg chg="del">
          <ac:chgData name="Huy Hoà Huỳnh" userId="d389dea489eca758" providerId="LiveId" clId="{C61F7CD4-46AE-4DA2-B612-2945048B4626}" dt="2021-01-18T06:52:58.898" v="14521" actId="478"/>
          <ac:spMkLst>
            <pc:docMk/>
            <pc:sldMk cId="910963158" sldId="764"/>
            <ac:spMk id="5" creationId="{1EA2B80C-2A98-450B-A241-94CEE0A405C6}"/>
          </ac:spMkLst>
        </pc:spChg>
        <pc:spChg chg="del">
          <ac:chgData name="Huy Hoà Huỳnh" userId="d389dea489eca758" providerId="LiveId" clId="{C61F7CD4-46AE-4DA2-B612-2945048B4626}" dt="2021-01-18T06:52:56.389" v="14518" actId="478"/>
          <ac:spMkLst>
            <pc:docMk/>
            <pc:sldMk cId="910963158" sldId="764"/>
            <ac:spMk id="6" creationId="{8B929333-99E0-4E7E-99AE-3F1E7C4CE3FB}"/>
          </ac:spMkLst>
        </pc:spChg>
        <pc:spChg chg="del">
          <ac:chgData name="Huy Hoà Huỳnh" userId="d389dea489eca758" providerId="LiveId" clId="{C61F7CD4-46AE-4DA2-B612-2945048B4626}" dt="2021-01-18T06:52:58.325" v="14520" actId="478"/>
          <ac:spMkLst>
            <pc:docMk/>
            <pc:sldMk cId="910963158" sldId="764"/>
            <ac:spMk id="7" creationId="{F7A96B19-9873-406E-BE48-7FF6207EE4E9}"/>
          </ac:spMkLst>
        </pc:spChg>
        <pc:spChg chg="mod">
          <ac:chgData name="Huy Hoà Huỳnh" userId="d389dea489eca758" providerId="LiveId" clId="{C61F7CD4-46AE-4DA2-B612-2945048B4626}" dt="2021-01-18T11:56:36.122" v="16453" actId="20577"/>
          <ac:spMkLst>
            <pc:docMk/>
            <pc:sldMk cId="910963158" sldId="764"/>
            <ac:spMk id="17" creationId="{6AB8F925-3929-4E8C-B319-3BB4BEA93B38}"/>
          </ac:spMkLst>
        </pc:spChg>
        <pc:spChg chg="del">
          <ac:chgData name="Huy Hoà Huỳnh" userId="d389dea489eca758" providerId="LiveId" clId="{C61F7CD4-46AE-4DA2-B612-2945048B4626}" dt="2021-01-18T06:53:00.630" v="14523" actId="478"/>
          <ac:spMkLst>
            <pc:docMk/>
            <pc:sldMk cId="910963158" sldId="764"/>
            <ac:spMk id="22" creationId="{847FB4CF-AF77-408B-BD05-E786440F61F1}"/>
          </ac:spMkLst>
        </pc:spChg>
        <pc:spChg chg="mod">
          <ac:chgData name="Huy Hoà Huỳnh" userId="d389dea489eca758" providerId="LiveId" clId="{C61F7CD4-46AE-4DA2-B612-2945048B4626}" dt="2021-01-18T07:02:03.170" v="14711" actId="20577"/>
          <ac:spMkLst>
            <pc:docMk/>
            <pc:sldMk cId="910963158" sldId="764"/>
            <ac:spMk id="24" creationId="{169EEE2B-9368-4510-BF8C-E6468D1E60C0}"/>
          </ac:spMkLst>
        </pc:spChg>
        <pc:spChg chg="add mod">
          <ac:chgData name="Huy Hoà Huỳnh" userId="d389dea489eca758" providerId="LiveId" clId="{C61F7CD4-46AE-4DA2-B612-2945048B4626}" dt="2021-01-18T06:58:44.919" v="14552" actId="1076"/>
          <ac:spMkLst>
            <pc:docMk/>
            <pc:sldMk cId="910963158" sldId="764"/>
            <ac:spMk id="26" creationId="{CC666494-9DF9-41B8-A81A-4DD92DF3A0E6}"/>
          </ac:spMkLst>
        </pc:spChg>
        <pc:spChg chg="del">
          <ac:chgData name="Huy Hoà Huỳnh" userId="d389dea489eca758" providerId="LiveId" clId="{C61F7CD4-46AE-4DA2-B612-2945048B4626}" dt="2021-01-18T06:52:59.734" v="14522" actId="478"/>
          <ac:spMkLst>
            <pc:docMk/>
            <pc:sldMk cId="910963158" sldId="764"/>
            <ac:spMk id="27" creationId="{000F49FD-AE6E-4F62-9D99-98B6EB218D0D}"/>
          </ac:spMkLst>
        </pc:spChg>
        <pc:picChg chg="del">
          <ac:chgData name="Huy Hoà Huỳnh" userId="d389dea489eca758" providerId="LiveId" clId="{C61F7CD4-46AE-4DA2-B612-2945048B4626}" dt="2021-01-18T06:52:57.180" v="14519" actId="478"/>
          <ac:picMkLst>
            <pc:docMk/>
            <pc:sldMk cId="910963158" sldId="764"/>
            <ac:picMk id="21" creationId="{746C7722-6417-4000-B82E-E34E7A0BD513}"/>
          </ac:picMkLst>
        </pc:picChg>
        <pc:picChg chg="add mod">
          <ac:chgData name="Huy Hoà Huỳnh" userId="d389dea489eca758" providerId="LiveId" clId="{C61F7CD4-46AE-4DA2-B612-2945048B4626}" dt="2021-01-18T06:57:51.031" v="14529" actId="1076"/>
          <ac:picMkLst>
            <pc:docMk/>
            <pc:sldMk cId="910963158" sldId="764"/>
            <ac:picMk id="23" creationId="{53B01AAD-2CF1-4253-A0DF-694DAA12660C}"/>
          </ac:picMkLst>
        </pc:picChg>
        <pc:picChg chg="del">
          <ac:chgData name="Huy Hoà Huỳnh" userId="d389dea489eca758" providerId="LiveId" clId="{C61F7CD4-46AE-4DA2-B612-2945048B4626}" dt="2021-01-18T06:52:55.862" v="14517" actId="478"/>
          <ac:picMkLst>
            <pc:docMk/>
            <pc:sldMk cId="910963158" sldId="764"/>
            <ac:picMk id="25" creationId="{FEFD6629-B4D2-4B14-B2A6-5B6FAE6AE528}"/>
          </ac:picMkLst>
        </pc:picChg>
      </pc:sldChg>
      <pc:sldChg chg="addSp delSp modSp add mod">
        <pc:chgData name="Huy Hoà Huỳnh" userId="d389dea489eca758" providerId="LiveId" clId="{C61F7CD4-46AE-4DA2-B612-2945048B4626}" dt="2021-01-18T11:56:38.793" v="16455" actId="20577"/>
        <pc:sldMkLst>
          <pc:docMk/>
          <pc:sldMk cId="1765347557" sldId="765"/>
        </pc:sldMkLst>
        <pc:spChg chg="add mod">
          <ac:chgData name="Huy Hoà Huỳnh" userId="d389dea489eca758" providerId="LiveId" clId="{C61F7CD4-46AE-4DA2-B612-2945048B4626}" dt="2021-01-18T07:09:55.984" v="14757" actId="2711"/>
          <ac:spMkLst>
            <pc:docMk/>
            <pc:sldMk cId="1765347557" sldId="765"/>
            <ac:spMk id="4" creationId="{DAFD4DA4-FFA4-4CE0-A750-789CDE5E51A1}"/>
          </ac:spMkLst>
        </pc:spChg>
        <pc:spChg chg="mod">
          <ac:chgData name="Huy Hoà Huỳnh" userId="d389dea489eca758" providerId="LiveId" clId="{C61F7CD4-46AE-4DA2-B612-2945048B4626}" dt="2021-01-18T11:56:38.793" v="16455" actId="20577"/>
          <ac:spMkLst>
            <pc:docMk/>
            <pc:sldMk cId="1765347557" sldId="765"/>
            <ac:spMk id="17" creationId="{6AB8F925-3929-4E8C-B319-3BB4BEA93B38}"/>
          </ac:spMkLst>
        </pc:spChg>
        <pc:spChg chg="add mod">
          <ac:chgData name="Huy Hoà Huỳnh" userId="d389dea489eca758" providerId="LiveId" clId="{C61F7CD4-46AE-4DA2-B612-2945048B4626}" dt="2021-01-18T07:09:34.112" v="14748" actId="1076"/>
          <ac:spMkLst>
            <pc:docMk/>
            <pc:sldMk cId="1765347557" sldId="765"/>
            <ac:spMk id="22" creationId="{37CF8FAB-D0C5-466A-A8A8-CD353BA0FBBD}"/>
          </ac:spMkLst>
        </pc:spChg>
        <pc:spChg chg="del">
          <ac:chgData name="Huy Hoà Huỳnh" userId="d389dea489eca758" providerId="LiveId" clId="{C61F7CD4-46AE-4DA2-B612-2945048B4626}" dt="2021-01-18T07:02:15.482" v="14715" actId="478"/>
          <ac:spMkLst>
            <pc:docMk/>
            <pc:sldMk cId="1765347557" sldId="765"/>
            <ac:spMk id="24" creationId="{169EEE2B-9368-4510-BF8C-E6468D1E60C0}"/>
          </ac:spMkLst>
        </pc:spChg>
        <pc:spChg chg="add mod">
          <ac:chgData name="Huy Hoà Huỳnh" userId="d389dea489eca758" providerId="LiveId" clId="{C61F7CD4-46AE-4DA2-B612-2945048B4626}" dt="2021-01-18T07:09:55.984" v="14757" actId="2711"/>
          <ac:spMkLst>
            <pc:docMk/>
            <pc:sldMk cId="1765347557" sldId="765"/>
            <ac:spMk id="25" creationId="{74CFA6F5-9EDC-49BB-AD69-A7374AC6C966}"/>
          </ac:spMkLst>
        </pc:spChg>
        <pc:spChg chg="del">
          <ac:chgData name="Huy Hoà Huỳnh" userId="d389dea489eca758" providerId="LiveId" clId="{C61F7CD4-46AE-4DA2-B612-2945048B4626}" dt="2021-01-18T07:02:17.234" v="14717" actId="478"/>
          <ac:spMkLst>
            <pc:docMk/>
            <pc:sldMk cId="1765347557" sldId="765"/>
            <ac:spMk id="26" creationId="{CC666494-9DF9-41B8-A81A-4DD92DF3A0E6}"/>
          </ac:spMkLst>
        </pc:spChg>
        <pc:picChg chg="add mod">
          <ac:chgData name="Huy Hoà Huỳnh" userId="d389dea489eca758" providerId="LiveId" clId="{C61F7CD4-46AE-4DA2-B612-2945048B4626}" dt="2021-01-18T07:02:41.583" v="14723" actId="1076"/>
          <ac:picMkLst>
            <pc:docMk/>
            <pc:sldMk cId="1765347557" sldId="765"/>
            <ac:picMk id="21" creationId="{CBBFB123-DED6-4562-B769-0F7934FAC072}"/>
          </ac:picMkLst>
        </pc:picChg>
        <pc:picChg chg="del">
          <ac:chgData name="Huy Hoà Huỳnh" userId="d389dea489eca758" providerId="LiveId" clId="{C61F7CD4-46AE-4DA2-B612-2945048B4626}" dt="2021-01-18T07:02:16.096" v="14716" actId="478"/>
          <ac:picMkLst>
            <pc:docMk/>
            <pc:sldMk cId="1765347557" sldId="765"/>
            <ac:picMk id="23" creationId="{53B01AAD-2CF1-4253-A0DF-694DAA12660C}"/>
          </ac:picMkLst>
        </pc:picChg>
      </pc:sldChg>
      <pc:sldChg chg="new del">
        <pc:chgData name="Huy Hoà Huỳnh" userId="d389dea489eca758" providerId="LiveId" clId="{C61F7CD4-46AE-4DA2-B612-2945048B4626}" dt="2021-01-18T07:02:11.303" v="14713" actId="47"/>
        <pc:sldMkLst>
          <pc:docMk/>
          <pc:sldMk cId="3408299196" sldId="765"/>
        </pc:sldMkLst>
      </pc:sldChg>
      <pc:sldChg chg="addSp delSp modSp add mod">
        <pc:chgData name="Huy Hoà Huỳnh" userId="d389dea489eca758" providerId="LiveId" clId="{C61F7CD4-46AE-4DA2-B612-2945048B4626}" dt="2021-01-18T11:56:58.973" v="16456"/>
        <pc:sldMkLst>
          <pc:docMk/>
          <pc:sldMk cId="1543865913" sldId="766"/>
        </pc:sldMkLst>
        <pc:spChg chg="mod">
          <ac:chgData name="Huy Hoà Huỳnh" userId="d389dea489eca758" providerId="LiveId" clId="{C61F7CD4-46AE-4DA2-B612-2945048B4626}" dt="2021-01-18T11:56:58.973" v="16456"/>
          <ac:spMkLst>
            <pc:docMk/>
            <pc:sldMk cId="1543865913" sldId="766"/>
            <ac:spMk id="17" creationId="{6AB8F925-3929-4E8C-B319-3BB4BEA93B38}"/>
          </ac:spMkLst>
        </pc:spChg>
        <pc:spChg chg="del">
          <ac:chgData name="Huy Hoà Huỳnh" userId="d389dea489eca758" providerId="LiveId" clId="{C61F7CD4-46AE-4DA2-B612-2945048B4626}" dt="2021-01-18T07:03:30.631" v="14732" actId="478"/>
          <ac:spMkLst>
            <pc:docMk/>
            <pc:sldMk cId="1543865913" sldId="766"/>
            <ac:spMk id="22" creationId="{37CF8FAB-D0C5-466A-A8A8-CD353BA0FBBD}"/>
          </ac:spMkLst>
        </pc:spChg>
        <pc:spChg chg="add mod">
          <ac:chgData name="Huy Hoà Huỳnh" userId="d389dea489eca758" providerId="LiveId" clId="{C61F7CD4-46AE-4DA2-B612-2945048B4626}" dt="2021-01-18T07:10:18.985" v="14782" actId="1076"/>
          <ac:spMkLst>
            <pc:docMk/>
            <pc:sldMk cId="1543865913" sldId="766"/>
            <ac:spMk id="25" creationId="{701225C0-61CC-4C0C-83DF-261425FFB028}"/>
          </ac:spMkLst>
        </pc:spChg>
        <pc:spChg chg="add mod">
          <ac:chgData name="Huy Hoà Huỳnh" userId="d389dea489eca758" providerId="LiveId" clId="{C61F7CD4-46AE-4DA2-B612-2945048B4626}" dt="2021-01-18T07:10:04.913" v="14759" actId="1076"/>
          <ac:spMkLst>
            <pc:docMk/>
            <pc:sldMk cId="1543865913" sldId="766"/>
            <ac:spMk id="26" creationId="{1F59F401-31B6-4696-AF0E-0A68FB8CD7DE}"/>
          </ac:spMkLst>
        </pc:spChg>
        <pc:spChg chg="add mod">
          <ac:chgData name="Huy Hoà Huỳnh" userId="d389dea489eca758" providerId="LiveId" clId="{C61F7CD4-46AE-4DA2-B612-2945048B4626}" dt="2021-01-18T07:10:08.803" v="14763" actId="20577"/>
          <ac:spMkLst>
            <pc:docMk/>
            <pc:sldMk cId="1543865913" sldId="766"/>
            <ac:spMk id="27" creationId="{BA0DE4BD-AA85-4CD3-A2EF-45B8FA11E4CF}"/>
          </ac:spMkLst>
        </pc:spChg>
        <pc:picChg chg="add del mod">
          <ac:chgData name="Huy Hoà Huỳnh" userId="d389dea489eca758" providerId="LiveId" clId="{C61F7CD4-46AE-4DA2-B612-2945048B4626}" dt="2021-01-18T07:08:12.220" v="14739" actId="478"/>
          <ac:picMkLst>
            <pc:docMk/>
            <pc:sldMk cId="1543865913" sldId="766"/>
            <ac:picMk id="3" creationId="{E0410118-D026-41E8-9858-7E086E9D852D}"/>
          </ac:picMkLst>
        </pc:picChg>
        <pc:picChg chg="add mod modCrop">
          <ac:chgData name="Huy Hoà Huỳnh" userId="d389dea489eca758" providerId="LiveId" clId="{C61F7CD4-46AE-4DA2-B612-2945048B4626}" dt="2021-01-18T07:09:24.008" v="14747" actId="14100"/>
          <ac:picMkLst>
            <pc:docMk/>
            <pc:sldMk cId="1543865913" sldId="766"/>
            <ac:picMk id="5" creationId="{EDB902FC-E969-408B-9AC3-602150F99132}"/>
          </ac:picMkLst>
        </pc:picChg>
        <pc:picChg chg="del mod">
          <ac:chgData name="Huy Hoà Huỳnh" userId="d389dea489eca758" providerId="LiveId" clId="{C61F7CD4-46AE-4DA2-B612-2945048B4626}" dt="2021-01-18T07:03:31.283" v="14733" actId="478"/>
          <ac:picMkLst>
            <pc:docMk/>
            <pc:sldMk cId="1543865913" sldId="766"/>
            <ac:picMk id="21" creationId="{CBBFB123-DED6-4562-B769-0F7934FAC072}"/>
          </ac:picMkLst>
        </pc:picChg>
        <pc:picChg chg="add mod">
          <ac:chgData name="Huy Hoà Huỳnh" userId="d389dea489eca758" providerId="LiveId" clId="{C61F7CD4-46AE-4DA2-B612-2945048B4626}" dt="2021-01-18T07:08:06.823" v="14735"/>
          <ac:picMkLst>
            <pc:docMk/>
            <pc:sldMk cId="1543865913" sldId="766"/>
            <ac:picMk id="23" creationId="{245968DE-BC31-4703-881B-270B5611CFD3}"/>
          </ac:picMkLst>
        </pc:picChg>
        <pc:picChg chg="add mod">
          <ac:chgData name="Huy Hoà Huỳnh" userId="d389dea489eca758" providerId="LiveId" clId="{C61F7CD4-46AE-4DA2-B612-2945048B4626}" dt="2021-01-18T07:08:47.743" v="14742" actId="1076"/>
          <ac:picMkLst>
            <pc:docMk/>
            <pc:sldMk cId="1543865913" sldId="766"/>
            <ac:picMk id="24" creationId="{0BF7A885-98A9-4DA4-A714-C03DD76C4EC0}"/>
          </ac:picMkLst>
        </pc:picChg>
      </pc:sldChg>
      <pc:sldChg chg="addSp modSp add mod">
        <pc:chgData name="Huy Hoà Huỳnh" userId="d389dea489eca758" providerId="LiveId" clId="{C61F7CD4-46AE-4DA2-B612-2945048B4626}" dt="2021-01-18T11:56:58.973" v="16456"/>
        <pc:sldMkLst>
          <pc:docMk/>
          <pc:sldMk cId="3425704216" sldId="767"/>
        </pc:sldMkLst>
        <pc:spChg chg="mod">
          <ac:chgData name="Huy Hoà Huỳnh" userId="d389dea489eca758" providerId="LiveId" clId="{C61F7CD4-46AE-4DA2-B612-2945048B4626}" dt="2021-01-18T11:56:58.973" v="16456"/>
          <ac:spMkLst>
            <pc:docMk/>
            <pc:sldMk cId="3425704216" sldId="767"/>
            <ac:spMk id="17" creationId="{6AB8F925-3929-4E8C-B319-3BB4BEA93B38}"/>
          </ac:spMkLst>
        </pc:spChg>
        <pc:spChg chg="mod">
          <ac:chgData name="Huy Hoà Huỳnh" userId="d389dea489eca758" providerId="LiveId" clId="{C61F7CD4-46AE-4DA2-B612-2945048B4626}" dt="2021-01-18T07:11:17.252" v="14815" actId="20577"/>
          <ac:spMkLst>
            <pc:docMk/>
            <pc:sldMk cId="3425704216" sldId="767"/>
            <ac:spMk id="25" creationId="{701225C0-61CC-4C0C-83DF-261425FFB028}"/>
          </ac:spMkLst>
        </pc:spChg>
        <pc:spChg chg="mod">
          <ac:chgData name="Huy Hoà Huỳnh" userId="d389dea489eca758" providerId="LiveId" clId="{C61F7CD4-46AE-4DA2-B612-2945048B4626}" dt="2021-01-18T07:11:12.143" v="14813" actId="20577"/>
          <ac:spMkLst>
            <pc:docMk/>
            <pc:sldMk cId="3425704216" sldId="767"/>
            <ac:spMk id="27" creationId="{BA0DE4BD-AA85-4CD3-A2EF-45B8FA11E4CF}"/>
          </ac:spMkLst>
        </pc:spChg>
        <pc:picChg chg="add mod modCrop">
          <ac:chgData name="Huy Hoà Huỳnh" userId="d389dea489eca758" providerId="LiveId" clId="{C61F7CD4-46AE-4DA2-B612-2945048B4626}" dt="2021-01-18T07:10:58.688" v="14788" actId="14100"/>
          <ac:picMkLst>
            <pc:docMk/>
            <pc:sldMk cId="3425704216" sldId="767"/>
            <ac:picMk id="4" creationId="{0EB60F71-F579-47D4-AF79-3D887A9C8FD6}"/>
          </ac:picMkLst>
        </pc:picChg>
      </pc:sldChg>
      <pc:sldChg chg="addSp modSp add mod">
        <pc:chgData name="Huy Hoà Huỳnh" userId="d389dea489eca758" providerId="LiveId" clId="{C61F7CD4-46AE-4DA2-B612-2945048B4626}" dt="2021-01-18T11:56:58.973" v="16456"/>
        <pc:sldMkLst>
          <pc:docMk/>
          <pc:sldMk cId="3156424638" sldId="768"/>
        </pc:sldMkLst>
        <pc:spChg chg="mod">
          <ac:chgData name="Huy Hoà Huỳnh" userId="d389dea489eca758" providerId="LiveId" clId="{C61F7CD4-46AE-4DA2-B612-2945048B4626}" dt="2021-01-18T11:56:58.973" v="16456"/>
          <ac:spMkLst>
            <pc:docMk/>
            <pc:sldMk cId="3156424638" sldId="768"/>
            <ac:spMk id="17" creationId="{6AB8F925-3929-4E8C-B319-3BB4BEA93B38}"/>
          </ac:spMkLst>
        </pc:spChg>
        <pc:spChg chg="mod">
          <ac:chgData name="Huy Hoà Huỳnh" userId="d389dea489eca758" providerId="LiveId" clId="{C61F7CD4-46AE-4DA2-B612-2945048B4626}" dt="2021-01-18T07:12:02.043" v="14837" actId="20577"/>
          <ac:spMkLst>
            <pc:docMk/>
            <pc:sldMk cId="3156424638" sldId="768"/>
            <ac:spMk id="25" creationId="{701225C0-61CC-4C0C-83DF-261425FFB028}"/>
          </ac:spMkLst>
        </pc:spChg>
        <pc:spChg chg="mod">
          <ac:chgData name="Huy Hoà Huỳnh" userId="d389dea489eca758" providerId="LiveId" clId="{C61F7CD4-46AE-4DA2-B612-2945048B4626}" dt="2021-01-18T07:11:58.843" v="14824" actId="20577"/>
          <ac:spMkLst>
            <pc:docMk/>
            <pc:sldMk cId="3156424638" sldId="768"/>
            <ac:spMk id="27" creationId="{BA0DE4BD-AA85-4CD3-A2EF-45B8FA11E4CF}"/>
          </ac:spMkLst>
        </pc:spChg>
        <pc:picChg chg="add mod modCrop">
          <ac:chgData name="Huy Hoà Huỳnh" userId="d389dea489eca758" providerId="LiveId" clId="{C61F7CD4-46AE-4DA2-B612-2945048B4626}" dt="2021-01-18T07:12:05.088" v="14838" actId="14100"/>
          <ac:picMkLst>
            <pc:docMk/>
            <pc:sldMk cId="3156424638" sldId="768"/>
            <ac:picMk id="6" creationId="{C94A66B2-D2B8-4A46-B60A-E9397257E7D3}"/>
          </ac:picMkLst>
        </pc:picChg>
      </pc:sldChg>
      <pc:sldChg chg="addSp modSp add mod">
        <pc:chgData name="Huy Hoà Huỳnh" userId="d389dea489eca758" providerId="LiveId" clId="{C61F7CD4-46AE-4DA2-B612-2945048B4626}" dt="2021-01-18T11:56:58.973" v="16456"/>
        <pc:sldMkLst>
          <pc:docMk/>
          <pc:sldMk cId="2569750543" sldId="769"/>
        </pc:sldMkLst>
        <pc:spChg chg="mod">
          <ac:chgData name="Huy Hoà Huỳnh" userId="d389dea489eca758" providerId="LiveId" clId="{C61F7CD4-46AE-4DA2-B612-2945048B4626}" dt="2021-01-18T11:56:58.973" v="16456"/>
          <ac:spMkLst>
            <pc:docMk/>
            <pc:sldMk cId="2569750543" sldId="769"/>
            <ac:spMk id="17" creationId="{6AB8F925-3929-4E8C-B319-3BB4BEA93B38}"/>
          </ac:spMkLst>
        </pc:spChg>
        <pc:spChg chg="mod">
          <ac:chgData name="Huy Hoà Huỳnh" userId="d389dea489eca758" providerId="LiveId" clId="{C61F7CD4-46AE-4DA2-B612-2945048B4626}" dt="2021-01-18T07:13:01.836" v="14861" actId="20577"/>
          <ac:spMkLst>
            <pc:docMk/>
            <pc:sldMk cId="2569750543" sldId="769"/>
            <ac:spMk id="25" creationId="{701225C0-61CC-4C0C-83DF-261425FFB028}"/>
          </ac:spMkLst>
        </pc:spChg>
        <pc:spChg chg="mod">
          <ac:chgData name="Huy Hoà Huỳnh" userId="d389dea489eca758" providerId="LiveId" clId="{C61F7CD4-46AE-4DA2-B612-2945048B4626}" dt="2021-01-18T07:12:13.146" v="14841" actId="20577"/>
          <ac:spMkLst>
            <pc:docMk/>
            <pc:sldMk cId="2569750543" sldId="769"/>
            <ac:spMk id="27" creationId="{BA0DE4BD-AA85-4CD3-A2EF-45B8FA11E4CF}"/>
          </ac:spMkLst>
        </pc:spChg>
        <pc:picChg chg="add mod modCrop">
          <ac:chgData name="Huy Hoà Huỳnh" userId="d389dea489eca758" providerId="LiveId" clId="{C61F7CD4-46AE-4DA2-B612-2945048B4626}" dt="2021-01-18T07:12:51.423" v="14858" actId="14100"/>
          <ac:picMkLst>
            <pc:docMk/>
            <pc:sldMk cId="2569750543" sldId="769"/>
            <ac:picMk id="21" creationId="{05CFE518-32F5-4C1E-A78C-F1216A8B4848}"/>
          </ac:picMkLst>
        </pc:picChg>
      </pc:sldChg>
      <pc:sldChg chg="addSp modSp add mod">
        <pc:chgData name="Huy Hoà Huỳnh" userId="d389dea489eca758" providerId="LiveId" clId="{C61F7CD4-46AE-4DA2-B612-2945048B4626}" dt="2021-01-18T11:56:58.973" v="16456"/>
        <pc:sldMkLst>
          <pc:docMk/>
          <pc:sldMk cId="1147699405" sldId="770"/>
        </pc:sldMkLst>
        <pc:spChg chg="mod">
          <ac:chgData name="Huy Hoà Huỳnh" userId="d389dea489eca758" providerId="LiveId" clId="{C61F7CD4-46AE-4DA2-B612-2945048B4626}" dt="2021-01-18T11:56:58.973" v="16456"/>
          <ac:spMkLst>
            <pc:docMk/>
            <pc:sldMk cId="1147699405" sldId="770"/>
            <ac:spMk id="17" creationId="{6AB8F925-3929-4E8C-B319-3BB4BEA93B38}"/>
          </ac:spMkLst>
        </pc:spChg>
        <pc:spChg chg="mod">
          <ac:chgData name="Huy Hoà Huỳnh" userId="d389dea489eca758" providerId="LiveId" clId="{C61F7CD4-46AE-4DA2-B612-2945048B4626}" dt="2021-01-18T07:13:14.316" v="14874" actId="20577"/>
          <ac:spMkLst>
            <pc:docMk/>
            <pc:sldMk cId="1147699405" sldId="770"/>
            <ac:spMk id="25" creationId="{701225C0-61CC-4C0C-83DF-261425FFB028}"/>
          </ac:spMkLst>
        </pc:spChg>
        <pc:spChg chg="mod">
          <ac:chgData name="Huy Hoà Huỳnh" userId="d389dea489eca758" providerId="LiveId" clId="{C61F7CD4-46AE-4DA2-B612-2945048B4626}" dt="2021-01-18T07:13:08.544" v="14863" actId="20577"/>
          <ac:spMkLst>
            <pc:docMk/>
            <pc:sldMk cId="1147699405" sldId="770"/>
            <ac:spMk id="27" creationId="{BA0DE4BD-AA85-4CD3-A2EF-45B8FA11E4CF}"/>
          </ac:spMkLst>
        </pc:spChg>
        <pc:picChg chg="add mod modCrop">
          <ac:chgData name="Huy Hoà Huỳnh" userId="d389dea489eca758" providerId="LiveId" clId="{C61F7CD4-46AE-4DA2-B612-2945048B4626}" dt="2021-01-18T07:13:53.655" v="14901" actId="14100"/>
          <ac:picMkLst>
            <pc:docMk/>
            <pc:sldMk cId="1147699405" sldId="770"/>
            <ac:picMk id="22" creationId="{FB8D891B-0E03-421C-8567-64304F6AF7D8}"/>
          </ac:picMkLst>
        </pc:picChg>
      </pc:sldChg>
      <pc:sldChg chg="addSp delSp modSp add mod">
        <pc:chgData name="Huy Hoà Huỳnh" userId="d389dea489eca758" providerId="LiveId" clId="{C61F7CD4-46AE-4DA2-B612-2945048B4626}" dt="2021-01-21T02:40:58.547" v="17998" actId="164"/>
        <pc:sldMkLst>
          <pc:docMk/>
          <pc:sldMk cId="3456134929" sldId="771"/>
        </pc:sldMkLst>
        <pc:spChg chg="add mod">
          <ac:chgData name="Huy Hoà Huỳnh" userId="d389dea489eca758" providerId="LiveId" clId="{C61F7CD4-46AE-4DA2-B612-2945048B4626}" dt="2021-01-18T07:14:50.984" v="14915" actId="207"/>
          <ac:spMkLst>
            <pc:docMk/>
            <pc:sldMk cId="3456134929" sldId="771"/>
            <ac:spMk id="3" creationId="{9179A2B8-8B8A-441C-BAE5-DD82AADF78CD}"/>
          </ac:spMkLst>
        </pc:spChg>
        <pc:spChg chg="add mod">
          <ac:chgData name="Huy Hoà Huỳnh" userId="d389dea489eca758" providerId="LiveId" clId="{C61F7CD4-46AE-4DA2-B612-2945048B4626}" dt="2021-01-18T07:15:08.176" v="14930" actId="1076"/>
          <ac:spMkLst>
            <pc:docMk/>
            <pc:sldMk cId="3456134929" sldId="771"/>
            <ac:spMk id="7" creationId="{C2831409-FE3B-43E4-9F77-994A8E544D84}"/>
          </ac:spMkLst>
        </pc:spChg>
        <pc:spChg chg="mod">
          <ac:chgData name="Huy Hoà Huỳnh" userId="d389dea489eca758" providerId="LiveId" clId="{C61F7CD4-46AE-4DA2-B612-2945048B4626}" dt="2021-01-18T11:56:58.973" v="16456"/>
          <ac:spMkLst>
            <pc:docMk/>
            <pc:sldMk cId="3456134929" sldId="771"/>
            <ac:spMk id="17" creationId="{6AB8F925-3929-4E8C-B319-3BB4BEA93B38}"/>
          </ac:spMkLst>
        </pc:spChg>
        <pc:spChg chg="mod">
          <ac:chgData name="Huy Hoà Huỳnh" userId="d389dea489eca758" providerId="LiveId" clId="{C61F7CD4-46AE-4DA2-B612-2945048B4626}" dt="2021-01-18T07:21:12.942" v="14947" actId="20577"/>
          <ac:spMkLst>
            <pc:docMk/>
            <pc:sldMk cId="3456134929" sldId="771"/>
            <ac:spMk id="25" creationId="{701225C0-61CC-4C0C-83DF-261425FFB028}"/>
          </ac:spMkLst>
        </pc:spChg>
        <pc:spChg chg="mod">
          <ac:chgData name="Huy Hoà Huỳnh" userId="d389dea489eca758" providerId="LiveId" clId="{C61F7CD4-46AE-4DA2-B612-2945048B4626}" dt="2021-01-21T02:40:58.547" v="17998" actId="164"/>
          <ac:spMkLst>
            <pc:docMk/>
            <pc:sldMk cId="3456134929" sldId="771"/>
            <ac:spMk id="26" creationId="{1F59F401-31B6-4696-AF0E-0A68FB8CD7DE}"/>
          </ac:spMkLst>
        </pc:spChg>
        <pc:spChg chg="mod">
          <ac:chgData name="Huy Hoà Huỳnh" userId="d389dea489eca758" providerId="LiveId" clId="{C61F7CD4-46AE-4DA2-B612-2945048B4626}" dt="2021-01-21T02:40:58.547" v="17998" actId="164"/>
          <ac:spMkLst>
            <pc:docMk/>
            <pc:sldMk cId="3456134929" sldId="771"/>
            <ac:spMk id="27" creationId="{BA0DE4BD-AA85-4CD3-A2EF-45B8FA11E4CF}"/>
          </ac:spMkLst>
        </pc:spChg>
        <pc:spChg chg="add mod">
          <ac:chgData name="Huy Hoà Huỳnh" userId="d389dea489eca758" providerId="LiveId" clId="{C61F7CD4-46AE-4DA2-B612-2945048B4626}" dt="2021-01-18T07:14:57.040" v="14916" actId="207"/>
          <ac:spMkLst>
            <pc:docMk/>
            <pc:sldMk cId="3456134929" sldId="771"/>
            <ac:spMk id="28" creationId="{4E619EBE-935E-4FAE-BCA3-D90A974EBB7A}"/>
          </ac:spMkLst>
        </pc:spChg>
        <pc:spChg chg="add mod">
          <ac:chgData name="Huy Hoà Huỳnh" userId="d389dea489eca758" providerId="LiveId" clId="{C61F7CD4-46AE-4DA2-B612-2945048B4626}" dt="2021-01-18T07:15:13.482" v="14940" actId="20577"/>
          <ac:spMkLst>
            <pc:docMk/>
            <pc:sldMk cId="3456134929" sldId="771"/>
            <ac:spMk id="29" creationId="{A9849C34-C3FD-42A8-A3E2-8D1FC1B0436D}"/>
          </ac:spMkLst>
        </pc:spChg>
        <pc:spChg chg="add del mod">
          <ac:chgData name="Huy Hoà Huỳnh" userId="d389dea489eca758" providerId="LiveId" clId="{C61F7CD4-46AE-4DA2-B612-2945048B4626}" dt="2021-01-18T11:55:54.076" v="16444"/>
          <ac:spMkLst>
            <pc:docMk/>
            <pc:sldMk cId="3456134929" sldId="771"/>
            <ac:spMk id="30" creationId="{AB315AF8-BED8-45AE-9170-E87E8C24AA8E}"/>
          </ac:spMkLst>
        </pc:spChg>
        <pc:grpChg chg="add mod">
          <ac:chgData name="Huy Hoà Huỳnh" userId="d389dea489eca758" providerId="LiveId" clId="{C61F7CD4-46AE-4DA2-B612-2945048B4626}" dt="2021-01-21T02:40:58.547" v="17998" actId="164"/>
          <ac:grpSpMkLst>
            <pc:docMk/>
            <pc:sldMk cId="3456134929" sldId="771"/>
            <ac:grpSpMk id="4" creationId="{26861D7B-7A66-4268-9B73-F902F289333B}"/>
          </ac:grpSpMkLst>
        </pc:grpChg>
        <pc:picChg chg="del">
          <ac:chgData name="Huy Hoà Huỳnh" userId="d389dea489eca758" providerId="LiveId" clId="{C61F7CD4-46AE-4DA2-B612-2945048B4626}" dt="2021-01-18T07:13:57.983" v="14905" actId="478"/>
          <ac:picMkLst>
            <pc:docMk/>
            <pc:sldMk cId="3456134929" sldId="771"/>
            <ac:picMk id="4" creationId="{0EB60F71-F579-47D4-AF79-3D887A9C8FD6}"/>
          </ac:picMkLst>
        </pc:picChg>
        <pc:picChg chg="del">
          <ac:chgData name="Huy Hoà Huỳnh" userId="d389dea489eca758" providerId="LiveId" clId="{C61F7CD4-46AE-4DA2-B612-2945048B4626}" dt="2021-01-18T07:13:58.554" v="14906" actId="478"/>
          <ac:picMkLst>
            <pc:docMk/>
            <pc:sldMk cId="3456134929" sldId="771"/>
            <ac:picMk id="5" creationId="{EDB902FC-E969-408B-9AC3-602150F99132}"/>
          </ac:picMkLst>
        </pc:picChg>
        <pc:picChg chg="del">
          <ac:chgData name="Huy Hoà Huỳnh" userId="d389dea489eca758" providerId="LiveId" clId="{C61F7CD4-46AE-4DA2-B612-2945048B4626}" dt="2021-01-18T07:13:57.399" v="14904" actId="478"/>
          <ac:picMkLst>
            <pc:docMk/>
            <pc:sldMk cId="3456134929" sldId="771"/>
            <ac:picMk id="6" creationId="{C94A66B2-D2B8-4A46-B60A-E9397257E7D3}"/>
          </ac:picMkLst>
        </pc:picChg>
        <pc:picChg chg="del">
          <ac:chgData name="Huy Hoà Huỳnh" userId="d389dea489eca758" providerId="LiveId" clId="{C61F7CD4-46AE-4DA2-B612-2945048B4626}" dt="2021-01-18T07:13:56.891" v="14903" actId="478"/>
          <ac:picMkLst>
            <pc:docMk/>
            <pc:sldMk cId="3456134929" sldId="771"/>
            <ac:picMk id="21" creationId="{05CFE518-32F5-4C1E-A78C-F1216A8B4848}"/>
          </ac:picMkLst>
        </pc:picChg>
        <pc:picChg chg="del">
          <ac:chgData name="Huy Hoà Huỳnh" userId="d389dea489eca758" providerId="LiveId" clId="{C61F7CD4-46AE-4DA2-B612-2945048B4626}" dt="2021-01-18T07:13:56.410" v="14902" actId="478"/>
          <ac:picMkLst>
            <pc:docMk/>
            <pc:sldMk cId="3456134929" sldId="771"/>
            <ac:picMk id="22" creationId="{FB8D891B-0E03-421C-8567-64304F6AF7D8}"/>
          </ac:picMkLst>
        </pc:picChg>
        <pc:picChg chg="add mod modCrop">
          <ac:chgData name="Huy Hoà Huỳnh" userId="d389dea489eca758" providerId="LiveId" clId="{C61F7CD4-46AE-4DA2-B612-2945048B4626}" dt="2021-01-21T02:40:58.547" v="17998" actId="164"/>
          <ac:picMkLst>
            <pc:docMk/>
            <pc:sldMk cId="3456134929" sldId="771"/>
            <ac:picMk id="23" creationId="{54E8B75B-E2A7-4472-B5AB-1F589928F09E}"/>
          </ac:picMkLst>
        </pc:picChg>
        <pc:picChg chg="mod">
          <ac:chgData name="Huy Hoà Huỳnh" userId="d389dea489eca758" providerId="LiveId" clId="{C61F7CD4-46AE-4DA2-B612-2945048B4626}" dt="2021-01-21T02:40:58.547" v="17998" actId="164"/>
          <ac:picMkLst>
            <pc:docMk/>
            <pc:sldMk cId="3456134929" sldId="771"/>
            <ac:picMk id="24" creationId="{0BF7A885-98A9-4DA4-A714-C03DD76C4EC0}"/>
          </ac:picMkLst>
        </pc:picChg>
      </pc:sldChg>
      <pc:sldChg chg="modSp add mod">
        <pc:chgData name="Huy Hoà Huỳnh" userId="d389dea489eca758" providerId="LiveId" clId="{C61F7CD4-46AE-4DA2-B612-2945048B4626}" dt="2021-01-18T11:56:58.973" v="16456"/>
        <pc:sldMkLst>
          <pc:docMk/>
          <pc:sldMk cId="516964030" sldId="772"/>
        </pc:sldMkLst>
        <pc:spChg chg="mod">
          <ac:chgData name="Huy Hoà Huỳnh" userId="d389dea489eca758" providerId="LiveId" clId="{C61F7CD4-46AE-4DA2-B612-2945048B4626}" dt="2021-01-18T11:56:58.973" v="16456"/>
          <ac:spMkLst>
            <pc:docMk/>
            <pc:sldMk cId="516964030" sldId="772"/>
            <ac:spMk id="17" creationId="{6AB8F925-3929-4E8C-B319-3BB4BEA93B38}"/>
          </ac:spMkLst>
        </pc:spChg>
        <pc:spChg chg="mod">
          <ac:chgData name="Huy Hoà Huỳnh" userId="d389dea489eca758" providerId="LiveId" clId="{C61F7CD4-46AE-4DA2-B612-2945048B4626}" dt="2021-01-18T07:21:30.473" v="14952"/>
          <ac:spMkLst>
            <pc:docMk/>
            <pc:sldMk cId="516964030" sldId="772"/>
            <ac:spMk id="25" creationId="{701225C0-61CC-4C0C-83DF-261425FFB028}"/>
          </ac:spMkLst>
        </pc:spChg>
        <pc:spChg chg="mod">
          <ac:chgData name="Huy Hoà Huỳnh" userId="d389dea489eca758" providerId="LiveId" clId="{C61F7CD4-46AE-4DA2-B612-2945048B4626}" dt="2021-01-18T07:21:19.463" v="14949" actId="20577"/>
          <ac:spMkLst>
            <pc:docMk/>
            <pc:sldMk cId="516964030" sldId="772"/>
            <ac:spMk id="27" creationId="{BA0DE4BD-AA85-4CD3-A2EF-45B8FA11E4CF}"/>
          </ac:spMkLst>
        </pc:spChg>
        <pc:picChg chg="mod">
          <ac:chgData name="Huy Hoà Huỳnh" userId="d389dea489eca758" providerId="LiveId" clId="{C61F7CD4-46AE-4DA2-B612-2945048B4626}" dt="2021-01-18T07:20:56.297" v="14943" actId="14100"/>
          <ac:picMkLst>
            <pc:docMk/>
            <pc:sldMk cId="516964030" sldId="772"/>
            <ac:picMk id="23" creationId="{54E8B75B-E2A7-4472-B5AB-1F589928F09E}"/>
          </ac:picMkLst>
        </pc:picChg>
      </pc:sldChg>
      <pc:sldChg chg="addSp delSp modSp add mod">
        <pc:chgData name="Huy Hoà Huỳnh" userId="d389dea489eca758" providerId="LiveId" clId="{C61F7CD4-46AE-4DA2-B612-2945048B4626}" dt="2021-01-18T11:56:58.973" v="16456"/>
        <pc:sldMkLst>
          <pc:docMk/>
          <pc:sldMk cId="3259757496" sldId="773"/>
        </pc:sldMkLst>
        <pc:spChg chg="del">
          <ac:chgData name="Huy Hoà Huỳnh" userId="d389dea489eca758" providerId="LiveId" clId="{C61F7CD4-46AE-4DA2-B612-2945048B4626}" dt="2021-01-18T07:21:43.312" v="14956" actId="478"/>
          <ac:spMkLst>
            <pc:docMk/>
            <pc:sldMk cId="3259757496" sldId="773"/>
            <ac:spMk id="3" creationId="{9179A2B8-8B8A-441C-BAE5-DD82AADF78CD}"/>
          </ac:spMkLst>
        </pc:spChg>
        <pc:spChg chg="del mod">
          <ac:chgData name="Huy Hoà Huỳnh" userId="d389dea489eca758" providerId="LiveId" clId="{C61F7CD4-46AE-4DA2-B612-2945048B4626}" dt="2021-01-18T07:21:44.476" v="14958" actId="478"/>
          <ac:spMkLst>
            <pc:docMk/>
            <pc:sldMk cId="3259757496" sldId="773"/>
            <ac:spMk id="7" creationId="{C2831409-FE3B-43E4-9F77-994A8E544D84}"/>
          </ac:spMkLst>
        </pc:spChg>
        <pc:spChg chg="mod">
          <ac:chgData name="Huy Hoà Huỳnh" userId="d389dea489eca758" providerId="LiveId" clId="{C61F7CD4-46AE-4DA2-B612-2945048B4626}" dt="2021-01-18T11:56:58.973" v="16456"/>
          <ac:spMkLst>
            <pc:docMk/>
            <pc:sldMk cId="3259757496" sldId="773"/>
            <ac:spMk id="17" creationId="{6AB8F925-3929-4E8C-B319-3BB4BEA93B38}"/>
          </ac:spMkLst>
        </pc:spChg>
        <pc:spChg chg="del">
          <ac:chgData name="Huy Hoà Huỳnh" userId="d389dea489eca758" providerId="LiveId" clId="{C61F7CD4-46AE-4DA2-B612-2945048B4626}" dt="2021-01-18T07:21:47.230" v="14961" actId="478"/>
          <ac:spMkLst>
            <pc:docMk/>
            <pc:sldMk cId="3259757496" sldId="773"/>
            <ac:spMk id="25" creationId="{701225C0-61CC-4C0C-83DF-261425FFB028}"/>
          </ac:spMkLst>
        </pc:spChg>
        <pc:spChg chg="del">
          <ac:chgData name="Huy Hoà Huỳnh" userId="d389dea489eca758" providerId="LiveId" clId="{C61F7CD4-46AE-4DA2-B612-2945048B4626}" dt="2021-01-18T07:21:48.487" v="14962" actId="478"/>
          <ac:spMkLst>
            <pc:docMk/>
            <pc:sldMk cId="3259757496" sldId="773"/>
            <ac:spMk id="26" creationId="{1F59F401-31B6-4696-AF0E-0A68FB8CD7DE}"/>
          </ac:spMkLst>
        </pc:spChg>
        <pc:spChg chg="del">
          <ac:chgData name="Huy Hoà Huỳnh" userId="d389dea489eca758" providerId="LiveId" clId="{C61F7CD4-46AE-4DA2-B612-2945048B4626}" dt="2021-01-18T07:21:46.371" v="14960" actId="478"/>
          <ac:spMkLst>
            <pc:docMk/>
            <pc:sldMk cId="3259757496" sldId="773"/>
            <ac:spMk id="27" creationId="{BA0DE4BD-AA85-4CD3-A2EF-45B8FA11E4CF}"/>
          </ac:spMkLst>
        </pc:spChg>
        <pc:spChg chg="del">
          <ac:chgData name="Huy Hoà Huỳnh" userId="d389dea489eca758" providerId="LiveId" clId="{C61F7CD4-46AE-4DA2-B612-2945048B4626}" dt="2021-01-18T07:21:43.312" v="14956" actId="478"/>
          <ac:spMkLst>
            <pc:docMk/>
            <pc:sldMk cId="3259757496" sldId="773"/>
            <ac:spMk id="28" creationId="{4E619EBE-935E-4FAE-BCA3-D90A974EBB7A}"/>
          </ac:spMkLst>
        </pc:spChg>
        <pc:spChg chg="del">
          <ac:chgData name="Huy Hoà Huỳnh" userId="d389dea489eca758" providerId="LiveId" clId="{C61F7CD4-46AE-4DA2-B612-2945048B4626}" dt="2021-01-18T07:21:45.374" v="14959" actId="478"/>
          <ac:spMkLst>
            <pc:docMk/>
            <pc:sldMk cId="3259757496" sldId="773"/>
            <ac:spMk id="29" creationId="{A9849C34-C3FD-42A8-A3E2-8D1FC1B0436D}"/>
          </ac:spMkLst>
        </pc:spChg>
        <pc:spChg chg="add mod">
          <ac:chgData name="Huy Hoà Huỳnh" userId="d389dea489eca758" providerId="LiveId" clId="{C61F7CD4-46AE-4DA2-B612-2945048B4626}" dt="2021-01-18T11:28:19.243" v="15756" actId="20577"/>
          <ac:spMkLst>
            <pc:docMk/>
            <pc:sldMk cId="3259757496" sldId="773"/>
            <ac:spMk id="30" creationId="{3B70C23C-9B1D-4830-A44F-8080B94C8DE3}"/>
          </ac:spMkLst>
        </pc:spChg>
        <pc:graphicFrameChg chg="add mod modGraphic">
          <ac:chgData name="Huy Hoà Huỳnh" userId="d389dea489eca758" providerId="LiveId" clId="{C61F7CD4-46AE-4DA2-B612-2945048B4626}" dt="2021-01-18T07:23:26.203" v="14995" actId="207"/>
          <ac:graphicFrameMkLst>
            <pc:docMk/>
            <pc:sldMk cId="3259757496" sldId="773"/>
            <ac:graphicFrameMk id="4" creationId="{4DA72C15-9956-4C6E-8CF6-A2B1DE4B3B98}"/>
          </ac:graphicFrameMkLst>
        </pc:graphicFrameChg>
        <pc:picChg chg="del">
          <ac:chgData name="Huy Hoà Huỳnh" userId="d389dea489eca758" providerId="LiveId" clId="{C61F7CD4-46AE-4DA2-B612-2945048B4626}" dt="2021-01-18T07:21:42.060" v="14955" actId="478"/>
          <ac:picMkLst>
            <pc:docMk/>
            <pc:sldMk cId="3259757496" sldId="773"/>
            <ac:picMk id="23" creationId="{54E8B75B-E2A7-4472-B5AB-1F589928F09E}"/>
          </ac:picMkLst>
        </pc:picChg>
        <pc:picChg chg="del">
          <ac:chgData name="Huy Hoà Huỳnh" userId="d389dea489eca758" providerId="LiveId" clId="{C61F7CD4-46AE-4DA2-B612-2945048B4626}" dt="2021-01-18T07:21:41.676" v="14954" actId="478"/>
          <ac:picMkLst>
            <pc:docMk/>
            <pc:sldMk cId="3259757496" sldId="773"/>
            <ac:picMk id="24" creationId="{0BF7A885-98A9-4DA4-A714-C03DD76C4EC0}"/>
          </ac:picMkLst>
        </pc:picChg>
      </pc:sldChg>
      <pc:sldChg chg="addSp delSp modSp add mod">
        <pc:chgData name="Huy Hoà Huỳnh" userId="d389dea489eca758" providerId="LiveId" clId="{C61F7CD4-46AE-4DA2-B612-2945048B4626}" dt="2021-01-18T11:57:35.806" v="16460" actId="1076"/>
        <pc:sldMkLst>
          <pc:docMk/>
          <pc:sldMk cId="2077501255" sldId="774"/>
        </pc:sldMkLst>
        <pc:spChg chg="mod">
          <ac:chgData name="Huy Hoà Huỳnh" userId="d389dea489eca758" providerId="LiveId" clId="{C61F7CD4-46AE-4DA2-B612-2945048B4626}" dt="2021-01-18T11:57:33.669" v="16459" actId="20577"/>
          <ac:spMkLst>
            <pc:docMk/>
            <pc:sldMk cId="2077501255" sldId="774"/>
            <ac:spMk id="17" creationId="{6AB8F925-3929-4E8C-B319-3BB4BEA93B38}"/>
          </ac:spMkLst>
        </pc:spChg>
        <pc:spChg chg="del">
          <ac:chgData name="Huy Hoà Huỳnh" userId="d389dea489eca758" providerId="LiveId" clId="{C61F7CD4-46AE-4DA2-B612-2945048B4626}" dt="2021-01-18T11:16:39.008" v="15034" actId="478"/>
          <ac:spMkLst>
            <pc:docMk/>
            <pc:sldMk cId="2077501255" sldId="774"/>
            <ac:spMk id="30" creationId="{3B70C23C-9B1D-4830-A44F-8080B94C8DE3}"/>
          </ac:spMkLst>
        </pc:spChg>
        <pc:graphicFrameChg chg="add mod modGraphic">
          <ac:chgData name="Huy Hoà Huỳnh" userId="d389dea489eca758" providerId="LiveId" clId="{C61F7CD4-46AE-4DA2-B612-2945048B4626}" dt="2021-01-18T11:57:35.806" v="16460" actId="1076"/>
          <ac:graphicFrameMkLst>
            <pc:docMk/>
            <pc:sldMk cId="2077501255" sldId="774"/>
            <ac:graphicFrameMk id="3" creationId="{8FB24496-3E5D-4E9F-8096-13392DEA8536}"/>
          </ac:graphicFrameMkLst>
        </pc:graphicFrameChg>
        <pc:graphicFrameChg chg="del">
          <ac:chgData name="Huy Hoà Huỳnh" userId="d389dea489eca758" providerId="LiveId" clId="{C61F7CD4-46AE-4DA2-B612-2945048B4626}" dt="2021-01-18T11:16:37.870" v="15033" actId="478"/>
          <ac:graphicFrameMkLst>
            <pc:docMk/>
            <pc:sldMk cId="2077501255" sldId="774"/>
            <ac:graphicFrameMk id="4" creationId="{4DA72C15-9956-4C6E-8CF6-A2B1DE4B3B98}"/>
          </ac:graphicFrameMkLst>
        </pc:graphicFrameChg>
      </pc:sldChg>
      <pc:sldChg chg="addSp delSp modSp add mod delAnim modAnim">
        <pc:chgData name="Huy Hoà Huỳnh" userId="d389dea489eca758" providerId="LiveId" clId="{C61F7CD4-46AE-4DA2-B612-2945048B4626}" dt="2021-01-18T11:57:38.565" v="16462" actId="20577"/>
        <pc:sldMkLst>
          <pc:docMk/>
          <pc:sldMk cId="1963217044" sldId="775"/>
        </pc:sldMkLst>
        <pc:spChg chg="add mod">
          <ac:chgData name="Huy Hoà Huỳnh" userId="d389dea489eca758" providerId="LiveId" clId="{C61F7CD4-46AE-4DA2-B612-2945048B4626}" dt="2021-01-18T11:29:05.332" v="15868" actId="1076"/>
          <ac:spMkLst>
            <pc:docMk/>
            <pc:sldMk cId="1963217044" sldId="775"/>
            <ac:spMk id="5" creationId="{DBAEA605-8976-4951-A14F-8FB95BD1987A}"/>
          </ac:spMkLst>
        </pc:spChg>
        <pc:spChg chg="add del mod">
          <ac:chgData name="Huy Hoà Huỳnh" userId="d389dea489eca758" providerId="LiveId" clId="{C61F7CD4-46AE-4DA2-B612-2945048B4626}" dt="2021-01-18T11:29:48.098" v="15874"/>
          <ac:spMkLst>
            <pc:docMk/>
            <pc:sldMk cId="1963217044" sldId="775"/>
            <ac:spMk id="9" creationId="{83476B25-A3F1-42E2-ABEA-C2DAAE09BEC7}"/>
          </ac:spMkLst>
        </pc:spChg>
        <pc:spChg chg="mod">
          <ac:chgData name="Huy Hoà Huỳnh" userId="d389dea489eca758" providerId="LiveId" clId="{C61F7CD4-46AE-4DA2-B612-2945048B4626}" dt="2021-01-18T11:57:38.565" v="16462" actId="20577"/>
          <ac:spMkLst>
            <pc:docMk/>
            <pc:sldMk cId="1963217044" sldId="775"/>
            <ac:spMk id="17" creationId="{6AB8F925-3929-4E8C-B319-3BB4BEA93B38}"/>
          </ac:spMkLst>
        </pc:spChg>
        <pc:spChg chg="del mod">
          <ac:chgData name="Huy Hoà Huỳnh" userId="d389dea489eca758" providerId="LiveId" clId="{C61F7CD4-46AE-4DA2-B612-2945048B4626}" dt="2021-01-18T11:27:58.632" v="15754" actId="478"/>
          <ac:spMkLst>
            <pc:docMk/>
            <pc:sldMk cId="1963217044" sldId="775"/>
            <ac:spMk id="19" creationId="{E0A9BC09-6E91-40BA-A67A-55C95C7E2910}"/>
          </ac:spMkLst>
        </pc:spChg>
        <pc:spChg chg="add mod">
          <ac:chgData name="Huy Hoà Huỳnh" userId="d389dea489eca758" providerId="LiveId" clId="{C61F7CD4-46AE-4DA2-B612-2945048B4626}" dt="2021-01-18T11:30:16.996" v="15883" actId="1076"/>
          <ac:spMkLst>
            <pc:docMk/>
            <pc:sldMk cId="1963217044" sldId="775"/>
            <ac:spMk id="21" creationId="{B07AAAE4-376D-4DBD-9297-16B639F7C43C}"/>
          </ac:spMkLst>
        </pc:spChg>
        <pc:spChg chg="add mod">
          <ac:chgData name="Huy Hoà Huỳnh" userId="d389dea489eca758" providerId="LiveId" clId="{C61F7CD4-46AE-4DA2-B612-2945048B4626}" dt="2021-01-18T11:31:42.572" v="15913" actId="1076"/>
          <ac:spMkLst>
            <pc:docMk/>
            <pc:sldMk cId="1963217044" sldId="775"/>
            <ac:spMk id="22" creationId="{D5AA5EB8-E458-4E31-A46A-6940DA0959E4}"/>
          </ac:spMkLst>
        </pc:spChg>
        <pc:spChg chg="add del mod">
          <ac:chgData name="Huy Hoà Huỳnh" userId="d389dea489eca758" providerId="LiveId" clId="{C61F7CD4-46AE-4DA2-B612-2945048B4626}" dt="2021-01-18T11:31:39.032" v="15912" actId="478"/>
          <ac:spMkLst>
            <pc:docMk/>
            <pc:sldMk cId="1963217044" sldId="775"/>
            <ac:spMk id="23" creationId="{C2F0DFEB-FD7B-4DF5-B0A2-93C3D4715F34}"/>
          </ac:spMkLst>
        </pc:spChg>
        <pc:spChg chg="add mod">
          <ac:chgData name="Huy Hoà Huỳnh" userId="d389dea489eca758" providerId="LiveId" clId="{C61F7CD4-46AE-4DA2-B612-2945048B4626}" dt="2021-01-18T11:31:49.568" v="15914" actId="571"/>
          <ac:spMkLst>
            <pc:docMk/>
            <pc:sldMk cId="1963217044" sldId="775"/>
            <ac:spMk id="31" creationId="{207E11C8-7613-4B14-8A85-9253900EA855}"/>
          </ac:spMkLst>
        </pc:spChg>
        <pc:spChg chg="add mod">
          <ac:chgData name="Huy Hoà Huỳnh" userId="d389dea489eca758" providerId="LiveId" clId="{C61F7CD4-46AE-4DA2-B612-2945048B4626}" dt="2021-01-18T11:33:35.570" v="15972" actId="1582"/>
          <ac:spMkLst>
            <pc:docMk/>
            <pc:sldMk cId="1963217044" sldId="775"/>
            <ac:spMk id="33" creationId="{A2CD8168-5DE2-46D2-9408-42AB6560933B}"/>
          </ac:spMkLst>
        </pc:spChg>
        <pc:spChg chg="del">
          <ac:chgData name="Huy Hoà Huỳnh" userId="d389dea489eca758" providerId="LiveId" clId="{C61F7CD4-46AE-4DA2-B612-2945048B4626}" dt="2021-01-18T11:27:55.746" v="15752" actId="478"/>
          <ac:spMkLst>
            <pc:docMk/>
            <pc:sldMk cId="1963217044" sldId="775"/>
            <ac:spMk id="41" creationId="{47C2DF55-2449-4CBD-A641-58CBD31419DC}"/>
          </ac:spMkLst>
        </pc:spChg>
        <pc:spChg chg="add mod">
          <ac:chgData name="Huy Hoà Huỳnh" userId="d389dea489eca758" providerId="LiveId" clId="{C61F7CD4-46AE-4DA2-B612-2945048B4626}" dt="2021-01-18T11:33:35.570" v="15972" actId="1582"/>
          <ac:spMkLst>
            <pc:docMk/>
            <pc:sldMk cId="1963217044" sldId="775"/>
            <ac:spMk id="57" creationId="{E22B5535-E62F-4636-82A2-8DA8BAFAB2E6}"/>
          </ac:spMkLst>
        </pc:spChg>
        <pc:graphicFrameChg chg="del">
          <ac:chgData name="Huy Hoà Huỳnh" userId="d389dea489eca758" providerId="LiveId" clId="{C61F7CD4-46AE-4DA2-B612-2945048B4626}" dt="2021-01-18T11:22:50.233" v="15692" actId="478"/>
          <ac:graphicFrameMkLst>
            <pc:docMk/>
            <pc:sldMk cId="1963217044" sldId="775"/>
            <ac:graphicFrameMk id="3" creationId="{8FB24496-3E5D-4E9F-8096-13392DEA8536}"/>
          </ac:graphicFrameMkLst>
        </pc:graphicFrameChg>
        <pc:graphicFrameChg chg="add mod modGraphic">
          <ac:chgData name="Huy Hoà Huỳnh" userId="d389dea489eca758" providerId="LiveId" clId="{C61F7CD4-46AE-4DA2-B612-2945048B4626}" dt="2021-01-18T11:27:53.022" v="15751" actId="14100"/>
          <ac:graphicFrameMkLst>
            <pc:docMk/>
            <pc:sldMk cId="1963217044" sldId="775"/>
            <ac:graphicFrameMk id="4" creationId="{8C4BA9A6-10E4-45B0-9558-C79949867FAA}"/>
          </ac:graphicFrameMkLst>
        </pc:graphicFrameChg>
        <pc:cxnChg chg="add mod">
          <ac:chgData name="Huy Hoà Huỳnh" userId="d389dea489eca758" providerId="LiveId" clId="{C61F7CD4-46AE-4DA2-B612-2945048B4626}" dt="2021-01-18T11:29:34.276" v="15871" actId="1582"/>
          <ac:cxnSpMkLst>
            <pc:docMk/>
            <pc:sldMk cId="1963217044" sldId="775"/>
            <ac:cxnSpMk id="7" creationId="{11D48221-C5B0-42F4-89A7-E9F6F5FFB8EB}"/>
          </ac:cxnSpMkLst>
        </pc:cxnChg>
        <pc:cxnChg chg="add del">
          <ac:chgData name="Huy Hoà Huỳnh" userId="d389dea489eca758" providerId="LiveId" clId="{C61F7CD4-46AE-4DA2-B612-2945048B4626}" dt="2021-01-18T11:31:13.484" v="15901" actId="11529"/>
          <ac:cxnSpMkLst>
            <pc:docMk/>
            <pc:sldMk cId="1963217044" sldId="775"/>
            <ac:cxnSpMk id="24" creationId="{D11BA34A-0EBB-4B7D-A03E-51ED4CC82C54}"/>
          </ac:cxnSpMkLst>
        </pc:cxnChg>
        <pc:cxnChg chg="add mod">
          <ac:chgData name="Huy Hoà Huỳnh" userId="d389dea489eca758" providerId="LiveId" clId="{C61F7CD4-46AE-4DA2-B612-2945048B4626}" dt="2021-01-18T11:31:35.723" v="15911" actId="571"/>
          <ac:cxnSpMkLst>
            <pc:docMk/>
            <pc:sldMk cId="1963217044" sldId="775"/>
            <ac:cxnSpMk id="26" creationId="{B08F3963-DC71-4354-A0D1-98F8E88F9608}"/>
          </ac:cxnSpMkLst>
        </pc:cxnChg>
        <pc:cxnChg chg="add mod">
          <ac:chgData name="Huy Hoà Huỳnh" userId="d389dea489eca758" providerId="LiveId" clId="{C61F7CD4-46AE-4DA2-B612-2945048B4626}" dt="2021-01-18T11:31:35.424" v="15910" actId="571"/>
          <ac:cxnSpMkLst>
            <pc:docMk/>
            <pc:sldMk cId="1963217044" sldId="775"/>
            <ac:cxnSpMk id="27" creationId="{6AC80EF8-4E17-4E48-B01E-650B08517841}"/>
          </ac:cxnSpMkLst>
        </pc:cxnChg>
        <pc:cxnChg chg="add mod">
          <ac:chgData name="Huy Hoà Huỳnh" userId="d389dea489eca758" providerId="LiveId" clId="{C61F7CD4-46AE-4DA2-B612-2945048B4626}" dt="2021-01-18T11:31:35.185" v="15909" actId="571"/>
          <ac:cxnSpMkLst>
            <pc:docMk/>
            <pc:sldMk cId="1963217044" sldId="775"/>
            <ac:cxnSpMk id="28" creationId="{5A11005B-EC09-4437-BB2D-78A0BCEFFBFF}"/>
          </ac:cxnSpMkLst>
        </pc:cxnChg>
        <pc:cxnChg chg="add mod">
          <ac:chgData name="Huy Hoà Huỳnh" userId="d389dea489eca758" providerId="LiveId" clId="{C61F7CD4-46AE-4DA2-B612-2945048B4626}" dt="2021-01-18T11:31:34.998" v="15908" actId="571"/>
          <ac:cxnSpMkLst>
            <pc:docMk/>
            <pc:sldMk cId="1963217044" sldId="775"/>
            <ac:cxnSpMk id="29" creationId="{E0043929-608B-4B24-8C44-BF351D4866D9}"/>
          </ac:cxnSpMkLst>
        </pc:cxnChg>
        <pc:cxnChg chg="add mod">
          <ac:chgData name="Huy Hoà Huỳnh" userId="d389dea489eca758" providerId="LiveId" clId="{C61F7CD4-46AE-4DA2-B612-2945048B4626}" dt="2021-01-18T11:31:34.789" v="15907" actId="571"/>
          <ac:cxnSpMkLst>
            <pc:docMk/>
            <pc:sldMk cId="1963217044" sldId="775"/>
            <ac:cxnSpMk id="30" creationId="{FAD1F52B-D152-4D07-8D28-66EAE725DFC8}"/>
          </ac:cxnSpMkLst>
        </pc:cxnChg>
        <pc:cxnChg chg="add del">
          <ac:chgData name="Huy Hoà Huỳnh" userId="d389dea489eca758" providerId="LiveId" clId="{C61F7CD4-46AE-4DA2-B612-2945048B4626}" dt="2021-01-18T11:33:17.670" v="15967" actId="11529"/>
          <ac:cxnSpMkLst>
            <pc:docMk/>
            <pc:sldMk cId="1963217044" sldId="775"/>
            <ac:cxnSpMk id="32" creationId="{7EAFB09C-3D73-4B90-93B3-EEBC418C8B10}"/>
          </ac:cxnSpMkLst>
        </pc:cxnChg>
        <pc:cxnChg chg="add mod">
          <ac:chgData name="Huy Hoà Huỳnh" userId="d389dea489eca758" providerId="LiveId" clId="{C61F7CD4-46AE-4DA2-B612-2945048B4626}" dt="2021-01-18T11:33:17.371" v="15966" actId="571"/>
          <ac:cxnSpMkLst>
            <pc:docMk/>
            <pc:sldMk cId="1963217044" sldId="775"/>
            <ac:cxnSpMk id="34" creationId="{04D44247-AF5F-4004-AD86-45445AB69F83}"/>
          </ac:cxnSpMkLst>
        </pc:cxnChg>
        <pc:cxnChg chg="add mod">
          <ac:chgData name="Huy Hoà Huỳnh" userId="d389dea489eca758" providerId="LiveId" clId="{C61F7CD4-46AE-4DA2-B612-2945048B4626}" dt="2021-01-18T11:33:16.855" v="15965" actId="571"/>
          <ac:cxnSpMkLst>
            <pc:docMk/>
            <pc:sldMk cId="1963217044" sldId="775"/>
            <ac:cxnSpMk id="35" creationId="{65E39DB7-99AC-4734-8926-541C9A5BCC80}"/>
          </ac:cxnSpMkLst>
        </pc:cxnChg>
        <pc:cxnChg chg="add mod">
          <ac:chgData name="Huy Hoà Huỳnh" userId="d389dea489eca758" providerId="LiveId" clId="{C61F7CD4-46AE-4DA2-B612-2945048B4626}" dt="2021-01-18T11:33:16.816" v="15964" actId="571"/>
          <ac:cxnSpMkLst>
            <pc:docMk/>
            <pc:sldMk cId="1963217044" sldId="775"/>
            <ac:cxnSpMk id="36" creationId="{BF88963D-8AFB-4790-86D2-58FD1AAFA414}"/>
          </ac:cxnSpMkLst>
        </pc:cxnChg>
        <pc:cxnChg chg="add mod">
          <ac:chgData name="Huy Hoà Huỳnh" userId="d389dea489eca758" providerId="LiveId" clId="{C61F7CD4-46AE-4DA2-B612-2945048B4626}" dt="2021-01-18T11:33:16.780" v="15963" actId="571"/>
          <ac:cxnSpMkLst>
            <pc:docMk/>
            <pc:sldMk cId="1963217044" sldId="775"/>
            <ac:cxnSpMk id="37" creationId="{6F3B5380-17DD-4436-BD0F-92AFCB960E7C}"/>
          </ac:cxnSpMkLst>
        </pc:cxnChg>
        <pc:cxnChg chg="add mod">
          <ac:chgData name="Huy Hoà Huỳnh" userId="d389dea489eca758" providerId="LiveId" clId="{C61F7CD4-46AE-4DA2-B612-2945048B4626}" dt="2021-01-18T11:33:16.743" v="15962" actId="571"/>
          <ac:cxnSpMkLst>
            <pc:docMk/>
            <pc:sldMk cId="1963217044" sldId="775"/>
            <ac:cxnSpMk id="38" creationId="{0A8A635F-C66B-448F-B4A4-BF9C8E221A3F}"/>
          </ac:cxnSpMkLst>
        </pc:cxnChg>
        <pc:cxnChg chg="add mod">
          <ac:chgData name="Huy Hoà Huỳnh" userId="d389dea489eca758" providerId="LiveId" clId="{C61F7CD4-46AE-4DA2-B612-2945048B4626}" dt="2021-01-18T11:33:16.705" v="15961" actId="571"/>
          <ac:cxnSpMkLst>
            <pc:docMk/>
            <pc:sldMk cId="1963217044" sldId="775"/>
            <ac:cxnSpMk id="39" creationId="{1E5B3716-4C13-465F-A4FE-4CD3E4869FED}"/>
          </ac:cxnSpMkLst>
        </pc:cxnChg>
        <pc:cxnChg chg="add mod">
          <ac:chgData name="Huy Hoà Huỳnh" userId="d389dea489eca758" providerId="LiveId" clId="{C61F7CD4-46AE-4DA2-B612-2945048B4626}" dt="2021-01-18T11:33:16.668" v="15960" actId="571"/>
          <ac:cxnSpMkLst>
            <pc:docMk/>
            <pc:sldMk cId="1963217044" sldId="775"/>
            <ac:cxnSpMk id="40" creationId="{797B5A85-44CE-4A13-886B-B40CDF544F89}"/>
          </ac:cxnSpMkLst>
        </pc:cxnChg>
        <pc:cxnChg chg="add mod">
          <ac:chgData name="Huy Hoà Huỳnh" userId="d389dea489eca758" providerId="LiveId" clId="{C61F7CD4-46AE-4DA2-B612-2945048B4626}" dt="2021-01-18T11:33:16.115" v="15959" actId="571"/>
          <ac:cxnSpMkLst>
            <pc:docMk/>
            <pc:sldMk cId="1963217044" sldId="775"/>
            <ac:cxnSpMk id="42" creationId="{B61052D4-1818-43C2-8A38-CBA12E766FB8}"/>
          </ac:cxnSpMkLst>
        </pc:cxnChg>
        <pc:cxnChg chg="add mod">
          <ac:chgData name="Huy Hoà Huỳnh" userId="d389dea489eca758" providerId="LiveId" clId="{C61F7CD4-46AE-4DA2-B612-2945048B4626}" dt="2021-01-18T11:33:15.927" v="15958" actId="571"/>
          <ac:cxnSpMkLst>
            <pc:docMk/>
            <pc:sldMk cId="1963217044" sldId="775"/>
            <ac:cxnSpMk id="43" creationId="{02A657D7-09BD-4D52-B313-00ACFF4234C0}"/>
          </ac:cxnSpMkLst>
        </pc:cxnChg>
        <pc:cxnChg chg="add mod">
          <ac:chgData name="Huy Hoà Huỳnh" userId="d389dea489eca758" providerId="LiveId" clId="{C61F7CD4-46AE-4DA2-B612-2945048B4626}" dt="2021-01-18T11:33:15.719" v="15957" actId="571"/>
          <ac:cxnSpMkLst>
            <pc:docMk/>
            <pc:sldMk cId="1963217044" sldId="775"/>
            <ac:cxnSpMk id="44" creationId="{A76C008B-28B1-49CD-966D-8A03E730ADAA}"/>
          </ac:cxnSpMkLst>
        </pc:cxnChg>
        <pc:cxnChg chg="add mod">
          <ac:chgData name="Huy Hoà Huỳnh" userId="d389dea489eca758" providerId="LiveId" clId="{C61F7CD4-46AE-4DA2-B612-2945048B4626}" dt="2021-01-18T11:33:15.476" v="15956" actId="571"/>
          <ac:cxnSpMkLst>
            <pc:docMk/>
            <pc:sldMk cId="1963217044" sldId="775"/>
            <ac:cxnSpMk id="45" creationId="{A59DE708-66D1-4A51-A42E-D1025C815D2A}"/>
          </ac:cxnSpMkLst>
        </pc:cxnChg>
        <pc:cxnChg chg="add mod">
          <ac:chgData name="Huy Hoà Huỳnh" userId="d389dea489eca758" providerId="LiveId" clId="{C61F7CD4-46AE-4DA2-B612-2945048B4626}" dt="2021-01-18T11:33:15.440" v="15955" actId="571"/>
          <ac:cxnSpMkLst>
            <pc:docMk/>
            <pc:sldMk cId="1963217044" sldId="775"/>
            <ac:cxnSpMk id="46" creationId="{6DF108BB-3422-45B6-A848-01C1BAE0B84B}"/>
          </ac:cxnSpMkLst>
        </pc:cxnChg>
        <pc:cxnChg chg="add mod">
          <ac:chgData name="Huy Hoà Huỳnh" userId="d389dea489eca758" providerId="LiveId" clId="{C61F7CD4-46AE-4DA2-B612-2945048B4626}" dt="2021-01-18T11:33:15.403" v="15954" actId="571"/>
          <ac:cxnSpMkLst>
            <pc:docMk/>
            <pc:sldMk cId="1963217044" sldId="775"/>
            <ac:cxnSpMk id="47" creationId="{9F2F3B8B-7186-4DEF-9C31-00F86D2816D5}"/>
          </ac:cxnSpMkLst>
        </pc:cxnChg>
        <pc:cxnChg chg="add mod">
          <ac:chgData name="Huy Hoà Huỳnh" userId="d389dea489eca758" providerId="LiveId" clId="{C61F7CD4-46AE-4DA2-B612-2945048B4626}" dt="2021-01-18T11:33:15.365" v="15953" actId="571"/>
          <ac:cxnSpMkLst>
            <pc:docMk/>
            <pc:sldMk cId="1963217044" sldId="775"/>
            <ac:cxnSpMk id="48" creationId="{9633F725-4FDF-4654-9EDF-4E6E9F7C03F5}"/>
          </ac:cxnSpMkLst>
        </pc:cxnChg>
        <pc:cxnChg chg="add mod">
          <ac:chgData name="Huy Hoà Huỳnh" userId="d389dea489eca758" providerId="LiveId" clId="{C61F7CD4-46AE-4DA2-B612-2945048B4626}" dt="2021-01-18T11:33:15.327" v="15952" actId="571"/>
          <ac:cxnSpMkLst>
            <pc:docMk/>
            <pc:sldMk cId="1963217044" sldId="775"/>
            <ac:cxnSpMk id="49" creationId="{7F27DF0B-796B-403D-BE59-7F9233CACB43}"/>
          </ac:cxnSpMkLst>
        </pc:cxnChg>
        <pc:cxnChg chg="add mod">
          <ac:chgData name="Huy Hoà Huỳnh" userId="d389dea489eca758" providerId="LiveId" clId="{C61F7CD4-46AE-4DA2-B612-2945048B4626}" dt="2021-01-18T11:33:15.300" v="15951" actId="571"/>
          <ac:cxnSpMkLst>
            <pc:docMk/>
            <pc:sldMk cId="1963217044" sldId="775"/>
            <ac:cxnSpMk id="50" creationId="{27B414D5-33E8-4860-924F-954DC09A0CB0}"/>
          </ac:cxnSpMkLst>
        </pc:cxnChg>
        <pc:cxnChg chg="add mod">
          <ac:chgData name="Huy Hoà Huỳnh" userId="d389dea489eca758" providerId="LiveId" clId="{C61F7CD4-46AE-4DA2-B612-2945048B4626}" dt="2021-01-18T11:33:15.253" v="15950" actId="571"/>
          <ac:cxnSpMkLst>
            <pc:docMk/>
            <pc:sldMk cId="1963217044" sldId="775"/>
            <ac:cxnSpMk id="51" creationId="{C102BE30-B0AE-465C-9A65-F5D300B55021}"/>
          </ac:cxnSpMkLst>
        </pc:cxnChg>
        <pc:cxnChg chg="add mod">
          <ac:chgData name="Huy Hoà Huỳnh" userId="d389dea489eca758" providerId="LiveId" clId="{C61F7CD4-46AE-4DA2-B612-2945048B4626}" dt="2021-01-18T11:33:15.215" v="15949" actId="571"/>
          <ac:cxnSpMkLst>
            <pc:docMk/>
            <pc:sldMk cId="1963217044" sldId="775"/>
            <ac:cxnSpMk id="52" creationId="{35EBE130-4A55-4DF0-99C2-2BA79D2A09F4}"/>
          </ac:cxnSpMkLst>
        </pc:cxnChg>
        <pc:cxnChg chg="add mod">
          <ac:chgData name="Huy Hoà Huỳnh" userId="d389dea489eca758" providerId="LiveId" clId="{C61F7CD4-46AE-4DA2-B612-2945048B4626}" dt="2021-01-18T11:33:15.177" v="15948" actId="571"/>
          <ac:cxnSpMkLst>
            <pc:docMk/>
            <pc:sldMk cId="1963217044" sldId="775"/>
            <ac:cxnSpMk id="53" creationId="{0A510672-9784-48B4-8361-93ED88665D10}"/>
          </ac:cxnSpMkLst>
        </pc:cxnChg>
        <pc:cxnChg chg="add mod">
          <ac:chgData name="Huy Hoà Huỳnh" userId="d389dea489eca758" providerId="LiveId" clId="{C61F7CD4-46AE-4DA2-B612-2945048B4626}" dt="2021-01-18T11:33:15.143" v="15947" actId="571"/>
          <ac:cxnSpMkLst>
            <pc:docMk/>
            <pc:sldMk cId="1963217044" sldId="775"/>
            <ac:cxnSpMk id="54" creationId="{E2D6619A-9D82-4282-9EF1-DC1542989672}"/>
          </ac:cxnSpMkLst>
        </pc:cxnChg>
        <pc:cxnChg chg="add mod">
          <ac:chgData name="Huy Hoà Huỳnh" userId="d389dea489eca758" providerId="LiveId" clId="{C61F7CD4-46AE-4DA2-B612-2945048B4626}" dt="2021-01-18T11:33:14.579" v="15946" actId="571"/>
          <ac:cxnSpMkLst>
            <pc:docMk/>
            <pc:sldMk cId="1963217044" sldId="775"/>
            <ac:cxnSpMk id="55" creationId="{C5DF901C-B50C-44AC-B04C-9CE2DF183426}"/>
          </ac:cxnSpMkLst>
        </pc:cxnChg>
        <pc:cxnChg chg="add mod">
          <ac:chgData name="Huy Hoà Huỳnh" userId="d389dea489eca758" providerId="LiveId" clId="{C61F7CD4-46AE-4DA2-B612-2945048B4626}" dt="2021-01-18T11:33:14.375" v="15945" actId="571"/>
          <ac:cxnSpMkLst>
            <pc:docMk/>
            <pc:sldMk cId="1963217044" sldId="775"/>
            <ac:cxnSpMk id="56" creationId="{579AAB1B-DC75-4C3D-9028-1099FEDD5B7B}"/>
          </ac:cxnSpMkLst>
        </pc:cxnChg>
      </pc:sldChg>
      <pc:sldChg chg="addSp delSp modSp add mod delAnim modAnim">
        <pc:chgData name="Huy Hoà Huỳnh" userId="d389dea489eca758" providerId="LiveId" clId="{C61F7CD4-46AE-4DA2-B612-2945048B4626}" dt="2021-01-18T11:57:40.896" v="16464" actId="20577"/>
        <pc:sldMkLst>
          <pc:docMk/>
          <pc:sldMk cId="127336465" sldId="776"/>
        </pc:sldMkLst>
        <pc:spChg chg="mod">
          <ac:chgData name="Huy Hoà Huỳnh" userId="d389dea489eca758" providerId="LiveId" clId="{C61F7CD4-46AE-4DA2-B612-2945048B4626}" dt="2021-01-18T11:34:26.172" v="15988" actId="1076"/>
          <ac:spMkLst>
            <pc:docMk/>
            <pc:sldMk cId="127336465" sldId="776"/>
            <ac:spMk id="5" creationId="{DBAEA605-8976-4951-A14F-8FB95BD1987A}"/>
          </ac:spMkLst>
        </pc:spChg>
        <pc:spChg chg="add del">
          <ac:chgData name="Huy Hoà Huỳnh" userId="d389dea489eca758" providerId="LiveId" clId="{C61F7CD4-46AE-4DA2-B612-2945048B4626}" dt="2021-01-18T11:34:52.927" v="15998" actId="478"/>
          <ac:spMkLst>
            <pc:docMk/>
            <pc:sldMk cId="127336465" sldId="776"/>
            <ac:spMk id="6" creationId="{C8E974C0-F13C-4BFB-97A3-81EB369F2248}"/>
          </ac:spMkLst>
        </pc:spChg>
        <pc:spChg chg="add mod">
          <ac:chgData name="Huy Hoà Huỳnh" userId="d389dea489eca758" providerId="LiveId" clId="{C61F7CD4-46AE-4DA2-B612-2945048B4626}" dt="2021-01-18T11:35:12.206" v="16003" actId="14100"/>
          <ac:spMkLst>
            <pc:docMk/>
            <pc:sldMk cId="127336465" sldId="776"/>
            <ac:spMk id="9" creationId="{1BA98DE6-94E8-4E6E-B0D4-A585C353F15B}"/>
          </ac:spMkLst>
        </pc:spChg>
        <pc:spChg chg="add mod">
          <ac:chgData name="Huy Hoà Huỳnh" userId="d389dea489eca758" providerId="LiveId" clId="{C61F7CD4-46AE-4DA2-B612-2945048B4626}" dt="2021-01-18T11:35:31.942" v="16010" actId="1582"/>
          <ac:spMkLst>
            <pc:docMk/>
            <pc:sldMk cId="127336465" sldId="776"/>
            <ac:spMk id="11" creationId="{FA2575A8-808D-46C3-AD8C-4C3FCFC845B4}"/>
          </ac:spMkLst>
        </pc:spChg>
        <pc:spChg chg="mod">
          <ac:chgData name="Huy Hoà Huỳnh" userId="d389dea489eca758" providerId="LiveId" clId="{C61F7CD4-46AE-4DA2-B612-2945048B4626}" dt="2021-01-18T11:57:40.896" v="16464" actId="20577"/>
          <ac:spMkLst>
            <pc:docMk/>
            <pc:sldMk cId="127336465" sldId="776"/>
            <ac:spMk id="17" creationId="{6AB8F925-3929-4E8C-B319-3BB4BEA93B38}"/>
          </ac:spMkLst>
        </pc:spChg>
        <pc:spChg chg="del">
          <ac:chgData name="Huy Hoà Huỳnh" userId="d389dea489eca758" providerId="LiveId" clId="{C61F7CD4-46AE-4DA2-B612-2945048B4626}" dt="2021-01-18T11:34:01.934" v="15982" actId="478"/>
          <ac:spMkLst>
            <pc:docMk/>
            <pc:sldMk cId="127336465" sldId="776"/>
            <ac:spMk id="21" creationId="{B07AAAE4-376D-4DBD-9297-16B639F7C43C}"/>
          </ac:spMkLst>
        </pc:spChg>
        <pc:spChg chg="del">
          <ac:chgData name="Huy Hoà Huỳnh" userId="d389dea489eca758" providerId="LiveId" clId="{C61F7CD4-46AE-4DA2-B612-2945048B4626}" dt="2021-01-18T11:34:01.934" v="15982" actId="478"/>
          <ac:spMkLst>
            <pc:docMk/>
            <pc:sldMk cId="127336465" sldId="776"/>
            <ac:spMk id="22" creationId="{D5AA5EB8-E458-4E31-A46A-6940DA0959E4}"/>
          </ac:spMkLst>
        </pc:spChg>
        <pc:spChg chg="del">
          <ac:chgData name="Huy Hoà Huỳnh" userId="d389dea489eca758" providerId="LiveId" clId="{C61F7CD4-46AE-4DA2-B612-2945048B4626}" dt="2021-01-18T11:34:01.934" v="15982" actId="478"/>
          <ac:spMkLst>
            <pc:docMk/>
            <pc:sldMk cId="127336465" sldId="776"/>
            <ac:spMk id="31" creationId="{207E11C8-7613-4B14-8A85-9253900EA855}"/>
          </ac:spMkLst>
        </pc:spChg>
        <pc:spChg chg="del">
          <ac:chgData name="Huy Hoà Huỳnh" userId="d389dea489eca758" providerId="LiveId" clId="{C61F7CD4-46AE-4DA2-B612-2945048B4626}" dt="2021-01-18T11:34:03.209" v="15983" actId="478"/>
          <ac:spMkLst>
            <pc:docMk/>
            <pc:sldMk cId="127336465" sldId="776"/>
            <ac:spMk id="33" creationId="{A2CD8168-5DE2-46D2-9408-42AB6560933B}"/>
          </ac:spMkLst>
        </pc:spChg>
        <pc:spChg chg="del">
          <ac:chgData name="Huy Hoà Huỳnh" userId="d389dea489eca758" providerId="LiveId" clId="{C61F7CD4-46AE-4DA2-B612-2945048B4626}" dt="2021-01-18T11:34:03.209" v="15983" actId="478"/>
          <ac:spMkLst>
            <pc:docMk/>
            <pc:sldMk cId="127336465" sldId="776"/>
            <ac:spMk id="57" creationId="{E22B5535-E62F-4636-82A2-8DA8BAFAB2E6}"/>
          </ac:spMkLst>
        </pc:spChg>
        <pc:graphicFrameChg chg="add mod modGraphic">
          <ac:chgData name="Huy Hoà Huỳnh" userId="d389dea489eca758" providerId="LiveId" clId="{C61F7CD4-46AE-4DA2-B612-2945048B4626}" dt="2021-01-18T11:34:36.783" v="15996" actId="113"/>
          <ac:graphicFrameMkLst>
            <pc:docMk/>
            <pc:sldMk cId="127336465" sldId="776"/>
            <ac:graphicFrameMk id="3" creationId="{04A41F75-AF4E-4A9D-9AEA-7730EC2F9DF2}"/>
          </ac:graphicFrameMkLst>
        </pc:graphicFrameChg>
        <pc:graphicFrameChg chg="del modGraphic">
          <ac:chgData name="Huy Hoà Huỳnh" userId="d389dea489eca758" providerId="LiveId" clId="{C61F7CD4-46AE-4DA2-B612-2945048B4626}" dt="2021-01-18T11:34:00.549" v="15981" actId="478"/>
          <ac:graphicFrameMkLst>
            <pc:docMk/>
            <pc:sldMk cId="127336465" sldId="776"/>
            <ac:graphicFrameMk id="4" creationId="{8C4BA9A6-10E4-45B0-9558-C79949867FAA}"/>
          </ac:graphicFrameMkLst>
        </pc:graphicFrameChg>
        <pc:cxnChg chg="del">
          <ac:chgData name="Huy Hoà Huỳnh" userId="d389dea489eca758" providerId="LiveId" clId="{C61F7CD4-46AE-4DA2-B612-2945048B4626}" dt="2021-01-18T11:34:03.209" v="15983" actId="478"/>
          <ac:cxnSpMkLst>
            <pc:docMk/>
            <pc:sldMk cId="127336465" sldId="776"/>
            <ac:cxnSpMk id="7" creationId="{11D48221-C5B0-42F4-89A7-E9F6F5FFB8EB}"/>
          </ac:cxnSpMkLst>
        </pc:cxnChg>
      </pc:sldChg>
      <pc:sldChg chg="addSp delSp modSp add mod delAnim modAnim">
        <pc:chgData name="Huy Hoà Huỳnh" userId="d389dea489eca758" providerId="LiveId" clId="{C61F7CD4-46AE-4DA2-B612-2945048B4626}" dt="2021-01-18T11:57:44.127" v="16466" actId="20577"/>
        <pc:sldMkLst>
          <pc:docMk/>
          <pc:sldMk cId="1325832574" sldId="777"/>
        </pc:sldMkLst>
        <pc:spChg chg="mod">
          <ac:chgData name="Huy Hoà Huỳnh" userId="d389dea489eca758" providerId="LiveId" clId="{C61F7CD4-46AE-4DA2-B612-2945048B4626}" dt="2021-01-18T11:36:50.813" v="16034" actId="1076"/>
          <ac:spMkLst>
            <pc:docMk/>
            <pc:sldMk cId="1325832574" sldId="777"/>
            <ac:spMk id="5" creationId="{DBAEA605-8976-4951-A14F-8FB95BD1987A}"/>
          </ac:spMkLst>
        </pc:spChg>
        <pc:spChg chg="del">
          <ac:chgData name="Huy Hoà Huỳnh" userId="d389dea489eca758" providerId="LiveId" clId="{C61F7CD4-46AE-4DA2-B612-2945048B4626}" dt="2021-01-18T11:36:02.116" v="16021" actId="478"/>
          <ac:spMkLst>
            <pc:docMk/>
            <pc:sldMk cId="1325832574" sldId="777"/>
            <ac:spMk id="9" creationId="{1BA98DE6-94E8-4E6E-B0D4-A585C353F15B}"/>
          </ac:spMkLst>
        </pc:spChg>
        <pc:spChg chg="del">
          <ac:chgData name="Huy Hoà Huỳnh" userId="d389dea489eca758" providerId="LiveId" clId="{C61F7CD4-46AE-4DA2-B612-2945048B4626}" dt="2021-01-18T11:36:01.599" v="16020" actId="478"/>
          <ac:spMkLst>
            <pc:docMk/>
            <pc:sldMk cId="1325832574" sldId="777"/>
            <ac:spMk id="11" creationId="{FA2575A8-808D-46C3-AD8C-4C3FCFC845B4}"/>
          </ac:spMkLst>
        </pc:spChg>
        <pc:spChg chg="mod">
          <ac:chgData name="Huy Hoà Huỳnh" userId="d389dea489eca758" providerId="LiveId" clId="{C61F7CD4-46AE-4DA2-B612-2945048B4626}" dt="2021-01-18T11:57:44.127" v="16466" actId="20577"/>
          <ac:spMkLst>
            <pc:docMk/>
            <pc:sldMk cId="1325832574" sldId="777"/>
            <ac:spMk id="17" creationId="{6AB8F925-3929-4E8C-B319-3BB4BEA93B38}"/>
          </ac:spMkLst>
        </pc:spChg>
        <pc:graphicFrameChg chg="del">
          <ac:chgData name="Huy Hoà Huỳnh" userId="d389dea489eca758" providerId="LiveId" clId="{C61F7CD4-46AE-4DA2-B612-2945048B4626}" dt="2021-01-18T11:36:00.928" v="16019" actId="478"/>
          <ac:graphicFrameMkLst>
            <pc:docMk/>
            <pc:sldMk cId="1325832574" sldId="777"/>
            <ac:graphicFrameMk id="3" creationId="{04A41F75-AF4E-4A9D-9AEA-7730EC2F9DF2}"/>
          </ac:graphicFrameMkLst>
        </pc:graphicFrameChg>
        <pc:graphicFrameChg chg="add mod modGraphic">
          <ac:chgData name="Huy Hoà Huỳnh" userId="d389dea489eca758" providerId="LiveId" clId="{C61F7CD4-46AE-4DA2-B612-2945048B4626}" dt="2021-01-18T11:36:44.189" v="16033" actId="1076"/>
          <ac:graphicFrameMkLst>
            <pc:docMk/>
            <pc:sldMk cId="1325832574" sldId="777"/>
            <ac:graphicFrameMk id="4" creationId="{D51FF3D9-2D06-4AA0-8A87-F7BC1430D5AB}"/>
          </ac:graphicFrameMkLst>
        </pc:graphicFrameChg>
      </pc:sldChg>
      <pc:sldChg chg="addSp delSp modSp add mod modAnim">
        <pc:chgData name="Huy Hoà Huỳnh" userId="d389dea489eca758" providerId="LiveId" clId="{C61F7CD4-46AE-4DA2-B612-2945048B4626}" dt="2021-01-18T11:57:51.335" v="16474" actId="20577"/>
        <pc:sldMkLst>
          <pc:docMk/>
          <pc:sldMk cId="492318191" sldId="778"/>
        </pc:sldMkLst>
        <pc:spChg chg="del">
          <ac:chgData name="Huy Hoà Huỳnh" userId="d389dea489eca758" providerId="LiveId" clId="{C61F7CD4-46AE-4DA2-B612-2945048B4626}" dt="2021-01-18T11:37:06.753" v="16037" actId="478"/>
          <ac:spMkLst>
            <pc:docMk/>
            <pc:sldMk cId="492318191" sldId="778"/>
            <ac:spMk id="5" creationId="{DBAEA605-8976-4951-A14F-8FB95BD1987A}"/>
          </ac:spMkLst>
        </pc:spChg>
        <pc:spChg chg="add mod">
          <ac:chgData name="Huy Hoà Huỳnh" userId="d389dea489eca758" providerId="LiveId" clId="{C61F7CD4-46AE-4DA2-B612-2945048B4626}" dt="2021-01-18T11:37:29.428" v="16042" actId="1076"/>
          <ac:spMkLst>
            <pc:docMk/>
            <pc:sldMk cId="492318191" sldId="778"/>
            <ac:spMk id="15" creationId="{97588AA9-9C1C-4FFA-8435-316C490FF8E1}"/>
          </ac:spMkLst>
        </pc:spChg>
        <pc:spChg chg="mod">
          <ac:chgData name="Huy Hoà Huỳnh" userId="d389dea489eca758" providerId="LiveId" clId="{C61F7CD4-46AE-4DA2-B612-2945048B4626}" dt="2021-01-18T11:57:51.335" v="16474" actId="20577"/>
          <ac:spMkLst>
            <pc:docMk/>
            <pc:sldMk cId="492318191" sldId="778"/>
            <ac:spMk id="17" creationId="{6AB8F925-3929-4E8C-B319-3BB4BEA93B38}"/>
          </ac:spMkLst>
        </pc:spChg>
        <pc:spChg chg="add mod">
          <ac:chgData name="Huy Hoà Huỳnh" userId="d389dea489eca758" providerId="LiveId" clId="{C61F7CD4-46AE-4DA2-B612-2945048B4626}" dt="2021-01-18T11:37:38.310" v="16044" actId="1076"/>
          <ac:spMkLst>
            <pc:docMk/>
            <pc:sldMk cId="492318191" sldId="778"/>
            <ac:spMk id="19" creationId="{14B6776C-060A-4708-AD08-E81DC28AE34D}"/>
          </ac:spMkLst>
        </pc:spChg>
        <pc:spChg chg="add mod">
          <ac:chgData name="Huy Hoà Huỳnh" userId="d389dea489eca758" providerId="LiveId" clId="{C61F7CD4-46AE-4DA2-B612-2945048B4626}" dt="2021-01-18T11:37:48.861" v="16047" actId="1076"/>
          <ac:spMkLst>
            <pc:docMk/>
            <pc:sldMk cId="492318191" sldId="778"/>
            <ac:spMk id="21" creationId="{546C5467-640A-4347-BAFE-F527D5EA83DF}"/>
          </ac:spMkLst>
        </pc:spChg>
        <pc:spChg chg="add mod">
          <ac:chgData name="Huy Hoà Huỳnh" userId="d389dea489eca758" providerId="LiveId" clId="{C61F7CD4-46AE-4DA2-B612-2945048B4626}" dt="2021-01-18T11:38:16.405" v="16053" actId="1076"/>
          <ac:spMkLst>
            <pc:docMk/>
            <pc:sldMk cId="492318191" sldId="778"/>
            <ac:spMk id="22" creationId="{38D94354-294F-4F97-81E5-320331AD851A}"/>
          </ac:spMkLst>
        </pc:spChg>
        <pc:graphicFrameChg chg="del">
          <ac:chgData name="Huy Hoà Huỳnh" userId="d389dea489eca758" providerId="LiveId" clId="{C61F7CD4-46AE-4DA2-B612-2945048B4626}" dt="2021-01-18T11:37:05.324" v="16036" actId="478"/>
          <ac:graphicFrameMkLst>
            <pc:docMk/>
            <pc:sldMk cId="492318191" sldId="778"/>
            <ac:graphicFrameMk id="4" creationId="{D51FF3D9-2D06-4AA0-8A87-F7BC1430D5AB}"/>
          </ac:graphicFrameMkLst>
        </pc:graphicFrameChg>
      </pc:sldChg>
      <pc:sldChg chg="new del">
        <pc:chgData name="Huy Hoà Huỳnh" userId="d389dea489eca758" providerId="LiveId" clId="{C61F7CD4-46AE-4DA2-B612-2945048B4626}" dt="2021-01-18T11:38:36.572" v="16056" actId="47"/>
        <pc:sldMkLst>
          <pc:docMk/>
          <pc:sldMk cId="4097273006" sldId="779"/>
        </pc:sldMkLst>
      </pc:sldChg>
      <pc:sldChg chg="addSp delSp modSp add mod delAnim">
        <pc:chgData name="Huy Hoà Huỳnh" userId="d389dea489eca758" providerId="LiveId" clId="{C61F7CD4-46AE-4DA2-B612-2945048B4626}" dt="2021-01-21T05:34:01.985" v="17999" actId="164"/>
        <pc:sldMkLst>
          <pc:docMk/>
          <pc:sldMk cId="4144467615" sldId="779"/>
        </pc:sldMkLst>
        <pc:spChg chg="del mod">
          <ac:chgData name="Huy Hoà Huỳnh" userId="d389dea489eca758" providerId="LiveId" clId="{C61F7CD4-46AE-4DA2-B612-2945048B4626}" dt="2021-01-18T11:38:41.717" v="16059" actId="478"/>
          <ac:spMkLst>
            <pc:docMk/>
            <pc:sldMk cId="4144467615" sldId="779"/>
            <ac:spMk id="15" creationId="{97588AA9-9C1C-4FFA-8435-316C490FF8E1}"/>
          </ac:spMkLst>
        </pc:spChg>
        <pc:spChg chg="mod">
          <ac:chgData name="Huy Hoà Huỳnh" userId="d389dea489eca758" providerId="LiveId" clId="{C61F7CD4-46AE-4DA2-B612-2945048B4626}" dt="2021-01-18T11:57:53.827" v="16476" actId="20577"/>
          <ac:spMkLst>
            <pc:docMk/>
            <pc:sldMk cId="4144467615" sldId="779"/>
            <ac:spMk id="17" creationId="{6AB8F925-3929-4E8C-B319-3BB4BEA93B38}"/>
          </ac:spMkLst>
        </pc:spChg>
        <pc:spChg chg="del">
          <ac:chgData name="Huy Hoà Huỳnh" userId="d389dea489eca758" providerId="LiveId" clId="{C61F7CD4-46AE-4DA2-B612-2945048B4626}" dt="2021-01-18T11:38:42.637" v="16060" actId="478"/>
          <ac:spMkLst>
            <pc:docMk/>
            <pc:sldMk cId="4144467615" sldId="779"/>
            <ac:spMk id="19" creationId="{14B6776C-060A-4708-AD08-E81DC28AE34D}"/>
          </ac:spMkLst>
        </pc:spChg>
        <pc:spChg chg="del">
          <ac:chgData name="Huy Hoà Huỳnh" userId="d389dea489eca758" providerId="LiveId" clId="{C61F7CD4-46AE-4DA2-B612-2945048B4626}" dt="2021-01-18T11:38:43.523" v="16061" actId="478"/>
          <ac:spMkLst>
            <pc:docMk/>
            <pc:sldMk cId="4144467615" sldId="779"/>
            <ac:spMk id="21" creationId="{546C5467-640A-4347-BAFE-F527D5EA83DF}"/>
          </ac:spMkLst>
        </pc:spChg>
        <pc:spChg chg="del">
          <ac:chgData name="Huy Hoà Huỳnh" userId="d389dea489eca758" providerId="LiveId" clId="{C61F7CD4-46AE-4DA2-B612-2945048B4626}" dt="2021-01-18T11:38:44.454" v="16062" actId="478"/>
          <ac:spMkLst>
            <pc:docMk/>
            <pc:sldMk cId="4144467615" sldId="779"/>
            <ac:spMk id="22" creationId="{38D94354-294F-4F97-81E5-320331AD851A}"/>
          </ac:spMkLst>
        </pc:spChg>
        <pc:spChg chg="add mod">
          <ac:chgData name="Huy Hoà Huỳnh" userId="d389dea489eca758" providerId="LiveId" clId="{C61F7CD4-46AE-4DA2-B612-2945048B4626}" dt="2021-01-18T11:44:17.544" v="16084" actId="113"/>
          <ac:spMkLst>
            <pc:docMk/>
            <pc:sldMk cId="4144467615" sldId="779"/>
            <ac:spMk id="25" creationId="{18ADABF9-FAC3-4F83-A44C-57E13433DFC3}"/>
          </ac:spMkLst>
        </pc:spChg>
        <pc:spChg chg="add mod">
          <ac:chgData name="Huy Hoà Huỳnh" userId="d389dea489eca758" providerId="LiveId" clId="{C61F7CD4-46AE-4DA2-B612-2945048B4626}" dt="2021-01-21T05:34:01.985" v="17999" actId="164"/>
          <ac:spMkLst>
            <pc:docMk/>
            <pc:sldMk cId="4144467615" sldId="779"/>
            <ac:spMk id="26" creationId="{9B6773AA-8E23-4A2A-A78C-0D8672910A67}"/>
          </ac:spMkLst>
        </pc:spChg>
        <pc:spChg chg="add mod">
          <ac:chgData name="Huy Hoà Huỳnh" userId="d389dea489eca758" providerId="LiveId" clId="{C61F7CD4-46AE-4DA2-B612-2945048B4626}" dt="2021-01-21T05:34:01.985" v="17999" actId="164"/>
          <ac:spMkLst>
            <pc:docMk/>
            <pc:sldMk cId="4144467615" sldId="779"/>
            <ac:spMk id="27" creationId="{3C308542-B73D-454D-97F8-DF6005AF285B}"/>
          </ac:spMkLst>
        </pc:spChg>
        <pc:grpChg chg="add mod">
          <ac:chgData name="Huy Hoà Huỳnh" userId="d389dea489eca758" providerId="LiveId" clId="{C61F7CD4-46AE-4DA2-B612-2945048B4626}" dt="2021-01-21T05:34:01.985" v="17999" actId="164"/>
          <ac:grpSpMkLst>
            <pc:docMk/>
            <pc:sldMk cId="4144467615" sldId="779"/>
            <ac:grpSpMk id="3" creationId="{EA2768EE-FB81-47D4-8997-0286D9E19C80}"/>
          </ac:grpSpMkLst>
        </pc:grpChg>
        <pc:picChg chg="add mod">
          <ac:chgData name="Huy Hoà Huỳnh" userId="d389dea489eca758" providerId="LiveId" clId="{C61F7CD4-46AE-4DA2-B612-2945048B4626}" dt="2021-01-21T05:34:01.985" v="17999" actId="164"/>
          <ac:picMkLst>
            <pc:docMk/>
            <pc:sldMk cId="4144467615" sldId="779"/>
            <ac:picMk id="23" creationId="{551ABA23-FC5A-459A-9460-40BDF931045C}"/>
          </ac:picMkLst>
        </pc:picChg>
        <pc:picChg chg="add mod">
          <ac:chgData name="Huy Hoà Huỳnh" userId="d389dea489eca758" providerId="LiveId" clId="{C61F7CD4-46AE-4DA2-B612-2945048B4626}" dt="2021-01-21T05:34:01.985" v="17999" actId="164"/>
          <ac:picMkLst>
            <pc:docMk/>
            <pc:sldMk cId="4144467615" sldId="779"/>
            <ac:picMk id="24" creationId="{7D910FA9-B2ED-42CF-936B-195DD53B6062}"/>
          </ac:picMkLst>
        </pc:picChg>
      </pc:sldChg>
      <pc:sldChg chg="addSp modSp add mod modAnim">
        <pc:chgData name="Huy Hoà Huỳnh" userId="d389dea489eca758" providerId="LiveId" clId="{C61F7CD4-46AE-4DA2-B612-2945048B4626}" dt="2021-01-18T11:57:55.954" v="16478" actId="20577"/>
        <pc:sldMkLst>
          <pc:docMk/>
          <pc:sldMk cId="2033297140" sldId="780"/>
        </pc:sldMkLst>
        <pc:spChg chg="mod">
          <ac:chgData name="Huy Hoà Huỳnh" userId="d389dea489eca758" providerId="LiveId" clId="{C61F7CD4-46AE-4DA2-B612-2945048B4626}" dt="2021-01-18T11:57:55.954" v="16478" actId="20577"/>
          <ac:spMkLst>
            <pc:docMk/>
            <pc:sldMk cId="2033297140" sldId="780"/>
            <ac:spMk id="17" creationId="{6AB8F925-3929-4E8C-B319-3BB4BEA93B38}"/>
          </ac:spMkLst>
        </pc:spChg>
        <pc:spChg chg="add mod">
          <ac:chgData name="Huy Hoà Huỳnh" userId="d389dea489eca758" providerId="LiveId" clId="{C61F7CD4-46AE-4DA2-B612-2945048B4626}" dt="2021-01-18T11:46:56.139" v="16269" actId="20577"/>
          <ac:spMkLst>
            <pc:docMk/>
            <pc:sldMk cId="2033297140" sldId="780"/>
            <ac:spMk id="19" creationId="{47EE31CF-55C6-41B8-AB76-FBC322479F8E}"/>
          </ac:spMkLst>
        </pc:spChg>
        <pc:spChg chg="add mod">
          <ac:chgData name="Huy Hoà Huỳnh" userId="d389dea489eca758" providerId="LiveId" clId="{C61F7CD4-46AE-4DA2-B612-2945048B4626}" dt="2021-01-18T11:47:21.075" v="16280" actId="113"/>
          <ac:spMkLst>
            <pc:docMk/>
            <pc:sldMk cId="2033297140" sldId="780"/>
            <ac:spMk id="21" creationId="{4BCAFFC3-AC22-4F15-A215-2F6F0B30AA67}"/>
          </ac:spMkLst>
        </pc:spChg>
        <pc:spChg chg="mod">
          <ac:chgData name="Huy Hoà Huỳnh" userId="d389dea489eca758" providerId="LiveId" clId="{C61F7CD4-46AE-4DA2-B612-2945048B4626}" dt="2021-01-18T11:46:18.073" v="16262" actId="113"/>
          <ac:spMkLst>
            <pc:docMk/>
            <pc:sldMk cId="2033297140" sldId="780"/>
            <ac:spMk id="25" creationId="{18ADABF9-FAC3-4F83-A44C-57E13433DFC3}"/>
          </ac:spMkLst>
        </pc:spChg>
        <pc:picChg chg="mod">
          <ac:chgData name="Huy Hoà Huỳnh" userId="d389dea489eca758" providerId="LiveId" clId="{C61F7CD4-46AE-4DA2-B612-2945048B4626}" dt="2021-01-18T11:44:46.334" v="16086" actId="14826"/>
          <ac:picMkLst>
            <pc:docMk/>
            <pc:sldMk cId="2033297140" sldId="780"/>
            <ac:picMk id="23" creationId="{551ABA23-FC5A-459A-9460-40BDF931045C}"/>
          </ac:picMkLst>
        </pc:picChg>
      </pc:sldChg>
      <pc:sldChg chg="addSp delSp modSp add mod delAnim">
        <pc:chgData name="Huy Hoà Huỳnh" userId="d389dea489eca758" providerId="LiveId" clId="{C61F7CD4-46AE-4DA2-B612-2945048B4626}" dt="2021-01-18T11:54:03.035" v="16367" actId="20577"/>
        <pc:sldMkLst>
          <pc:docMk/>
          <pc:sldMk cId="1111009887" sldId="781"/>
        </pc:sldMkLst>
        <pc:spChg chg="mod">
          <ac:chgData name="Huy Hoà Huỳnh" userId="d389dea489eca758" providerId="LiveId" clId="{C61F7CD4-46AE-4DA2-B612-2945048B4626}" dt="2021-01-18T11:48:10.653" v="16354" actId="20577"/>
          <ac:spMkLst>
            <pc:docMk/>
            <pc:sldMk cId="1111009887" sldId="781"/>
            <ac:spMk id="13" creationId="{59562F76-A843-4FAC-998E-E32619D8042B}"/>
          </ac:spMkLst>
        </pc:spChg>
        <pc:spChg chg="del">
          <ac:chgData name="Huy Hoà Huỳnh" userId="d389dea489eca758" providerId="LiveId" clId="{C61F7CD4-46AE-4DA2-B612-2945048B4626}" dt="2021-01-18T11:47:59.825" v="16290" actId="478"/>
          <ac:spMkLst>
            <pc:docMk/>
            <pc:sldMk cId="1111009887" sldId="781"/>
            <ac:spMk id="17" creationId="{6AB8F925-3929-4E8C-B319-3BB4BEA93B38}"/>
          </ac:spMkLst>
        </pc:spChg>
        <pc:spChg chg="del">
          <ac:chgData name="Huy Hoà Huỳnh" userId="d389dea489eca758" providerId="LiveId" clId="{C61F7CD4-46AE-4DA2-B612-2945048B4626}" dt="2021-01-18T11:47:55.766" v="16287" actId="478"/>
          <ac:spMkLst>
            <pc:docMk/>
            <pc:sldMk cId="1111009887" sldId="781"/>
            <ac:spMk id="19" creationId="{47EE31CF-55C6-41B8-AB76-FBC322479F8E}"/>
          </ac:spMkLst>
        </pc:spChg>
        <pc:spChg chg="del">
          <ac:chgData name="Huy Hoà Huỳnh" userId="d389dea489eca758" providerId="LiveId" clId="{C61F7CD4-46AE-4DA2-B612-2945048B4626}" dt="2021-01-18T11:47:58.467" v="16289" actId="478"/>
          <ac:spMkLst>
            <pc:docMk/>
            <pc:sldMk cId="1111009887" sldId="781"/>
            <ac:spMk id="21" creationId="{4BCAFFC3-AC22-4F15-A215-2F6F0B30AA67}"/>
          </ac:spMkLst>
        </pc:spChg>
        <pc:spChg chg="add mod">
          <ac:chgData name="Huy Hoà Huỳnh" userId="d389dea489eca758" providerId="LiveId" clId="{C61F7CD4-46AE-4DA2-B612-2945048B4626}" dt="2021-01-18T11:54:03.035" v="16367" actId="20577"/>
          <ac:spMkLst>
            <pc:docMk/>
            <pc:sldMk cId="1111009887" sldId="781"/>
            <ac:spMk id="22" creationId="{7C21E0C4-E674-4380-8F0D-AA58C7155FC7}"/>
          </ac:spMkLst>
        </pc:spChg>
        <pc:spChg chg="del">
          <ac:chgData name="Huy Hoà Huỳnh" userId="d389dea489eca758" providerId="LiveId" clId="{C61F7CD4-46AE-4DA2-B612-2945048B4626}" dt="2021-01-18T11:47:56.875" v="16288" actId="478"/>
          <ac:spMkLst>
            <pc:docMk/>
            <pc:sldMk cId="1111009887" sldId="781"/>
            <ac:spMk id="25" creationId="{18ADABF9-FAC3-4F83-A44C-57E13433DFC3}"/>
          </ac:spMkLst>
        </pc:spChg>
        <pc:spChg chg="del">
          <ac:chgData name="Huy Hoà Huỳnh" userId="d389dea489eca758" providerId="LiveId" clId="{C61F7CD4-46AE-4DA2-B612-2945048B4626}" dt="2021-01-18T11:47:55.001" v="16286" actId="478"/>
          <ac:spMkLst>
            <pc:docMk/>
            <pc:sldMk cId="1111009887" sldId="781"/>
            <ac:spMk id="26" creationId="{9B6773AA-8E23-4A2A-A78C-0D8672910A67}"/>
          </ac:spMkLst>
        </pc:spChg>
        <pc:spChg chg="del">
          <ac:chgData name="Huy Hoà Huỳnh" userId="d389dea489eca758" providerId="LiveId" clId="{C61F7CD4-46AE-4DA2-B612-2945048B4626}" dt="2021-01-18T11:47:53.940" v="16285" actId="478"/>
          <ac:spMkLst>
            <pc:docMk/>
            <pc:sldMk cId="1111009887" sldId="781"/>
            <ac:spMk id="27" creationId="{3C308542-B73D-454D-97F8-DF6005AF285B}"/>
          </ac:spMkLst>
        </pc:spChg>
        <pc:graphicFrameChg chg="add mod modGraphic">
          <ac:chgData name="Huy Hoà Huỳnh" userId="d389dea489eca758" providerId="LiveId" clId="{C61F7CD4-46AE-4DA2-B612-2945048B4626}" dt="2021-01-18T11:49:38.590" v="16361" actId="1076"/>
          <ac:graphicFrameMkLst>
            <pc:docMk/>
            <pc:sldMk cId="1111009887" sldId="781"/>
            <ac:graphicFrameMk id="3" creationId="{B57125B0-88C6-4D50-A778-99806C6A96B0}"/>
          </ac:graphicFrameMkLst>
        </pc:graphicFrameChg>
        <pc:picChg chg="del">
          <ac:chgData name="Huy Hoà Huỳnh" userId="d389dea489eca758" providerId="LiveId" clId="{C61F7CD4-46AE-4DA2-B612-2945048B4626}" dt="2021-01-18T11:47:52.105" v="16283" actId="478"/>
          <ac:picMkLst>
            <pc:docMk/>
            <pc:sldMk cId="1111009887" sldId="781"/>
            <ac:picMk id="23" creationId="{551ABA23-FC5A-459A-9460-40BDF931045C}"/>
          </ac:picMkLst>
        </pc:picChg>
        <pc:picChg chg="del">
          <ac:chgData name="Huy Hoà Huỳnh" userId="d389dea489eca758" providerId="LiveId" clId="{C61F7CD4-46AE-4DA2-B612-2945048B4626}" dt="2021-01-18T11:47:52.675" v="16284" actId="478"/>
          <ac:picMkLst>
            <pc:docMk/>
            <pc:sldMk cId="1111009887" sldId="781"/>
            <ac:picMk id="24" creationId="{7D910FA9-B2ED-42CF-936B-195DD53B6062}"/>
          </ac:picMkLst>
        </pc:picChg>
      </pc:sldChg>
      <pc:sldChg chg="addSp delSp modSp add mod modAnim">
        <pc:chgData name="Huy Hoà Huỳnh" userId="d389dea489eca758" providerId="LiveId" clId="{C61F7CD4-46AE-4DA2-B612-2945048B4626}" dt="2021-01-18T12:00:18.519" v="16581" actId="1076"/>
        <pc:sldMkLst>
          <pc:docMk/>
          <pc:sldMk cId="4044773806" sldId="782"/>
        </pc:sldMkLst>
        <pc:spChg chg="add mod">
          <ac:chgData name="Huy Hoà Huỳnh" userId="d389dea489eca758" providerId="LiveId" clId="{C61F7CD4-46AE-4DA2-B612-2945048B4626}" dt="2021-01-18T11:55:16.204" v="16422" actId="20577"/>
          <ac:spMkLst>
            <pc:docMk/>
            <pc:sldMk cId="4044773806" sldId="782"/>
            <ac:spMk id="15" creationId="{EECAE70F-7246-4368-B5DA-54223ACB28BE}"/>
          </ac:spMkLst>
        </pc:spChg>
        <pc:spChg chg="add del">
          <ac:chgData name="Huy Hoà Huỳnh" userId="d389dea489eca758" providerId="LiveId" clId="{C61F7CD4-46AE-4DA2-B612-2945048B4626}" dt="2021-01-18T11:58:21.304" v="16480" actId="478"/>
          <ac:spMkLst>
            <pc:docMk/>
            <pc:sldMk cId="4044773806" sldId="782"/>
            <ac:spMk id="17" creationId="{00EE0A73-5CB7-4FE7-89E1-505931ED5CC9}"/>
          </ac:spMkLst>
        </pc:spChg>
        <pc:spChg chg="add mod">
          <ac:chgData name="Huy Hoà Huỳnh" userId="d389dea489eca758" providerId="LiveId" clId="{C61F7CD4-46AE-4DA2-B612-2945048B4626}" dt="2021-01-18T11:58:42.231" v="16486" actId="1076"/>
          <ac:spMkLst>
            <pc:docMk/>
            <pc:sldMk cId="4044773806" sldId="782"/>
            <ac:spMk id="21" creationId="{E34C15DC-7DF4-48C8-8AA0-6A790866D0FD}"/>
          </ac:spMkLst>
        </pc:spChg>
        <pc:spChg chg="del">
          <ac:chgData name="Huy Hoà Huỳnh" userId="d389dea489eca758" providerId="LiveId" clId="{C61F7CD4-46AE-4DA2-B612-2945048B4626}" dt="2021-01-18T11:58:22.551" v="16481" actId="478"/>
          <ac:spMkLst>
            <pc:docMk/>
            <pc:sldMk cId="4044773806" sldId="782"/>
            <ac:spMk id="22" creationId="{7C21E0C4-E674-4380-8F0D-AA58C7155FC7}"/>
          </ac:spMkLst>
        </pc:spChg>
        <pc:spChg chg="add mod">
          <ac:chgData name="Huy Hoà Huỳnh" userId="d389dea489eca758" providerId="LiveId" clId="{C61F7CD4-46AE-4DA2-B612-2945048B4626}" dt="2021-01-18T12:00:18.519" v="16581" actId="1076"/>
          <ac:spMkLst>
            <pc:docMk/>
            <pc:sldMk cId="4044773806" sldId="782"/>
            <ac:spMk id="23" creationId="{1C464AA1-943D-420B-81C5-FF446E058CC3}"/>
          </ac:spMkLst>
        </pc:spChg>
        <pc:graphicFrameChg chg="del">
          <ac:chgData name="Huy Hoà Huỳnh" userId="d389dea489eca758" providerId="LiveId" clId="{C61F7CD4-46AE-4DA2-B612-2945048B4626}" dt="2021-01-18T11:54:12.790" v="16369" actId="478"/>
          <ac:graphicFrameMkLst>
            <pc:docMk/>
            <pc:sldMk cId="4044773806" sldId="782"/>
            <ac:graphicFrameMk id="3" creationId="{B57125B0-88C6-4D50-A778-99806C6A96B0}"/>
          </ac:graphicFrameMkLst>
        </pc:graphicFrameChg>
        <pc:picChg chg="add mod">
          <ac:chgData name="Huy Hoà Huỳnh" userId="d389dea489eca758" providerId="LiveId" clId="{C61F7CD4-46AE-4DA2-B612-2945048B4626}" dt="2021-01-18T11:58:31.341" v="16484" actId="1076"/>
          <ac:picMkLst>
            <pc:docMk/>
            <pc:sldMk cId="4044773806" sldId="782"/>
            <ac:picMk id="19" creationId="{15BD4F26-4724-4295-AD55-98A26149D4CA}"/>
          </ac:picMkLst>
        </pc:picChg>
      </pc:sldChg>
      <pc:sldChg chg="addSp delSp modSp add mod addAnim delAnim modAnim">
        <pc:chgData name="Huy Hoà Huỳnh" userId="d389dea489eca758" providerId="LiveId" clId="{C61F7CD4-46AE-4DA2-B612-2945048B4626}" dt="2021-01-18T12:02:21.610" v="16724" actId="478"/>
        <pc:sldMkLst>
          <pc:docMk/>
          <pc:sldMk cId="2009063977" sldId="783"/>
        </pc:sldMkLst>
        <pc:spChg chg="add del mod">
          <ac:chgData name="Huy Hoà Huỳnh" userId="d389dea489eca758" providerId="LiveId" clId="{C61F7CD4-46AE-4DA2-B612-2945048B4626}" dt="2021-01-18T12:02:21.029" v="16722" actId="478"/>
          <ac:spMkLst>
            <pc:docMk/>
            <pc:sldMk cId="2009063977" sldId="783"/>
            <ac:spMk id="21" creationId="{E34C15DC-7DF4-48C8-8AA0-6A790866D0FD}"/>
          </ac:spMkLst>
        </pc:spChg>
        <pc:spChg chg="add del mod">
          <ac:chgData name="Huy Hoà Huỳnh" userId="d389dea489eca758" providerId="LiveId" clId="{C61F7CD4-46AE-4DA2-B612-2945048B4626}" dt="2021-01-18T12:02:20.693" v="16721" actId="478"/>
          <ac:spMkLst>
            <pc:docMk/>
            <pc:sldMk cId="2009063977" sldId="783"/>
            <ac:spMk id="22" creationId="{8A250ED2-07C5-4ADA-838A-F872092A731E}"/>
          </ac:spMkLst>
        </pc:spChg>
        <pc:spChg chg="del">
          <ac:chgData name="Huy Hoà Huỳnh" userId="d389dea489eca758" providerId="LiveId" clId="{C61F7CD4-46AE-4DA2-B612-2945048B4626}" dt="2021-01-18T12:01:07.691" v="16659" actId="478"/>
          <ac:spMkLst>
            <pc:docMk/>
            <pc:sldMk cId="2009063977" sldId="783"/>
            <ac:spMk id="23" creationId="{1C464AA1-943D-420B-81C5-FF446E058CC3}"/>
          </ac:spMkLst>
        </pc:spChg>
        <pc:graphicFrameChg chg="add del mod modGraphic">
          <ac:chgData name="Huy Hoà Huỳnh" userId="d389dea489eca758" providerId="LiveId" clId="{C61F7CD4-46AE-4DA2-B612-2945048B4626}" dt="2021-01-18T12:02:21.344" v="16723" actId="478"/>
          <ac:graphicFrameMkLst>
            <pc:docMk/>
            <pc:sldMk cId="2009063977" sldId="783"/>
            <ac:graphicFrameMk id="3" creationId="{76BA6372-9ECF-4851-808E-DE3DF0E4A34C}"/>
          </ac:graphicFrameMkLst>
        </pc:graphicFrameChg>
        <pc:picChg chg="add del mod">
          <ac:chgData name="Huy Hoà Huỳnh" userId="d389dea489eca758" providerId="LiveId" clId="{C61F7CD4-46AE-4DA2-B612-2945048B4626}" dt="2021-01-18T12:02:21.610" v="16724" actId="478"/>
          <ac:picMkLst>
            <pc:docMk/>
            <pc:sldMk cId="2009063977" sldId="783"/>
            <ac:picMk id="19" creationId="{15BD4F26-4724-4295-AD55-98A26149D4CA}"/>
          </ac:picMkLst>
        </pc:picChg>
      </pc:sldChg>
      <pc:sldChg chg="addSp delSp modSp add mod delAnim modAnim">
        <pc:chgData name="Huy Hoà Huỳnh" userId="d389dea489eca758" providerId="LiveId" clId="{C61F7CD4-46AE-4DA2-B612-2945048B4626}" dt="2021-01-18T12:05:39.208" v="16775"/>
        <pc:sldMkLst>
          <pc:docMk/>
          <pc:sldMk cId="682473992" sldId="784"/>
        </pc:sldMkLst>
        <pc:spChg chg="mod">
          <ac:chgData name="Huy Hoà Huỳnh" userId="d389dea489eca758" providerId="LiveId" clId="{C61F7CD4-46AE-4DA2-B612-2945048B4626}" dt="2021-01-18T12:02:36.222" v="16752" actId="20577"/>
          <ac:spMkLst>
            <pc:docMk/>
            <pc:sldMk cId="682473992" sldId="784"/>
            <ac:spMk id="15" creationId="{EECAE70F-7246-4368-B5DA-54223ACB28BE}"/>
          </ac:spMkLst>
        </pc:spChg>
        <pc:spChg chg="del">
          <ac:chgData name="Huy Hoà Huỳnh" userId="d389dea489eca758" providerId="LiveId" clId="{C61F7CD4-46AE-4DA2-B612-2945048B4626}" dt="2021-01-18T12:02:39.648" v="16754" actId="478"/>
          <ac:spMkLst>
            <pc:docMk/>
            <pc:sldMk cId="682473992" sldId="784"/>
            <ac:spMk id="21" creationId="{E34C15DC-7DF4-48C8-8AA0-6A790866D0FD}"/>
          </ac:spMkLst>
        </pc:spChg>
        <pc:spChg chg="del">
          <ac:chgData name="Huy Hoà Huỳnh" userId="d389dea489eca758" providerId="LiveId" clId="{C61F7CD4-46AE-4DA2-B612-2945048B4626}" dt="2021-01-18T12:02:41.958" v="16756" actId="478"/>
          <ac:spMkLst>
            <pc:docMk/>
            <pc:sldMk cId="682473992" sldId="784"/>
            <ac:spMk id="22" creationId="{8A250ED2-07C5-4ADA-838A-F872092A731E}"/>
          </ac:spMkLst>
        </pc:spChg>
        <pc:spChg chg="add mod">
          <ac:chgData name="Huy Hoà Huỳnh" userId="d389dea489eca758" providerId="LiveId" clId="{C61F7CD4-46AE-4DA2-B612-2945048B4626}" dt="2021-01-18T12:03:12.410" v="16763"/>
          <ac:spMkLst>
            <pc:docMk/>
            <pc:sldMk cId="682473992" sldId="784"/>
            <ac:spMk id="23" creationId="{FF52A930-DED7-44CB-848C-FE3C1CE19333}"/>
          </ac:spMkLst>
        </pc:spChg>
        <pc:graphicFrameChg chg="del">
          <ac:chgData name="Huy Hoà Huỳnh" userId="d389dea489eca758" providerId="LiveId" clId="{C61F7CD4-46AE-4DA2-B612-2945048B4626}" dt="2021-01-18T12:02:40.865" v="16755" actId="478"/>
          <ac:graphicFrameMkLst>
            <pc:docMk/>
            <pc:sldMk cId="682473992" sldId="784"/>
            <ac:graphicFrameMk id="3" creationId="{76BA6372-9ECF-4851-808E-DE3DF0E4A34C}"/>
          </ac:graphicFrameMkLst>
        </pc:graphicFrameChg>
        <pc:picChg chg="add mod modCrop">
          <ac:chgData name="Huy Hoà Huỳnh" userId="d389dea489eca758" providerId="LiveId" clId="{C61F7CD4-46AE-4DA2-B612-2945048B4626}" dt="2021-01-18T12:05:39.208" v="16775"/>
          <ac:picMkLst>
            <pc:docMk/>
            <pc:sldMk cId="682473992" sldId="784"/>
            <ac:picMk id="6" creationId="{034CF9E2-A21B-4A52-BB0A-6A14F99F08DC}"/>
          </ac:picMkLst>
        </pc:picChg>
        <pc:picChg chg="del">
          <ac:chgData name="Huy Hoà Huỳnh" userId="d389dea489eca758" providerId="LiveId" clId="{C61F7CD4-46AE-4DA2-B612-2945048B4626}" dt="2021-01-18T12:02:37.656" v="16753" actId="478"/>
          <ac:picMkLst>
            <pc:docMk/>
            <pc:sldMk cId="682473992" sldId="784"/>
            <ac:picMk id="19" creationId="{15BD4F26-4724-4295-AD55-98A26149D4CA}"/>
          </ac:picMkLst>
        </pc:picChg>
      </pc:sldChg>
      <pc:sldChg chg="addSp delSp modSp add mod delAnim modAnim">
        <pc:chgData name="Huy Hoà Huỳnh" userId="d389dea489eca758" providerId="LiveId" clId="{C61F7CD4-46AE-4DA2-B612-2945048B4626}" dt="2021-01-18T12:08:53.251" v="16932"/>
        <pc:sldMkLst>
          <pc:docMk/>
          <pc:sldMk cId="3976823383" sldId="785"/>
        </pc:sldMkLst>
        <pc:spChg chg="add mod">
          <ac:chgData name="Huy Hoà Huỳnh" userId="d389dea489eca758" providerId="LiveId" clId="{C61F7CD4-46AE-4DA2-B612-2945048B4626}" dt="2021-01-18T12:07:49.985" v="16847" actId="1582"/>
          <ac:spMkLst>
            <pc:docMk/>
            <pc:sldMk cId="3976823383" sldId="785"/>
            <ac:spMk id="7" creationId="{9BA6FA16-A8FA-42CD-A62F-5ADBD0DFBF4A}"/>
          </ac:spMkLst>
        </pc:spChg>
        <pc:spChg chg="add mod">
          <ac:chgData name="Huy Hoà Huỳnh" userId="d389dea489eca758" providerId="LiveId" clId="{C61F7CD4-46AE-4DA2-B612-2945048B4626}" dt="2021-01-18T12:08:12.767" v="16919" actId="1076"/>
          <ac:spMkLst>
            <pc:docMk/>
            <pc:sldMk cId="3976823383" sldId="785"/>
            <ac:spMk id="9" creationId="{034D9420-0334-42C6-9B46-C71B5054B90F}"/>
          </ac:spMkLst>
        </pc:spChg>
        <pc:spChg chg="mod">
          <ac:chgData name="Huy Hoà Huỳnh" userId="d389dea489eca758" providerId="LiveId" clId="{C61F7CD4-46AE-4DA2-B612-2945048B4626}" dt="2021-01-18T12:06:47.958" v="16826" actId="20577"/>
          <ac:spMkLst>
            <pc:docMk/>
            <pc:sldMk cId="3976823383" sldId="785"/>
            <ac:spMk id="15" creationId="{EECAE70F-7246-4368-B5DA-54223ACB28BE}"/>
          </ac:spMkLst>
        </pc:spChg>
        <pc:spChg chg="add mod">
          <ac:chgData name="Huy Hoà Huỳnh" userId="d389dea489eca758" providerId="LiveId" clId="{C61F7CD4-46AE-4DA2-B612-2945048B4626}" dt="2021-01-18T12:07:24.448" v="16842" actId="20577"/>
          <ac:spMkLst>
            <pc:docMk/>
            <pc:sldMk cId="3976823383" sldId="785"/>
            <ac:spMk id="17" creationId="{E02CBC0B-7748-41FF-A6F5-27EE5AE3675E}"/>
          </ac:spMkLst>
        </pc:spChg>
        <pc:spChg chg="add mod">
          <ac:chgData name="Huy Hoà Huỳnh" userId="d389dea489eca758" providerId="LiveId" clId="{C61F7CD4-46AE-4DA2-B612-2945048B4626}" dt="2021-01-18T12:08:27.376" v="16920" actId="571"/>
          <ac:spMkLst>
            <pc:docMk/>
            <pc:sldMk cId="3976823383" sldId="785"/>
            <ac:spMk id="21" creationId="{A97501DD-B28A-4B25-8AC8-90628B463BE7}"/>
          </ac:spMkLst>
        </pc:spChg>
        <pc:spChg chg="add mod">
          <ac:chgData name="Huy Hoà Huỳnh" userId="d389dea489eca758" providerId="LiveId" clId="{C61F7CD4-46AE-4DA2-B612-2945048B4626}" dt="2021-01-18T12:08:38.921" v="16930" actId="20577"/>
          <ac:spMkLst>
            <pc:docMk/>
            <pc:sldMk cId="3976823383" sldId="785"/>
            <ac:spMk id="22" creationId="{2E8785F2-F0AF-4E35-A95E-5871D107C50A}"/>
          </ac:spMkLst>
        </pc:spChg>
        <pc:spChg chg="del">
          <ac:chgData name="Huy Hoà Huỳnh" userId="d389dea489eca758" providerId="LiveId" clId="{C61F7CD4-46AE-4DA2-B612-2945048B4626}" dt="2021-01-18T12:06:51.941" v="16829" actId="478"/>
          <ac:spMkLst>
            <pc:docMk/>
            <pc:sldMk cId="3976823383" sldId="785"/>
            <ac:spMk id="23" creationId="{FF52A930-DED7-44CB-848C-FE3C1CE19333}"/>
          </ac:spMkLst>
        </pc:spChg>
        <pc:graphicFrameChg chg="add mod modGraphic">
          <ac:chgData name="Huy Hoà Huỳnh" userId="d389dea489eca758" providerId="LiveId" clId="{C61F7CD4-46AE-4DA2-B612-2945048B4626}" dt="2021-01-18T12:07:12.359" v="16837" actId="1076"/>
          <ac:graphicFrameMkLst>
            <pc:docMk/>
            <pc:sldMk cId="3976823383" sldId="785"/>
            <ac:graphicFrameMk id="3" creationId="{3438DC4B-16D6-4EB9-945A-8340F51B4EDF}"/>
          </ac:graphicFrameMkLst>
        </pc:graphicFrameChg>
        <pc:picChg chg="del mod">
          <ac:chgData name="Huy Hoà Huỳnh" userId="d389dea489eca758" providerId="LiveId" clId="{C61F7CD4-46AE-4DA2-B612-2945048B4626}" dt="2021-01-18T12:06:49.356" v="16828" actId="478"/>
          <ac:picMkLst>
            <pc:docMk/>
            <pc:sldMk cId="3976823383" sldId="785"/>
            <ac:picMk id="6" creationId="{034CF9E2-A21B-4A52-BB0A-6A14F99F08DC}"/>
          </ac:picMkLst>
        </pc:picChg>
      </pc:sldChg>
      <pc:sldChg chg="addSp delSp modSp add mod delAnim modAnim">
        <pc:chgData name="Huy Hoà Huỳnh" userId="d389dea489eca758" providerId="LiveId" clId="{C61F7CD4-46AE-4DA2-B612-2945048B4626}" dt="2021-01-25T05:03:08.075" v="18065" actId="1076"/>
        <pc:sldMkLst>
          <pc:docMk/>
          <pc:sldMk cId="2746691135" sldId="786"/>
        </pc:sldMkLst>
        <pc:spChg chg="del">
          <ac:chgData name="Huy Hoà Huỳnh" userId="d389dea489eca758" providerId="LiveId" clId="{C61F7CD4-46AE-4DA2-B612-2945048B4626}" dt="2021-01-18T12:09:37.327" v="16938" actId="478"/>
          <ac:spMkLst>
            <pc:docMk/>
            <pc:sldMk cId="2746691135" sldId="786"/>
            <ac:spMk id="7" creationId="{9BA6FA16-A8FA-42CD-A62F-5ADBD0DFBF4A}"/>
          </ac:spMkLst>
        </pc:spChg>
        <pc:spChg chg="del">
          <ac:chgData name="Huy Hoà Huỳnh" userId="d389dea489eca758" providerId="LiveId" clId="{C61F7CD4-46AE-4DA2-B612-2945048B4626}" dt="2021-01-18T12:09:34.950" v="16935" actId="478"/>
          <ac:spMkLst>
            <pc:docMk/>
            <pc:sldMk cId="2746691135" sldId="786"/>
            <ac:spMk id="9" creationId="{034D9420-0334-42C6-9B46-C71B5054B90F}"/>
          </ac:spMkLst>
        </pc:spChg>
        <pc:spChg chg="del">
          <ac:chgData name="Huy Hoà Huỳnh" userId="d389dea489eca758" providerId="LiveId" clId="{C61F7CD4-46AE-4DA2-B612-2945048B4626}" dt="2021-01-18T12:09:38.813" v="16939" actId="478"/>
          <ac:spMkLst>
            <pc:docMk/>
            <pc:sldMk cId="2746691135" sldId="786"/>
            <ac:spMk id="17" creationId="{E02CBC0B-7748-41FF-A6F5-27EE5AE3675E}"/>
          </ac:spMkLst>
        </pc:spChg>
        <pc:spChg chg="del">
          <ac:chgData name="Huy Hoà Huỳnh" userId="d389dea489eca758" providerId="LiveId" clId="{C61F7CD4-46AE-4DA2-B612-2945048B4626}" dt="2021-01-18T12:09:36.541" v="16937" actId="478"/>
          <ac:spMkLst>
            <pc:docMk/>
            <pc:sldMk cId="2746691135" sldId="786"/>
            <ac:spMk id="21" creationId="{A97501DD-B28A-4B25-8AC8-90628B463BE7}"/>
          </ac:spMkLst>
        </pc:spChg>
        <pc:spChg chg="del">
          <ac:chgData name="Huy Hoà Huỳnh" userId="d389dea489eca758" providerId="LiveId" clId="{C61F7CD4-46AE-4DA2-B612-2945048B4626}" dt="2021-01-18T12:09:33.815" v="16934" actId="478"/>
          <ac:spMkLst>
            <pc:docMk/>
            <pc:sldMk cId="2746691135" sldId="786"/>
            <ac:spMk id="22" creationId="{2E8785F2-F0AF-4E35-A95E-5871D107C50A}"/>
          </ac:spMkLst>
        </pc:spChg>
        <pc:spChg chg="add del mod">
          <ac:chgData name="Huy Hoà Huỳnh" userId="d389dea489eca758" providerId="LiveId" clId="{C61F7CD4-46AE-4DA2-B612-2945048B4626}" dt="2021-01-25T05:03:05.415" v="18064" actId="478"/>
          <ac:spMkLst>
            <pc:docMk/>
            <pc:sldMk cId="2746691135" sldId="786"/>
            <ac:spMk id="23" creationId="{87EF802C-5BBA-4FDA-AE05-07BD34973CD8}"/>
          </ac:spMkLst>
        </pc:spChg>
        <pc:spChg chg="add mod">
          <ac:chgData name="Huy Hoà Huỳnh" userId="d389dea489eca758" providerId="LiveId" clId="{C61F7CD4-46AE-4DA2-B612-2945048B4626}" dt="2021-01-18T12:11:57.823" v="17001" actId="1076"/>
          <ac:spMkLst>
            <pc:docMk/>
            <pc:sldMk cId="2746691135" sldId="786"/>
            <ac:spMk id="25" creationId="{4456CB92-A5C4-424F-BE6E-8C127E7923AC}"/>
          </ac:spMkLst>
        </pc:spChg>
        <pc:spChg chg="add mod">
          <ac:chgData name="Huy Hoà Huỳnh" userId="d389dea489eca758" providerId="LiveId" clId="{C61F7CD4-46AE-4DA2-B612-2945048B4626}" dt="2021-01-25T05:03:08.075" v="18065" actId="1076"/>
          <ac:spMkLst>
            <pc:docMk/>
            <pc:sldMk cId="2746691135" sldId="786"/>
            <ac:spMk id="26" creationId="{BB6D963F-1224-430D-A911-7BE01123CE37}"/>
          </ac:spMkLst>
        </pc:spChg>
        <pc:graphicFrameChg chg="del">
          <ac:chgData name="Huy Hoà Huỳnh" userId="d389dea489eca758" providerId="LiveId" clId="{C61F7CD4-46AE-4DA2-B612-2945048B4626}" dt="2021-01-18T12:09:35.730" v="16936" actId="478"/>
          <ac:graphicFrameMkLst>
            <pc:docMk/>
            <pc:sldMk cId="2746691135" sldId="786"/>
            <ac:graphicFrameMk id="3" creationId="{3438DC4B-16D6-4EB9-945A-8340F51B4EDF}"/>
          </ac:graphicFrameMkLst>
        </pc:graphicFrameChg>
        <pc:picChg chg="add mod">
          <ac:chgData name="Huy Hoà Huỳnh" userId="d389dea489eca758" providerId="LiveId" clId="{C61F7CD4-46AE-4DA2-B612-2945048B4626}" dt="2021-01-18T12:11:00.600" v="16988" actId="1076"/>
          <ac:picMkLst>
            <pc:docMk/>
            <pc:sldMk cId="2746691135" sldId="786"/>
            <ac:picMk id="24" creationId="{5BCEFF64-A020-4455-8A02-C27E3F10032A}"/>
          </ac:picMkLst>
        </pc:picChg>
      </pc:sldChg>
      <pc:sldChg chg="addSp delSp modSp add mod delAnim modAnim">
        <pc:chgData name="Huy Hoà Huỳnh" userId="d389dea489eca758" providerId="LiveId" clId="{C61F7CD4-46AE-4DA2-B612-2945048B4626}" dt="2021-01-18T12:13:46.915" v="17039"/>
        <pc:sldMkLst>
          <pc:docMk/>
          <pc:sldMk cId="1180022046" sldId="787"/>
        </pc:sldMkLst>
        <pc:spChg chg="mod">
          <ac:chgData name="Huy Hoà Huỳnh" userId="d389dea489eca758" providerId="LiveId" clId="{C61F7CD4-46AE-4DA2-B612-2945048B4626}" dt="2021-01-18T12:13:32.519" v="17037" actId="1076"/>
          <ac:spMkLst>
            <pc:docMk/>
            <pc:sldMk cId="1180022046" sldId="787"/>
            <ac:spMk id="23" creationId="{87EF802C-5BBA-4FDA-AE05-07BD34973CD8}"/>
          </ac:spMkLst>
        </pc:spChg>
        <pc:spChg chg="mod">
          <ac:chgData name="Huy Hoà Huỳnh" userId="d389dea489eca758" providerId="LiveId" clId="{C61F7CD4-46AE-4DA2-B612-2945048B4626}" dt="2021-01-18T12:13:05.255" v="17026" actId="1076"/>
          <ac:spMkLst>
            <pc:docMk/>
            <pc:sldMk cId="1180022046" sldId="787"/>
            <ac:spMk id="25" creationId="{4456CB92-A5C4-424F-BE6E-8C127E7923AC}"/>
          </ac:spMkLst>
        </pc:spChg>
        <pc:spChg chg="del">
          <ac:chgData name="Huy Hoà Huỳnh" userId="d389dea489eca758" providerId="LiveId" clId="{C61F7CD4-46AE-4DA2-B612-2945048B4626}" dt="2021-01-18T12:13:14.561" v="17027" actId="478"/>
          <ac:spMkLst>
            <pc:docMk/>
            <pc:sldMk cId="1180022046" sldId="787"/>
            <ac:spMk id="26" creationId="{BB6D963F-1224-430D-A911-7BE01123CE37}"/>
          </ac:spMkLst>
        </pc:spChg>
        <pc:picChg chg="add mod">
          <ac:chgData name="Huy Hoà Huỳnh" userId="d389dea489eca758" providerId="LiveId" clId="{C61F7CD4-46AE-4DA2-B612-2945048B4626}" dt="2021-01-18T12:12:40.862" v="17014" actId="14100"/>
          <ac:picMkLst>
            <pc:docMk/>
            <pc:sldMk cId="1180022046" sldId="787"/>
            <ac:picMk id="17" creationId="{8E31306D-7A2C-4307-BB08-D7B2A8B32627}"/>
          </ac:picMkLst>
        </pc:picChg>
        <pc:picChg chg="del mod">
          <ac:chgData name="Huy Hoà Huỳnh" userId="d389dea489eca758" providerId="LiveId" clId="{C61F7CD4-46AE-4DA2-B612-2945048B4626}" dt="2021-01-18T12:12:30.523" v="17010" actId="478"/>
          <ac:picMkLst>
            <pc:docMk/>
            <pc:sldMk cId="1180022046" sldId="787"/>
            <ac:picMk id="24" creationId="{5BCEFF64-A020-4455-8A02-C27E3F10032A}"/>
          </ac:picMkLst>
        </pc:picChg>
      </pc:sldChg>
      <pc:sldChg chg="addSp delSp modSp add mod modAnim">
        <pc:chgData name="Huy Hoà Huỳnh" userId="d389dea489eca758" providerId="LiveId" clId="{C61F7CD4-46AE-4DA2-B612-2945048B4626}" dt="2021-01-18T12:20:13.859" v="17448"/>
        <pc:sldMkLst>
          <pc:docMk/>
          <pc:sldMk cId="1917532808" sldId="788"/>
        </pc:sldMkLst>
        <pc:spChg chg="mod">
          <ac:chgData name="Huy Hoà Huỳnh" userId="d389dea489eca758" providerId="LiveId" clId="{C61F7CD4-46AE-4DA2-B612-2945048B4626}" dt="2021-01-18T12:17:37.306" v="17233" actId="20577"/>
          <ac:spMkLst>
            <pc:docMk/>
            <pc:sldMk cId="1917532808" sldId="788"/>
            <ac:spMk id="13" creationId="{59562F76-A843-4FAC-998E-E32619D8042B}"/>
          </ac:spMkLst>
        </pc:spChg>
        <pc:spChg chg="mod">
          <ac:chgData name="Huy Hoà Huỳnh" userId="d389dea489eca758" providerId="LiveId" clId="{C61F7CD4-46AE-4DA2-B612-2945048B4626}" dt="2021-01-18T12:17:53.927" v="17317" actId="20577"/>
          <ac:spMkLst>
            <pc:docMk/>
            <pc:sldMk cId="1917532808" sldId="788"/>
            <ac:spMk id="15" creationId="{EECAE70F-7246-4368-B5DA-54223ACB28BE}"/>
          </ac:spMkLst>
        </pc:spChg>
        <pc:spChg chg="add mod">
          <ac:chgData name="Huy Hoà Huỳnh" userId="d389dea489eca758" providerId="LiveId" clId="{C61F7CD4-46AE-4DA2-B612-2945048B4626}" dt="2021-01-18T12:20:04.812" v="17447" actId="20577"/>
          <ac:spMkLst>
            <pc:docMk/>
            <pc:sldMk cId="1917532808" sldId="788"/>
            <ac:spMk id="21" creationId="{60D01ADF-0BD4-4B35-8399-C2D5EE0EF426}"/>
          </ac:spMkLst>
        </pc:spChg>
        <pc:spChg chg="mod">
          <ac:chgData name="Huy Hoà Huỳnh" userId="d389dea489eca758" providerId="LiveId" clId="{C61F7CD4-46AE-4DA2-B612-2945048B4626}" dt="2021-01-18T12:19:42.111" v="17438" actId="1076"/>
          <ac:spMkLst>
            <pc:docMk/>
            <pc:sldMk cId="1917532808" sldId="788"/>
            <ac:spMk id="23" creationId="{87EF802C-5BBA-4FDA-AE05-07BD34973CD8}"/>
          </ac:spMkLst>
        </pc:spChg>
        <pc:spChg chg="del">
          <ac:chgData name="Huy Hoà Huỳnh" userId="d389dea489eca758" providerId="LiveId" clId="{C61F7CD4-46AE-4DA2-B612-2945048B4626}" dt="2021-01-18T12:17:56.798" v="17319" actId="478"/>
          <ac:spMkLst>
            <pc:docMk/>
            <pc:sldMk cId="1917532808" sldId="788"/>
            <ac:spMk id="25" creationId="{4456CB92-A5C4-424F-BE6E-8C127E7923AC}"/>
          </ac:spMkLst>
        </pc:spChg>
        <pc:picChg chg="del">
          <ac:chgData name="Huy Hoà Huỳnh" userId="d389dea489eca758" providerId="LiveId" clId="{C61F7CD4-46AE-4DA2-B612-2945048B4626}" dt="2021-01-18T12:17:55.650" v="17318" actId="478"/>
          <ac:picMkLst>
            <pc:docMk/>
            <pc:sldMk cId="1917532808" sldId="788"/>
            <ac:picMk id="17" creationId="{8E31306D-7A2C-4307-BB08-D7B2A8B32627}"/>
          </ac:picMkLst>
        </pc:picChg>
        <pc:picChg chg="add mod">
          <ac:chgData name="Huy Hoà Huỳnh" userId="d389dea489eca758" providerId="LiveId" clId="{C61F7CD4-46AE-4DA2-B612-2945048B4626}" dt="2021-01-18T12:19:47.537" v="17441" actId="1076"/>
          <ac:picMkLst>
            <pc:docMk/>
            <pc:sldMk cId="1917532808" sldId="788"/>
            <ac:picMk id="19" creationId="{D60ABD6F-41AE-4F7C-B9CE-24BC61E046EF}"/>
          </ac:picMkLst>
        </pc:picChg>
      </pc:sldChg>
      <pc:sldChg chg="addSp modSp add mod modAnim">
        <pc:chgData name="Huy Hoà Huỳnh" userId="d389dea489eca758" providerId="LiveId" clId="{C61F7CD4-46AE-4DA2-B612-2945048B4626}" dt="2021-01-18T12:22:09.322" v="17560"/>
        <pc:sldMkLst>
          <pc:docMk/>
          <pc:sldMk cId="3093637685" sldId="789"/>
        </pc:sldMkLst>
        <pc:spChg chg="mod">
          <ac:chgData name="Huy Hoà Huỳnh" userId="d389dea489eca758" providerId="LiveId" clId="{C61F7CD4-46AE-4DA2-B612-2945048B4626}" dt="2021-01-18T12:20:34.304" v="17528" actId="20577"/>
          <ac:spMkLst>
            <pc:docMk/>
            <pc:sldMk cId="3093637685" sldId="789"/>
            <ac:spMk id="15" creationId="{EECAE70F-7246-4368-B5DA-54223ACB28BE}"/>
          </ac:spMkLst>
        </pc:spChg>
        <pc:spChg chg="mod">
          <ac:chgData name="Huy Hoà Huỳnh" userId="d389dea489eca758" providerId="LiveId" clId="{C61F7CD4-46AE-4DA2-B612-2945048B4626}" dt="2021-01-18T12:21:26.848" v="17548" actId="14100"/>
          <ac:spMkLst>
            <pc:docMk/>
            <pc:sldMk cId="3093637685" sldId="789"/>
            <ac:spMk id="21" creationId="{60D01ADF-0BD4-4B35-8399-C2D5EE0EF426}"/>
          </ac:spMkLst>
        </pc:spChg>
        <pc:spChg chg="add mod">
          <ac:chgData name="Huy Hoà Huỳnh" userId="d389dea489eca758" providerId="LiveId" clId="{C61F7CD4-46AE-4DA2-B612-2945048B4626}" dt="2021-01-18T12:22:04.748" v="17559" actId="20577"/>
          <ac:spMkLst>
            <pc:docMk/>
            <pc:sldMk cId="3093637685" sldId="789"/>
            <ac:spMk id="22" creationId="{FF66EEA7-79A6-4914-B56B-08305A96C122}"/>
          </ac:spMkLst>
        </pc:spChg>
        <pc:spChg chg="mod">
          <ac:chgData name="Huy Hoà Huỳnh" userId="d389dea489eca758" providerId="LiveId" clId="{C61F7CD4-46AE-4DA2-B612-2945048B4626}" dt="2021-01-18T12:21:03.592" v="17541" actId="20577"/>
          <ac:spMkLst>
            <pc:docMk/>
            <pc:sldMk cId="3093637685" sldId="789"/>
            <ac:spMk id="23" creationId="{87EF802C-5BBA-4FDA-AE05-07BD34973CD8}"/>
          </ac:spMkLst>
        </pc:spChg>
        <pc:picChg chg="add mod">
          <ac:chgData name="Huy Hoà Huỳnh" userId="d389dea489eca758" providerId="LiveId" clId="{C61F7CD4-46AE-4DA2-B612-2945048B4626}" dt="2021-01-18T12:21:54.264" v="17555" actId="1076"/>
          <ac:picMkLst>
            <pc:docMk/>
            <pc:sldMk cId="3093637685" sldId="789"/>
            <ac:picMk id="17" creationId="{BE38E737-C452-45D7-B736-8ED313ED4057}"/>
          </ac:picMkLst>
        </pc:picChg>
        <pc:picChg chg="mod">
          <ac:chgData name="Huy Hoà Huỳnh" userId="d389dea489eca758" providerId="LiveId" clId="{C61F7CD4-46AE-4DA2-B612-2945048B4626}" dt="2021-01-18T12:21:49.293" v="17553" actId="1076"/>
          <ac:picMkLst>
            <pc:docMk/>
            <pc:sldMk cId="3093637685" sldId="789"/>
            <ac:picMk id="19" creationId="{D60ABD6F-41AE-4F7C-B9CE-24BC61E046EF}"/>
          </ac:picMkLst>
        </pc:picChg>
      </pc:sldChg>
      <pc:sldChg chg="addSp delSp modSp add mod delAnim modAnim">
        <pc:chgData name="Huy Hoà Huỳnh" userId="d389dea489eca758" providerId="LiveId" clId="{C61F7CD4-46AE-4DA2-B612-2945048B4626}" dt="2021-01-18T12:24:14.033" v="17745"/>
        <pc:sldMkLst>
          <pc:docMk/>
          <pc:sldMk cId="1807712597" sldId="790"/>
        </pc:sldMkLst>
        <pc:spChg chg="mod">
          <ac:chgData name="Huy Hoà Huỳnh" userId="d389dea489eca758" providerId="LiveId" clId="{C61F7CD4-46AE-4DA2-B612-2945048B4626}" dt="2021-01-18T12:22:35.514" v="17628" actId="20577"/>
          <ac:spMkLst>
            <pc:docMk/>
            <pc:sldMk cId="1807712597" sldId="790"/>
            <ac:spMk id="15" creationId="{EECAE70F-7246-4368-B5DA-54223ACB28BE}"/>
          </ac:spMkLst>
        </pc:spChg>
        <pc:spChg chg="del">
          <ac:chgData name="Huy Hoà Huỳnh" userId="d389dea489eca758" providerId="LiveId" clId="{C61F7CD4-46AE-4DA2-B612-2945048B4626}" dt="2021-01-18T12:23:16.308" v="17642" actId="478"/>
          <ac:spMkLst>
            <pc:docMk/>
            <pc:sldMk cId="1807712597" sldId="790"/>
            <ac:spMk id="21" creationId="{60D01ADF-0BD4-4B35-8399-C2D5EE0EF426}"/>
          </ac:spMkLst>
        </pc:spChg>
        <pc:spChg chg="del">
          <ac:chgData name="Huy Hoà Huỳnh" userId="d389dea489eca758" providerId="LiveId" clId="{C61F7CD4-46AE-4DA2-B612-2945048B4626}" dt="2021-01-18T12:23:15.126" v="17641" actId="478"/>
          <ac:spMkLst>
            <pc:docMk/>
            <pc:sldMk cId="1807712597" sldId="790"/>
            <ac:spMk id="22" creationId="{FF66EEA7-79A6-4914-B56B-08305A96C122}"/>
          </ac:spMkLst>
        </pc:spChg>
        <pc:spChg chg="mod">
          <ac:chgData name="Huy Hoà Huỳnh" userId="d389dea489eca758" providerId="LiveId" clId="{C61F7CD4-46AE-4DA2-B612-2945048B4626}" dt="2021-01-18T12:23:46.500" v="17739" actId="20577"/>
          <ac:spMkLst>
            <pc:docMk/>
            <pc:sldMk cId="1807712597" sldId="790"/>
            <ac:spMk id="23" creationId="{87EF802C-5BBA-4FDA-AE05-07BD34973CD8}"/>
          </ac:spMkLst>
        </pc:spChg>
        <pc:picChg chg="add mod">
          <ac:chgData name="Huy Hoà Huỳnh" userId="d389dea489eca758" providerId="LiveId" clId="{C61F7CD4-46AE-4DA2-B612-2945048B4626}" dt="2021-01-18T12:24:07.179" v="17743"/>
          <ac:picMkLst>
            <pc:docMk/>
            <pc:sldMk cId="1807712597" sldId="790"/>
            <ac:picMk id="3" creationId="{CEBC2E73-2875-4A74-AEBA-44D9BB17544F}"/>
          </ac:picMkLst>
        </pc:picChg>
        <pc:picChg chg="del">
          <ac:chgData name="Huy Hoà Huỳnh" userId="d389dea489eca758" providerId="LiveId" clId="{C61F7CD4-46AE-4DA2-B612-2945048B4626}" dt="2021-01-18T12:23:13.481" v="17639" actId="478"/>
          <ac:picMkLst>
            <pc:docMk/>
            <pc:sldMk cId="1807712597" sldId="790"/>
            <ac:picMk id="17" creationId="{BE38E737-C452-45D7-B736-8ED313ED4057}"/>
          </ac:picMkLst>
        </pc:picChg>
        <pc:picChg chg="del">
          <ac:chgData name="Huy Hoà Huỳnh" userId="d389dea489eca758" providerId="LiveId" clId="{C61F7CD4-46AE-4DA2-B612-2945048B4626}" dt="2021-01-18T12:23:13.943" v="17640" actId="478"/>
          <ac:picMkLst>
            <pc:docMk/>
            <pc:sldMk cId="1807712597" sldId="790"/>
            <ac:picMk id="19" creationId="{D60ABD6F-41AE-4F7C-B9CE-24BC61E046EF}"/>
          </ac:picMkLst>
        </pc:picChg>
      </pc:sldChg>
      <pc:sldChg chg="addSp delSp modSp add mod delAnim modAnim">
        <pc:chgData name="Huy Hoà Huỳnh" userId="d389dea489eca758" providerId="LiveId" clId="{C61F7CD4-46AE-4DA2-B612-2945048B4626}" dt="2021-01-26T01:33:50.238" v="18156" actId="20577"/>
        <pc:sldMkLst>
          <pc:docMk/>
          <pc:sldMk cId="2642923969" sldId="791"/>
        </pc:sldMkLst>
        <pc:spChg chg="mod">
          <ac:chgData name="Huy Hoà Huỳnh" userId="d389dea489eca758" providerId="LiveId" clId="{C61F7CD4-46AE-4DA2-B612-2945048B4626}" dt="2021-01-18T12:27:26.549" v="17788" actId="20577"/>
          <ac:spMkLst>
            <pc:docMk/>
            <pc:sldMk cId="2642923969" sldId="791"/>
            <ac:spMk id="2" creationId="{EF03F8AA-1664-4CFD-A955-6935CE103FBC}"/>
          </ac:spMkLst>
        </pc:spChg>
        <pc:spChg chg="del">
          <ac:chgData name="Huy Hoà Huỳnh" userId="d389dea489eca758" providerId="LiveId" clId="{C61F7CD4-46AE-4DA2-B612-2945048B4626}" dt="2021-01-18T12:27:19.144" v="17750" actId="478"/>
          <ac:spMkLst>
            <pc:docMk/>
            <pc:sldMk cId="2642923969" sldId="791"/>
            <ac:spMk id="13" creationId="{59562F76-A843-4FAC-998E-E32619D8042B}"/>
          </ac:spMkLst>
        </pc:spChg>
        <pc:spChg chg="del">
          <ac:chgData name="Huy Hoà Huỳnh" userId="d389dea489eca758" providerId="LiveId" clId="{C61F7CD4-46AE-4DA2-B612-2945048B4626}" dt="2021-01-18T12:27:18.403" v="17749" actId="478"/>
          <ac:spMkLst>
            <pc:docMk/>
            <pc:sldMk cId="2642923969" sldId="791"/>
            <ac:spMk id="15" creationId="{EECAE70F-7246-4368-B5DA-54223ACB28BE}"/>
          </ac:spMkLst>
        </pc:spChg>
        <pc:spChg chg="add mod">
          <ac:chgData name="Huy Hoà Huỳnh" userId="d389dea489eca758" providerId="LiveId" clId="{C61F7CD4-46AE-4DA2-B612-2945048B4626}" dt="2021-01-26T01:33:50.238" v="18156" actId="20577"/>
          <ac:spMkLst>
            <pc:docMk/>
            <pc:sldMk cId="2642923969" sldId="791"/>
            <ac:spMk id="17" creationId="{745564EA-BA60-4DF7-8D57-73CC595ADE7F}"/>
          </ac:spMkLst>
        </pc:spChg>
        <pc:spChg chg="del">
          <ac:chgData name="Huy Hoà Huỳnh" userId="d389dea489eca758" providerId="LiveId" clId="{C61F7CD4-46AE-4DA2-B612-2945048B4626}" dt="2021-01-18T12:27:17.595" v="17748" actId="478"/>
          <ac:spMkLst>
            <pc:docMk/>
            <pc:sldMk cId="2642923969" sldId="791"/>
            <ac:spMk id="23" creationId="{87EF802C-5BBA-4FDA-AE05-07BD34973CD8}"/>
          </ac:spMkLst>
        </pc:spChg>
        <pc:picChg chg="del">
          <ac:chgData name="Huy Hoà Huỳnh" userId="d389dea489eca758" providerId="LiveId" clId="{C61F7CD4-46AE-4DA2-B612-2945048B4626}" dt="2021-01-18T12:27:16.043" v="17747" actId="478"/>
          <ac:picMkLst>
            <pc:docMk/>
            <pc:sldMk cId="2642923969" sldId="791"/>
            <ac:picMk id="3" creationId="{CEBC2E73-2875-4A74-AEBA-44D9BB17544F}"/>
          </ac:picMkLst>
        </pc:picChg>
      </pc:sldChg>
      <pc:sldChg chg="modSp add del">
        <pc:chgData name="Huy Hoà Huỳnh" userId="d389dea489eca758" providerId="LiveId" clId="{C61F7CD4-46AE-4DA2-B612-2945048B4626}" dt="2021-01-18T12:29:47.179" v="17851" actId="47"/>
        <pc:sldMkLst>
          <pc:docMk/>
          <pc:sldMk cId="373151790" sldId="792"/>
        </pc:sldMkLst>
        <pc:spChg chg="mod">
          <ac:chgData name="Huy Hoà Huỳnh" userId="d389dea489eca758" providerId="LiveId" clId="{C61F7CD4-46AE-4DA2-B612-2945048B4626}" dt="2021-01-18T12:29:44.317" v="17850" actId="20577"/>
          <ac:spMkLst>
            <pc:docMk/>
            <pc:sldMk cId="373151790" sldId="792"/>
            <ac:spMk id="2" creationId="{EF03F8AA-1664-4CFD-A955-6935CE103FBC}"/>
          </ac:spMkLst>
        </pc:spChg>
      </pc:sldChg>
      <pc:sldChg chg="add del setBg">
        <pc:chgData name="Huy Hoà Huỳnh" userId="d389dea489eca758" providerId="LiveId" clId="{C61F7CD4-46AE-4DA2-B612-2945048B4626}" dt="2021-01-18T12:29:56.694" v="17853"/>
        <pc:sldMkLst>
          <pc:docMk/>
          <pc:sldMk cId="1216896222" sldId="792"/>
        </pc:sldMkLst>
      </pc:sldChg>
      <pc:sldChg chg="addSp delSp modSp add mod">
        <pc:chgData name="Huy Hoà Huỳnh" userId="d389dea489eca758" providerId="LiveId" clId="{C61F7CD4-46AE-4DA2-B612-2945048B4626}" dt="2021-01-25T05:03:50.121" v="18097" actId="3062"/>
        <pc:sldMkLst>
          <pc:docMk/>
          <pc:sldMk cId="4104825893" sldId="792"/>
        </pc:sldMkLst>
        <pc:spChg chg="add mod">
          <ac:chgData name="Huy Hoà Huỳnh" userId="d389dea489eca758" providerId="LiveId" clId="{C61F7CD4-46AE-4DA2-B612-2945048B4626}" dt="2021-01-18T12:30:55.390" v="17979" actId="14838"/>
          <ac:spMkLst>
            <pc:docMk/>
            <pc:sldMk cId="4104825893" sldId="792"/>
            <ac:spMk id="3" creationId="{EC62C3FE-E475-442B-8B40-EDB546F807C6}"/>
          </ac:spMkLst>
        </pc:spChg>
        <pc:spChg chg="mod">
          <ac:chgData name="Huy Hoà Huỳnh" userId="d389dea489eca758" providerId="LiveId" clId="{C61F7CD4-46AE-4DA2-B612-2945048B4626}" dt="2021-01-25T05:03:45.206" v="18096" actId="3062"/>
          <ac:spMkLst>
            <pc:docMk/>
            <pc:sldMk cId="4104825893" sldId="792"/>
            <ac:spMk id="7" creationId="{1A1726A1-E250-4E6B-8481-98A5B9F2927F}"/>
          </ac:spMkLst>
        </pc:spChg>
        <pc:spChg chg="del">
          <ac:chgData name="Huy Hoà Huỳnh" userId="d389dea489eca758" providerId="LiveId" clId="{C61F7CD4-46AE-4DA2-B612-2945048B4626}" dt="2021-01-18T12:30:08.592" v="17856" actId="478"/>
          <ac:spMkLst>
            <pc:docMk/>
            <pc:sldMk cId="4104825893" sldId="792"/>
            <ac:spMk id="12" creationId="{C82102B4-4427-4F29-8E37-6B7E778447BF}"/>
          </ac:spMkLst>
        </pc:spChg>
        <pc:spChg chg="mod">
          <ac:chgData name="Huy Hoà Huỳnh" userId="d389dea489eca758" providerId="LiveId" clId="{C61F7CD4-46AE-4DA2-B612-2945048B4626}" dt="2021-01-25T05:03:45.206" v="18096" actId="3062"/>
          <ac:spMkLst>
            <pc:docMk/>
            <pc:sldMk cId="4104825893" sldId="792"/>
            <ac:spMk id="13" creationId="{23B05A90-FADB-4215-A2C4-A337A44451CA}"/>
          </ac:spMkLst>
        </pc:spChg>
        <pc:spChg chg="mod">
          <ac:chgData name="Huy Hoà Huỳnh" userId="d389dea489eca758" providerId="LiveId" clId="{C61F7CD4-46AE-4DA2-B612-2945048B4626}" dt="2021-01-25T05:03:45.206" v="18096" actId="3062"/>
          <ac:spMkLst>
            <pc:docMk/>
            <pc:sldMk cId="4104825893" sldId="792"/>
            <ac:spMk id="14" creationId="{E2AF72FC-BEB2-4D18-A64B-6CC2EB1572EA}"/>
          </ac:spMkLst>
        </pc:spChg>
        <pc:spChg chg="del">
          <ac:chgData name="Huy Hoà Huỳnh" userId="d389dea489eca758" providerId="LiveId" clId="{C61F7CD4-46AE-4DA2-B612-2945048B4626}" dt="2021-01-18T12:30:07.638" v="17855" actId="478"/>
          <ac:spMkLst>
            <pc:docMk/>
            <pc:sldMk cId="4104825893" sldId="792"/>
            <ac:spMk id="15" creationId="{3AE8677C-07DF-4D11-AE03-26D0A3F92DD9}"/>
          </ac:spMkLst>
        </pc:spChg>
        <pc:spChg chg="mod">
          <ac:chgData name="Huy Hoà Huỳnh" userId="d389dea489eca758" providerId="LiveId" clId="{C61F7CD4-46AE-4DA2-B612-2945048B4626}" dt="2021-01-25T05:03:50.121" v="18097" actId="3062"/>
          <ac:spMkLst>
            <pc:docMk/>
            <pc:sldMk cId="4104825893" sldId="792"/>
            <ac:spMk id="16" creationId="{5EEF52DC-B654-47F0-93DA-91A59BCB5467}"/>
          </ac:spMkLst>
        </pc:spChg>
        <pc:picChg chg="del">
          <ac:chgData name="Huy Hoà Huỳnh" userId="d389dea489eca758" providerId="LiveId" clId="{C61F7CD4-46AE-4DA2-B612-2945048B4626}" dt="2021-01-25T05:03:25.407" v="18066" actId="478"/>
          <ac:picMkLst>
            <pc:docMk/>
            <pc:sldMk cId="4104825893" sldId="792"/>
            <ac:picMk id="5" creationId="{8D6A4D40-451F-4019-994D-961DECF91D2B}"/>
          </ac:picMkLst>
        </pc:picChg>
        <pc:picChg chg="add mod ord">
          <ac:chgData name="Huy Hoà Huỳnh" userId="d389dea489eca758" providerId="LiveId" clId="{C61F7CD4-46AE-4DA2-B612-2945048B4626}" dt="2021-01-25T05:03:35.439" v="18095" actId="1076"/>
          <ac:picMkLst>
            <pc:docMk/>
            <pc:sldMk cId="4104825893" sldId="792"/>
            <ac:picMk id="11" creationId="{A1B9D165-57E1-46DC-8B91-60F51A038F05}"/>
          </ac:picMkLst>
        </pc:picChg>
      </pc:sldChg>
      <pc:sldChg chg="modSp add mod modAnim">
        <pc:chgData name="Huy Hoà Huỳnh" userId="d389dea489eca758" providerId="LiveId" clId="{C61F7CD4-46AE-4DA2-B612-2945048B4626}" dt="2021-01-26T01:30:42.412" v="18138" actId="2711"/>
        <pc:sldMkLst>
          <pc:docMk/>
          <pc:sldMk cId="605516453" sldId="793"/>
        </pc:sldMkLst>
        <pc:spChg chg="mod">
          <ac:chgData name="Huy Hoà Huỳnh" userId="d389dea489eca758" providerId="LiveId" clId="{C61F7CD4-46AE-4DA2-B612-2945048B4626}" dt="2021-01-26T01:29:04.748" v="18125" actId="20577"/>
          <ac:spMkLst>
            <pc:docMk/>
            <pc:sldMk cId="605516453" sldId="793"/>
            <ac:spMk id="2" creationId="{EF03F8AA-1664-4CFD-A955-6935CE103FBC}"/>
          </ac:spMkLst>
        </pc:spChg>
        <pc:spChg chg="mod">
          <ac:chgData name="Huy Hoà Huỳnh" userId="d389dea489eca758" providerId="LiveId" clId="{C61F7CD4-46AE-4DA2-B612-2945048B4626}" dt="2021-01-26T01:30:42.412" v="18138" actId="2711"/>
          <ac:spMkLst>
            <pc:docMk/>
            <pc:sldMk cId="605516453" sldId="793"/>
            <ac:spMk id="17" creationId="{745564EA-BA60-4DF7-8D57-73CC595ADE7F}"/>
          </ac:spMkLst>
        </pc:spChg>
      </pc:sldChg>
      <pc:sldChg chg="modSp add modAnim">
        <pc:chgData name="Huy Hoà Huỳnh" userId="d389dea489eca758" providerId="LiveId" clId="{C61F7CD4-46AE-4DA2-B612-2945048B4626}" dt="2021-01-26T01:30:46.766" v="18139" actId="2711"/>
        <pc:sldMkLst>
          <pc:docMk/>
          <pc:sldMk cId="270597129" sldId="794"/>
        </pc:sldMkLst>
        <pc:spChg chg="mod">
          <ac:chgData name="Huy Hoà Huỳnh" userId="d389dea489eca758" providerId="LiveId" clId="{C61F7CD4-46AE-4DA2-B612-2945048B4626}" dt="2021-01-26T01:30:46.766" v="18139" actId="2711"/>
          <ac:spMkLst>
            <pc:docMk/>
            <pc:sldMk cId="270597129" sldId="794"/>
            <ac:spMk id="17" creationId="{745564EA-BA60-4DF7-8D57-73CC595ADE7F}"/>
          </ac:spMkLst>
        </pc:spChg>
      </pc:sldChg>
      <pc:sldChg chg="addSp modSp add mod modAnim">
        <pc:chgData name="Huy Hoà Huỳnh" userId="d389dea489eca758" providerId="LiveId" clId="{C61F7CD4-46AE-4DA2-B612-2945048B4626}" dt="2021-01-26T01:31:13.133" v="18155" actId="1076"/>
        <pc:sldMkLst>
          <pc:docMk/>
          <pc:sldMk cId="2678256384" sldId="795"/>
        </pc:sldMkLst>
        <pc:spChg chg="add mod">
          <ac:chgData name="Huy Hoà Huỳnh" userId="d389dea489eca758" providerId="LiveId" clId="{C61F7CD4-46AE-4DA2-B612-2945048B4626}" dt="2021-01-26T01:31:13.133" v="18155" actId="1076"/>
          <ac:spMkLst>
            <pc:docMk/>
            <pc:sldMk cId="2678256384" sldId="795"/>
            <ac:spMk id="13" creationId="{18CB2669-DB31-4E3C-89A4-CF29EA6D0B65}"/>
          </ac:spMkLst>
        </pc:spChg>
        <pc:spChg chg="mod">
          <ac:chgData name="Huy Hoà Huỳnh" userId="d389dea489eca758" providerId="LiveId" clId="{C61F7CD4-46AE-4DA2-B612-2945048B4626}" dt="2021-01-26T01:31:01.383" v="18151"/>
          <ac:spMkLst>
            <pc:docMk/>
            <pc:sldMk cId="2678256384" sldId="795"/>
            <ac:spMk id="17" creationId="{745564EA-BA60-4DF7-8D57-73CC595ADE7F}"/>
          </ac:spMkLst>
        </pc:spChg>
      </pc:sldChg>
    </pc:docChg>
  </pc:docChgLst>
  <pc:docChgLst>
    <pc:chgData name="Huỳnh Huy Hoà" userId="d389dea489eca758" providerId="LiveId" clId="{DA820D64-0343-45FA-9A5D-1DA4FC3AE309}"/>
    <pc:docChg chg="modSld">
      <pc:chgData name="Huỳnh Huy Hoà" userId="d389dea489eca758" providerId="LiveId" clId="{DA820D64-0343-45FA-9A5D-1DA4FC3AE309}" dt="2023-03-06T12:51:22.379" v="0" actId="1076"/>
      <pc:docMkLst>
        <pc:docMk/>
      </pc:docMkLst>
      <pc:sldChg chg="modSp mod">
        <pc:chgData name="Huỳnh Huy Hoà" userId="d389dea489eca758" providerId="LiveId" clId="{DA820D64-0343-45FA-9A5D-1DA4FC3AE309}" dt="2023-03-06T12:51:22.379" v="0" actId="1076"/>
        <pc:sldMkLst>
          <pc:docMk/>
          <pc:sldMk cId="2622154323" sldId="256"/>
        </pc:sldMkLst>
        <pc:spChg chg="mod">
          <ac:chgData name="Huỳnh Huy Hoà" userId="d389dea489eca758" providerId="LiveId" clId="{DA820D64-0343-45FA-9A5D-1DA4FC3AE309}" dt="2023-03-06T12:51:22.379" v="0" actId="1076"/>
          <ac:spMkLst>
            <pc:docMk/>
            <pc:sldMk cId="2622154323" sldId="256"/>
            <ac:spMk id="15" creationId="{3AE8677C-07DF-4D11-AE03-26D0A3F92DD9}"/>
          </ac:spMkLst>
        </pc:spChg>
      </pc:sldChg>
    </pc:docChg>
  </pc:docChgLst>
  <pc:docChgLst>
    <pc:chgData name="Huỳnh Huy Hoà" userId="d389dea489eca758" providerId="LiveId" clId="{506258DA-FD01-4F20-9676-1DE730600AF8}"/>
    <pc:docChg chg="custSel addSld modSld">
      <pc:chgData name="Huỳnh Huy Hoà" userId="d389dea489eca758" providerId="LiveId" clId="{506258DA-FD01-4F20-9676-1DE730600AF8}" dt="2021-11-20T14:01:20.798" v="94" actId="207"/>
      <pc:docMkLst>
        <pc:docMk/>
      </pc:docMkLst>
      <pc:sldChg chg="modSp mod">
        <pc:chgData name="Huỳnh Huy Hoà" userId="d389dea489eca758" providerId="LiveId" clId="{506258DA-FD01-4F20-9676-1DE730600AF8}" dt="2021-11-20T14:00:59.513" v="92" actId="1076"/>
        <pc:sldMkLst>
          <pc:docMk/>
          <pc:sldMk cId="2956064332" sldId="797"/>
        </pc:sldMkLst>
        <pc:spChg chg="mod">
          <ac:chgData name="Huỳnh Huy Hoà" userId="d389dea489eca758" providerId="LiveId" clId="{506258DA-FD01-4F20-9676-1DE730600AF8}" dt="2021-11-20T14:00:59.513" v="92" actId="1076"/>
          <ac:spMkLst>
            <pc:docMk/>
            <pc:sldMk cId="2956064332" sldId="797"/>
            <ac:spMk id="3" creationId="{979EE5C0-DB11-4E12-B5A7-37A274D92A3B}"/>
          </ac:spMkLst>
        </pc:spChg>
        <pc:picChg chg="mod">
          <ac:chgData name="Huỳnh Huy Hoà" userId="d389dea489eca758" providerId="LiveId" clId="{506258DA-FD01-4F20-9676-1DE730600AF8}" dt="2021-11-20T14:00:56.230" v="91" actId="1076"/>
          <ac:picMkLst>
            <pc:docMk/>
            <pc:sldMk cId="2956064332" sldId="797"/>
            <ac:picMk id="5" creationId="{080FC613-1BD4-4A74-9D55-352F251838FD}"/>
          </ac:picMkLst>
        </pc:picChg>
      </pc:sldChg>
      <pc:sldChg chg="addSp delSp modSp new mod">
        <pc:chgData name="Huỳnh Huy Hoà" userId="d389dea489eca758" providerId="LiveId" clId="{506258DA-FD01-4F20-9676-1DE730600AF8}" dt="2021-11-20T14:01:20.798" v="94" actId="207"/>
        <pc:sldMkLst>
          <pc:docMk/>
          <pc:sldMk cId="810288462" sldId="798"/>
        </pc:sldMkLst>
        <pc:spChg chg="del">
          <ac:chgData name="Huỳnh Huy Hoà" userId="d389dea489eca758" providerId="LiveId" clId="{506258DA-FD01-4F20-9676-1DE730600AF8}" dt="2021-11-20T13:57:10.510" v="2" actId="478"/>
          <ac:spMkLst>
            <pc:docMk/>
            <pc:sldMk cId="810288462" sldId="798"/>
            <ac:spMk id="2" creationId="{1E486CA3-DDDC-4908-8AAF-2F3F82D3DCCE}"/>
          </ac:spMkLst>
        </pc:spChg>
        <pc:spChg chg="del">
          <ac:chgData name="Huỳnh Huy Hoà" userId="d389dea489eca758" providerId="LiveId" clId="{506258DA-FD01-4F20-9676-1DE730600AF8}" dt="2021-11-20T13:57:09.014" v="1" actId="478"/>
          <ac:spMkLst>
            <pc:docMk/>
            <pc:sldMk cId="810288462" sldId="798"/>
            <ac:spMk id="3" creationId="{F8B55B13-4CA4-4E5D-BA7A-5D98CF3A14DE}"/>
          </ac:spMkLst>
        </pc:spChg>
        <pc:spChg chg="add mod">
          <ac:chgData name="Huỳnh Huy Hoà" userId="d389dea489eca758" providerId="LiveId" clId="{506258DA-FD01-4F20-9676-1DE730600AF8}" dt="2021-11-20T14:00:25.778" v="88" actId="1076"/>
          <ac:spMkLst>
            <pc:docMk/>
            <pc:sldMk cId="810288462" sldId="798"/>
            <ac:spMk id="5" creationId="{B5AC019E-EAB4-40E3-8952-4545F0B3857D}"/>
          </ac:spMkLst>
        </pc:spChg>
        <pc:spChg chg="add mod">
          <ac:chgData name="Huỳnh Huy Hoà" userId="d389dea489eca758" providerId="LiveId" clId="{506258DA-FD01-4F20-9676-1DE730600AF8}" dt="2021-11-20T13:57:58.515" v="15" actId="207"/>
          <ac:spMkLst>
            <pc:docMk/>
            <pc:sldMk cId="810288462" sldId="798"/>
            <ac:spMk id="6" creationId="{80920C5D-F21A-4364-B6A7-4A9D3917B407}"/>
          </ac:spMkLst>
        </pc:spChg>
        <pc:spChg chg="add mod">
          <ac:chgData name="Huỳnh Huy Hoà" userId="d389dea489eca758" providerId="LiveId" clId="{506258DA-FD01-4F20-9676-1DE730600AF8}" dt="2021-11-20T13:57:54.825" v="14" actId="207"/>
          <ac:spMkLst>
            <pc:docMk/>
            <pc:sldMk cId="810288462" sldId="798"/>
            <ac:spMk id="7" creationId="{62D0905D-56B8-47C8-BA75-088B2C130C5D}"/>
          </ac:spMkLst>
        </pc:spChg>
        <pc:spChg chg="add mod">
          <ac:chgData name="Huỳnh Huy Hoà" userId="d389dea489eca758" providerId="LiveId" clId="{506258DA-FD01-4F20-9676-1DE730600AF8}" dt="2021-11-20T13:57:51.576" v="13" actId="207"/>
          <ac:spMkLst>
            <pc:docMk/>
            <pc:sldMk cId="810288462" sldId="798"/>
            <ac:spMk id="8" creationId="{7E70D465-B3B3-4EC4-91F9-041C8921310D}"/>
          </ac:spMkLst>
        </pc:spChg>
        <pc:spChg chg="add mod">
          <ac:chgData name="Huỳnh Huy Hoà" userId="d389dea489eca758" providerId="LiveId" clId="{506258DA-FD01-4F20-9676-1DE730600AF8}" dt="2021-11-20T13:57:48.701" v="12" actId="207"/>
          <ac:spMkLst>
            <pc:docMk/>
            <pc:sldMk cId="810288462" sldId="798"/>
            <ac:spMk id="9" creationId="{1A0DDFD1-C2EF-4EE9-A408-3F1080EBAC86}"/>
          </ac:spMkLst>
        </pc:spChg>
        <pc:spChg chg="add mod">
          <ac:chgData name="Huỳnh Huy Hoà" userId="d389dea489eca758" providerId="LiveId" clId="{506258DA-FD01-4F20-9676-1DE730600AF8}" dt="2021-11-20T13:57:40.250" v="9" actId="207"/>
          <ac:spMkLst>
            <pc:docMk/>
            <pc:sldMk cId="810288462" sldId="798"/>
            <ac:spMk id="10" creationId="{8997372D-91ED-4877-BFE1-2CAA5AAE10D2}"/>
          </ac:spMkLst>
        </pc:spChg>
        <pc:spChg chg="add mod">
          <ac:chgData name="Huỳnh Huy Hoà" userId="d389dea489eca758" providerId="LiveId" clId="{506258DA-FD01-4F20-9676-1DE730600AF8}" dt="2021-11-20T13:58:04.184" v="16" actId="207"/>
          <ac:spMkLst>
            <pc:docMk/>
            <pc:sldMk cId="810288462" sldId="798"/>
            <ac:spMk id="11" creationId="{E98645BD-76C9-48B6-9481-C87736C344CF}"/>
          </ac:spMkLst>
        </pc:spChg>
        <pc:spChg chg="add mod">
          <ac:chgData name="Huỳnh Huy Hoà" userId="d389dea489eca758" providerId="LiveId" clId="{506258DA-FD01-4F20-9676-1DE730600AF8}" dt="2021-11-20T13:59:07.804" v="72" actId="20577"/>
          <ac:spMkLst>
            <pc:docMk/>
            <pc:sldMk cId="810288462" sldId="798"/>
            <ac:spMk id="12" creationId="{3B334510-93A3-4643-B771-59DF5B4C12B5}"/>
          </ac:spMkLst>
        </pc:spChg>
        <pc:spChg chg="add mod">
          <ac:chgData name="Huỳnh Huy Hoà" userId="d389dea489eca758" providerId="LiveId" clId="{506258DA-FD01-4F20-9676-1DE730600AF8}" dt="2021-11-20T14:00:37.089" v="89" actId="207"/>
          <ac:spMkLst>
            <pc:docMk/>
            <pc:sldMk cId="810288462" sldId="798"/>
            <ac:spMk id="13" creationId="{59A468B5-338D-4E17-A399-5EE066682155}"/>
          </ac:spMkLst>
        </pc:spChg>
        <pc:spChg chg="add mod">
          <ac:chgData name="Huỳnh Huy Hoà" userId="d389dea489eca758" providerId="LiveId" clId="{506258DA-FD01-4F20-9676-1DE730600AF8}" dt="2021-11-20T14:00:00.119" v="74" actId="571"/>
          <ac:spMkLst>
            <pc:docMk/>
            <pc:sldMk cId="810288462" sldId="798"/>
            <ac:spMk id="14" creationId="{2D01A863-724D-4583-BFB7-8421D567765E}"/>
          </ac:spMkLst>
        </pc:spChg>
        <pc:spChg chg="add mod">
          <ac:chgData name="Huỳnh Huy Hoà" userId="d389dea489eca758" providerId="LiveId" clId="{506258DA-FD01-4F20-9676-1DE730600AF8}" dt="2021-11-20T14:01:20.798" v="94" actId="207"/>
          <ac:spMkLst>
            <pc:docMk/>
            <pc:sldMk cId="810288462" sldId="798"/>
            <ac:spMk id="15" creationId="{9AF94DEC-92CD-479D-B3BB-2D17CD8B1207}"/>
          </ac:spMkLst>
        </pc:spChg>
        <pc:spChg chg="add mod">
          <ac:chgData name="Huỳnh Huy Hoà" userId="d389dea489eca758" providerId="LiveId" clId="{506258DA-FD01-4F20-9676-1DE730600AF8}" dt="2021-11-20T14:00:37.089" v="89" actId="207"/>
          <ac:spMkLst>
            <pc:docMk/>
            <pc:sldMk cId="810288462" sldId="798"/>
            <ac:spMk id="16" creationId="{61F68C12-07DC-4CF0-A442-7E1C9717D113}"/>
          </ac:spMkLst>
        </pc:spChg>
        <pc:spChg chg="add mod">
          <ac:chgData name="Huỳnh Huy Hoà" userId="d389dea489eca758" providerId="LiveId" clId="{506258DA-FD01-4F20-9676-1DE730600AF8}" dt="2021-11-20T14:01:14.711" v="93" actId="207"/>
          <ac:spMkLst>
            <pc:docMk/>
            <pc:sldMk cId="810288462" sldId="798"/>
            <ac:spMk id="17" creationId="{DEF3EB19-77EA-4CA0-A354-D5960D5817B3}"/>
          </ac:spMkLst>
        </pc:spChg>
        <pc:spChg chg="add mod">
          <ac:chgData name="Huỳnh Huy Hoà" userId="d389dea489eca758" providerId="LiveId" clId="{506258DA-FD01-4F20-9676-1DE730600AF8}" dt="2021-11-20T14:00:37.089" v="89" actId="207"/>
          <ac:spMkLst>
            <pc:docMk/>
            <pc:sldMk cId="810288462" sldId="798"/>
            <ac:spMk id="18" creationId="{6ED7BB80-965A-4EA0-A538-E8596B75C325}"/>
          </ac:spMkLst>
        </pc:spChg>
        <pc:spChg chg="add mod">
          <ac:chgData name="Huỳnh Huy Hoà" userId="d389dea489eca758" providerId="LiveId" clId="{506258DA-FD01-4F20-9676-1DE730600AF8}" dt="2021-11-20T14:00:37.089" v="89" actId="207"/>
          <ac:spMkLst>
            <pc:docMk/>
            <pc:sldMk cId="810288462" sldId="798"/>
            <ac:spMk id="19" creationId="{7FB98F2B-6890-4EF8-9C0C-69390206EE6D}"/>
          </ac:spMkLst>
        </pc:spChg>
        <pc:spChg chg="add mod">
          <ac:chgData name="Huỳnh Huy Hoà" userId="d389dea489eca758" providerId="LiveId" clId="{506258DA-FD01-4F20-9676-1DE730600AF8}" dt="2021-11-20T14:00:05.868" v="80" actId="571"/>
          <ac:spMkLst>
            <pc:docMk/>
            <pc:sldMk cId="810288462" sldId="798"/>
            <ac:spMk id="20" creationId="{63EA3340-CF67-4B4E-ACC0-FA8859DD4481}"/>
          </ac:spMkLst>
        </pc:spChg>
        <pc:spChg chg="add mod">
          <ac:chgData name="Huỳnh Huy Hoà" userId="d389dea489eca758" providerId="LiveId" clId="{506258DA-FD01-4F20-9676-1DE730600AF8}" dt="2021-11-20T14:00:37.089" v="89" actId="207"/>
          <ac:spMkLst>
            <pc:docMk/>
            <pc:sldMk cId="810288462" sldId="798"/>
            <ac:spMk id="21" creationId="{7D6843FD-743B-4E57-AF76-73FE98FA5BF0}"/>
          </ac:spMkLst>
        </pc:spChg>
        <pc:spChg chg="add mod">
          <ac:chgData name="Huỳnh Huy Hoà" userId="d389dea489eca758" providerId="LiveId" clId="{506258DA-FD01-4F20-9676-1DE730600AF8}" dt="2021-11-20T14:00:15.884" v="87" actId="207"/>
          <ac:spMkLst>
            <pc:docMk/>
            <pc:sldMk cId="810288462" sldId="798"/>
            <ac:spMk id="22" creationId="{3AEC45B0-6816-4714-A702-4C067E79D19D}"/>
          </ac:spMkLst>
        </pc:spChg>
        <pc:spChg chg="add mod">
          <ac:chgData name="Huỳnh Huy Hoà" userId="d389dea489eca758" providerId="LiveId" clId="{506258DA-FD01-4F20-9676-1DE730600AF8}" dt="2021-11-20T14:00:08.195" v="83" actId="571"/>
          <ac:spMkLst>
            <pc:docMk/>
            <pc:sldMk cId="810288462" sldId="798"/>
            <ac:spMk id="23" creationId="{C5E10ED5-9494-4BDB-8CCB-B522E794445E}"/>
          </ac:spMkLst>
        </pc:spChg>
        <pc:spChg chg="add mod">
          <ac:chgData name="Huỳnh Huy Hoà" userId="d389dea489eca758" providerId="LiveId" clId="{506258DA-FD01-4F20-9676-1DE730600AF8}" dt="2021-11-20T14:00:08.887" v="84" actId="571"/>
          <ac:spMkLst>
            <pc:docMk/>
            <pc:sldMk cId="810288462" sldId="798"/>
            <ac:spMk id="24" creationId="{BAC764CF-B517-4EBC-9C69-C2B60576BFEE}"/>
          </ac:spMkLst>
        </pc:spChg>
        <pc:spChg chg="add mod">
          <ac:chgData name="Huỳnh Huy Hoà" userId="d389dea489eca758" providerId="LiveId" clId="{506258DA-FD01-4F20-9676-1DE730600AF8}" dt="2021-11-20T14:00:10.562" v="85" actId="571"/>
          <ac:spMkLst>
            <pc:docMk/>
            <pc:sldMk cId="810288462" sldId="798"/>
            <ac:spMk id="25" creationId="{652EA4EE-3635-4B39-8589-76BD3342B415}"/>
          </ac:spMkLst>
        </pc:spChg>
      </pc:sldChg>
    </pc:docChg>
  </pc:docChgLst>
  <pc:docChgLst>
    <pc:chgData name="Huỳnh Huy Hoà" userId="d389dea489eca758" providerId="LiveId" clId="{3E146630-CA49-49E7-90DC-6D0AB18247CB}"/>
    <pc:docChg chg="undo custSel addSld delSld modSld">
      <pc:chgData name="Huỳnh Huy Hoà" userId="d389dea489eca758" providerId="LiveId" clId="{3E146630-CA49-49E7-90DC-6D0AB18247CB}" dt="2021-01-26T07:10:28.109" v="201" actId="1076"/>
      <pc:docMkLst>
        <pc:docMk/>
      </pc:docMkLst>
      <pc:sldChg chg="modSp mod">
        <pc:chgData name="Huỳnh Huy Hoà" userId="d389dea489eca758" providerId="LiveId" clId="{3E146630-CA49-49E7-90DC-6D0AB18247CB}" dt="2021-01-24T12:14:48.085" v="7" actId="3062"/>
        <pc:sldMkLst>
          <pc:docMk/>
          <pc:sldMk cId="2622154323" sldId="256"/>
        </pc:sldMkLst>
        <pc:spChg chg="mod">
          <ac:chgData name="Huỳnh Huy Hoà" userId="d389dea489eca758" providerId="LiveId" clId="{3E146630-CA49-49E7-90DC-6D0AB18247CB}" dt="2021-01-24T12:14:48.085" v="7" actId="3062"/>
          <ac:spMkLst>
            <pc:docMk/>
            <pc:sldMk cId="2622154323" sldId="256"/>
            <ac:spMk id="12" creationId="{C82102B4-4427-4F29-8E37-6B7E778447BF}"/>
          </ac:spMkLst>
        </pc:spChg>
        <pc:spChg chg="mod">
          <ac:chgData name="Huỳnh Huy Hoà" userId="d389dea489eca758" providerId="LiveId" clId="{3E146630-CA49-49E7-90DC-6D0AB18247CB}" dt="2021-01-24T12:14:41.179" v="6" actId="3062"/>
          <ac:spMkLst>
            <pc:docMk/>
            <pc:sldMk cId="2622154323" sldId="256"/>
            <ac:spMk id="13" creationId="{23B05A90-FADB-4215-A2C4-A337A44451CA}"/>
          </ac:spMkLst>
        </pc:spChg>
        <pc:spChg chg="mod">
          <ac:chgData name="Huỳnh Huy Hoà" userId="d389dea489eca758" providerId="LiveId" clId="{3E146630-CA49-49E7-90DC-6D0AB18247CB}" dt="2021-01-24T12:14:41.179" v="6" actId="3062"/>
          <ac:spMkLst>
            <pc:docMk/>
            <pc:sldMk cId="2622154323" sldId="256"/>
            <ac:spMk id="14" creationId="{E2AF72FC-BEB2-4D18-A64B-6CC2EB1572EA}"/>
          </ac:spMkLst>
        </pc:spChg>
      </pc:sldChg>
      <pc:sldChg chg="modSp modAnim">
        <pc:chgData name="Huỳnh Huy Hoà" userId="d389dea489eca758" providerId="LiveId" clId="{3E146630-CA49-49E7-90DC-6D0AB18247CB}" dt="2021-01-24T12:55:42.850" v="9" actId="20577"/>
        <pc:sldMkLst>
          <pc:docMk/>
          <pc:sldMk cId="636166817" sldId="738"/>
        </pc:sldMkLst>
        <pc:spChg chg="mod">
          <ac:chgData name="Huỳnh Huy Hoà" userId="d389dea489eca758" providerId="LiveId" clId="{3E146630-CA49-49E7-90DC-6D0AB18247CB}" dt="2021-01-24T12:55:42.850" v="9" actId="20577"/>
          <ac:spMkLst>
            <pc:docMk/>
            <pc:sldMk cId="636166817" sldId="738"/>
            <ac:spMk id="25" creationId="{CBCBC795-84F4-4626-A119-8935D586F0A3}"/>
          </ac:spMkLst>
        </pc:spChg>
      </pc:sldChg>
      <pc:sldChg chg="modSp modAnim">
        <pc:chgData name="Huỳnh Huy Hoà" userId="d389dea489eca758" providerId="LiveId" clId="{3E146630-CA49-49E7-90DC-6D0AB18247CB}" dt="2021-01-24T12:58:56.529" v="69" actId="20577"/>
        <pc:sldMkLst>
          <pc:docMk/>
          <pc:sldMk cId="3527383714" sldId="739"/>
        </pc:sldMkLst>
        <pc:spChg chg="mod">
          <ac:chgData name="Huỳnh Huy Hoà" userId="d389dea489eca758" providerId="LiveId" clId="{3E146630-CA49-49E7-90DC-6D0AB18247CB}" dt="2021-01-24T12:58:56.529" v="69" actId="20577"/>
          <ac:spMkLst>
            <pc:docMk/>
            <pc:sldMk cId="3527383714" sldId="739"/>
            <ac:spMk id="27" creationId="{A6A09321-50D6-4A6B-8B4A-03FEF54E1C61}"/>
          </ac:spMkLst>
        </pc:spChg>
      </pc:sldChg>
      <pc:sldChg chg="modSp mod">
        <pc:chgData name="Huỳnh Huy Hoà" userId="d389dea489eca758" providerId="LiveId" clId="{3E146630-CA49-49E7-90DC-6D0AB18247CB}" dt="2021-01-24T13:01:54.258" v="71" actId="1076"/>
        <pc:sldMkLst>
          <pc:docMk/>
          <pc:sldMk cId="38744249" sldId="740"/>
        </pc:sldMkLst>
        <pc:graphicFrameChg chg="mod">
          <ac:chgData name="Huỳnh Huy Hoà" userId="d389dea489eca758" providerId="LiveId" clId="{3E146630-CA49-49E7-90DC-6D0AB18247CB}" dt="2021-01-24T13:01:54.258" v="71" actId="1076"/>
          <ac:graphicFrameMkLst>
            <pc:docMk/>
            <pc:sldMk cId="38744249" sldId="740"/>
            <ac:graphicFrameMk id="6" creationId="{19C235F7-B4E6-41F1-BE0A-C2B30287C1CA}"/>
          </ac:graphicFrameMkLst>
        </pc:graphicFrameChg>
      </pc:sldChg>
      <pc:sldChg chg="delSp modSp mod delAnim modAnim">
        <pc:chgData name="Huỳnh Huy Hoà" userId="d389dea489eca758" providerId="LiveId" clId="{3E146630-CA49-49E7-90DC-6D0AB18247CB}" dt="2021-01-25T12:03:44.622" v="186" actId="6549"/>
        <pc:sldMkLst>
          <pc:docMk/>
          <pc:sldMk cId="729811021" sldId="742"/>
        </pc:sldMkLst>
        <pc:spChg chg="del mod">
          <ac:chgData name="Huỳnh Huy Hoà" userId="d389dea489eca758" providerId="LiveId" clId="{3E146630-CA49-49E7-90DC-6D0AB18247CB}" dt="2021-01-24T13:08:33.717" v="74"/>
          <ac:spMkLst>
            <pc:docMk/>
            <pc:sldMk cId="729811021" sldId="742"/>
            <ac:spMk id="17" creationId="{FCF61F14-E87A-48C0-8E6B-D95C4740D2BA}"/>
          </ac:spMkLst>
        </pc:spChg>
        <pc:spChg chg="mod">
          <ac:chgData name="Huỳnh Huy Hoà" userId="d389dea489eca758" providerId="LiveId" clId="{3E146630-CA49-49E7-90DC-6D0AB18247CB}" dt="2021-01-25T12:03:34.990" v="184" actId="20577"/>
          <ac:spMkLst>
            <pc:docMk/>
            <pc:sldMk cId="729811021" sldId="742"/>
            <ac:spMk id="23" creationId="{8AE7109E-239A-4AA5-A6AD-1AEB7CD9E505}"/>
          </ac:spMkLst>
        </pc:spChg>
        <pc:spChg chg="mod">
          <ac:chgData name="Huỳnh Huy Hoà" userId="d389dea489eca758" providerId="LiveId" clId="{3E146630-CA49-49E7-90DC-6D0AB18247CB}" dt="2021-01-25T12:03:44.622" v="186" actId="6549"/>
          <ac:spMkLst>
            <pc:docMk/>
            <pc:sldMk cId="729811021" sldId="742"/>
            <ac:spMk id="24" creationId="{4FC4CB58-3AE7-4648-9C69-4FA4A6C973D7}"/>
          </ac:spMkLst>
        </pc:spChg>
        <pc:graphicFrameChg chg="mod">
          <ac:chgData name="Huỳnh Huy Hoà" userId="d389dea489eca758" providerId="LiveId" clId="{3E146630-CA49-49E7-90DC-6D0AB18247CB}" dt="2021-01-24T13:08:48.174" v="77" actId="1076"/>
          <ac:graphicFrameMkLst>
            <pc:docMk/>
            <pc:sldMk cId="729811021" sldId="742"/>
            <ac:graphicFrameMk id="6" creationId="{6D279452-8F72-48BF-9AFE-38E4FFD14AEC}"/>
          </ac:graphicFrameMkLst>
        </pc:graphicFrameChg>
      </pc:sldChg>
      <pc:sldChg chg="delSp modSp mod delAnim modAnim">
        <pc:chgData name="Huỳnh Huy Hoà" userId="d389dea489eca758" providerId="LiveId" clId="{3E146630-CA49-49E7-90DC-6D0AB18247CB}" dt="2021-01-24T13:13:21.834" v="97" actId="14100"/>
        <pc:sldMkLst>
          <pc:docMk/>
          <pc:sldMk cId="1512870485" sldId="743"/>
        </pc:sldMkLst>
        <pc:spChg chg="del mod">
          <ac:chgData name="Huỳnh Huy Hoà" userId="d389dea489eca758" providerId="LiveId" clId="{3E146630-CA49-49E7-90DC-6D0AB18247CB}" dt="2021-01-24T13:11:33.559" v="86"/>
          <ac:spMkLst>
            <pc:docMk/>
            <pc:sldMk cId="1512870485" sldId="743"/>
            <ac:spMk id="4" creationId="{CC7BA0F2-FC65-41CB-A77A-5E5EC95446A4}"/>
          </ac:spMkLst>
        </pc:spChg>
        <pc:spChg chg="mod">
          <ac:chgData name="Huỳnh Huy Hoà" userId="d389dea489eca758" providerId="LiveId" clId="{3E146630-CA49-49E7-90DC-6D0AB18247CB}" dt="2021-01-24T13:13:15.269" v="96" actId="1076"/>
          <ac:spMkLst>
            <pc:docMk/>
            <pc:sldMk cId="1512870485" sldId="743"/>
            <ac:spMk id="21" creationId="{7A4BEAF7-6B90-439D-9FA8-E0E71DDCE9F3}"/>
          </ac:spMkLst>
        </pc:spChg>
        <pc:picChg chg="mod">
          <ac:chgData name="Huỳnh Huy Hoà" userId="d389dea489eca758" providerId="LiveId" clId="{3E146630-CA49-49E7-90DC-6D0AB18247CB}" dt="2021-01-24T13:13:21.834" v="97" actId="14100"/>
          <ac:picMkLst>
            <pc:docMk/>
            <pc:sldMk cId="1512870485" sldId="743"/>
            <ac:picMk id="19" creationId="{A9188FAC-7A67-4B4D-A177-9654C86CFFA0}"/>
          </ac:picMkLst>
        </pc:picChg>
      </pc:sldChg>
      <pc:sldChg chg="modSp mod">
        <pc:chgData name="Huỳnh Huy Hoà" userId="d389dea489eca758" providerId="LiveId" clId="{3E146630-CA49-49E7-90DC-6D0AB18247CB}" dt="2021-01-26T05:27:02.497" v="188" actId="20577"/>
        <pc:sldMkLst>
          <pc:docMk/>
          <pc:sldMk cId="35139396" sldId="744"/>
        </pc:sldMkLst>
        <pc:spChg chg="mod">
          <ac:chgData name="Huỳnh Huy Hoà" userId="d389dea489eca758" providerId="LiveId" clId="{3E146630-CA49-49E7-90DC-6D0AB18247CB}" dt="2021-01-26T05:27:02.497" v="188" actId="20577"/>
          <ac:spMkLst>
            <pc:docMk/>
            <pc:sldMk cId="35139396" sldId="744"/>
            <ac:spMk id="22" creationId="{E316AEDD-2C4D-4DA9-84D2-7F7A1B7DB22B}"/>
          </ac:spMkLst>
        </pc:spChg>
      </pc:sldChg>
      <pc:sldChg chg="delSp modSp mod delAnim modAnim">
        <pc:chgData name="Huỳnh Huy Hoà" userId="d389dea489eca758" providerId="LiveId" clId="{3E146630-CA49-49E7-90DC-6D0AB18247CB}" dt="2021-01-26T05:59:50.976" v="189" actId="20577"/>
        <pc:sldMkLst>
          <pc:docMk/>
          <pc:sldMk cId="3476857199" sldId="745"/>
        </pc:sldMkLst>
        <pc:spChg chg="mod">
          <ac:chgData name="Huỳnh Huy Hoà" userId="d389dea489eca758" providerId="LiveId" clId="{3E146630-CA49-49E7-90DC-6D0AB18247CB}" dt="2021-01-26T05:59:50.976" v="189" actId="20577"/>
          <ac:spMkLst>
            <pc:docMk/>
            <pc:sldMk cId="3476857199" sldId="745"/>
            <ac:spMk id="17" creationId="{13F86F23-2926-430C-B91A-8190B622A0FE}"/>
          </ac:spMkLst>
        </pc:spChg>
        <pc:graphicFrameChg chg="del">
          <ac:chgData name="Huỳnh Huy Hoà" userId="d389dea489eca758" providerId="LiveId" clId="{3E146630-CA49-49E7-90DC-6D0AB18247CB}" dt="2021-01-24T13:17:40.647" v="98" actId="478"/>
          <ac:graphicFrameMkLst>
            <pc:docMk/>
            <pc:sldMk cId="3476857199" sldId="745"/>
            <ac:graphicFrameMk id="25" creationId="{F4A08D74-9E6B-4153-8545-A68D615E2CC9}"/>
          </ac:graphicFrameMkLst>
        </pc:graphicFrameChg>
      </pc:sldChg>
      <pc:sldChg chg="delSp modSp mod">
        <pc:chgData name="Huỳnh Huy Hoà" userId="d389dea489eca758" providerId="LiveId" clId="{3E146630-CA49-49E7-90DC-6D0AB18247CB}" dt="2021-01-24T13:22:36.192" v="105" actId="1076"/>
        <pc:sldMkLst>
          <pc:docMk/>
          <pc:sldMk cId="3471198101" sldId="747"/>
        </pc:sldMkLst>
        <pc:spChg chg="del">
          <ac:chgData name="Huỳnh Huy Hoà" userId="d389dea489eca758" providerId="LiveId" clId="{3E146630-CA49-49E7-90DC-6D0AB18247CB}" dt="2021-01-24T13:21:08.946" v="99" actId="478"/>
          <ac:spMkLst>
            <pc:docMk/>
            <pc:sldMk cId="3471198101" sldId="747"/>
            <ac:spMk id="17" creationId="{A65EFBEB-E1C1-4C45-9E0C-D849CC55F6AC}"/>
          </ac:spMkLst>
        </pc:spChg>
        <pc:spChg chg="mod">
          <ac:chgData name="Huỳnh Huy Hoà" userId="d389dea489eca758" providerId="LiveId" clId="{3E146630-CA49-49E7-90DC-6D0AB18247CB}" dt="2021-01-24T13:22:32.395" v="104" actId="1076"/>
          <ac:spMkLst>
            <pc:docMk/>
            <pc:sldMk cId="3471198101" sldId="747"/>
            <ac:spMk id="21" creationId="{3D0443A9-26C9-4C65-A3F6-8990D3F65A5D}"/>
          </ac:spMkLst>
        </pc:spChg>
        <pc:spChg chg="mod">
          <ac:chgData name="Huỳnh Huy Hoà" userId="d389dea489eca758" providerId="LiveId" clId="{3E146630-CA49-49E7-90DC-6D0AB18247CB}" dt="2021-01-24T13:22:36.192" v="105" actId="1076"/>
          <ac:spMkLst>
            <pc:docMk/>
            <pc:sldMk cId="3471198101" sldId="747"/>
            <ac:spMk id="25" creationId="{4E7C4C71-6CD2-4252-A430-CFB27F261620}"/>
          </ac:spMkLst>
        </pc:spChg>
        <pc:picChg chg="mod">
          <ac:chgData name="Huỳnh Huy Hoà" userId="d389dea489eca758" providerId="LiveId" clId="{3E146630-CA49-49E7-90DC-6D0AB18247CB}" dt="2021-01-24T13:22:29.196" v="103" actId="1076"/>
          <ac:picMkLst>
            <pc:docMk/>
            <pc:sldMk cId="3471198101" sldId="747"/>
            <ac:picMk id="19" creationId="{E6609E8B-686E-4A86-ADB8-617B7E071858}"/>
          </ac:picMkLst>
        </pc:picChg>
        <pc:picChg chg="mod">
          <ac:chgData name="Huỳnh Huy Hoà" userId="d389dea489eca758" providerId="LiveId" clId="{3E146630-CA49-49E7-90DC-6D0AB18247CB}" dt="2021-01-24T13:22:17.570" v="101" actId="1076"/>
          <ac:picMkLst>
            <pc:docMk/>
            <pc:sldMk cId="3471198101" sldId="747"/>
            <ac:picMk id="23" creationId="{BD5E5CE7-41FB-4632-AC10-8654EBBEA091}"/>
          </ac:picMkLst>
        </pc:picChg>
      </pc:sldChg>
      <pc:sldChg chg="delSp modSp mod">
        <pc:chgData name="Huỳnh Huy Hoà" userId="d389dea489eca758" providerId="LiveId" clId="{3E146630-CA49-49E7-90DC-6D0AB18247CB}" dt="2021-01-24T13:23:32.422" v="107" actId="1076"/>
        <pc:sldMkLst>
          <pc:docMk/>
          <pc:sldMk cId="1890602516" sldId="748"/>
        </pc:sldMkLst>
        <pc:spChg chg="del">
          <ac:chgData name="Huỳnh Huy Hoà" userId="d389dea489eca758" providerId="LiveId" clId="{3E146630-CA49-49E7-90DC-6D0AB18247CB}" dt="2021-01-24T13:23:24.918" v="106" actId="478"/>
          <ac:spMkLst>
            <pc:docMk/>
            <pc:sldMk cId="1890602516" sldId="748"/>
            <ac:spMk id="17" creationId="{A65EFBEB-E1C1-4C45-9E0C-D849CC55F6AC}"/>
          </ac:spMkLst>
        </pc:spChg>
        <pc:spChg chg="mod">
          <ac:chgData name="Huỳnh Huy Hoà" userId="d389dea489eca758" providerId="LiveId" clId="{3E146630-CA49-49E7-90DC-6D0AB18247CB}" dt="2021-01-24T13:23:32.422" v="107" actId="1076"/>
          <ac:spMkLst>
            <pc:docMk/>
            <pc:sldMk cId="1890602516" sldId="748"/>
            <ac:spMk id="19" creationId="{EFAE50BB-59AB-46FA-AC36-FFAE3060B1F8}"/>
          </ac:spMkLst>
        </pc:spChg>
        <pc:spChg chg="mod">
          <ac:chgData name="Huỳnh Huy Hoà" userId="d389dea489eca758" providerId="LiveId" clId="{3E146630-CA49-49E7-90DC-6D0AB18247CB}" dt="2021-01-24T13:23:32.422" v="107" actId="1076"/>
          <ac:spMkLst>
            <pc:docMk/>
            <pc:sldMk cId="1890602516" sldId="748"/>
            <ac:spMk id="24" creationId="{32EB95B6-CFCC-4E6E-A6A7-32AB3ABE2856}"/>
          </ac:spMkLst>
        </pc:spChg>
        <pc:spChg chg="mod">
          <ac:chgData name="Huỳnh Huy Hoà" userId="d389dea489eca758" providerId="LiveId" clId="{3E146630-CA49-49E7-90DC-6D0AB18247CB}" dt="2021-01-24T13:23:32.422" v="107" actId="1076"/>
          <ac:spMkLst>
            <pc:docMk/>
            <pc:sldMk cId="1890602516" sldId="748"/>
            <ac:spMk id="26" creationId="{1488467C-A24C-4A4D-B3D4-82989F82FEBA}"/>
          </ac:spMkLst>
        </pc:spChg>
        <pc:picChg chg="mod">
          <ac:chgData name="Huỳnh Huy Hoà" userId="d389dea489eca758" providerId="LiveId" clId="{3E146630-CA49-49E7-90DC-6D0AB18247CB}" dt="2021-01-24T13:23:32.422" v="107" actId="1076"/>
          <ac:picMkLst>
            <pc:docMk/>
            <pc:sldMk cId="1890602516" sldId="748"/>
            <ac:picMk id="22" creationId="{4FB09510-8197-48C7-9C59-316F4D15553F}"/>
          </ac:picMkLst>
        </pc:picChg>
      </pc:sldChg>
      <pc:sldChg chg="delSp modSp mod">
        <pc:chgData name="Huỳnh Huy Hoà" userId="d389dea489eca758" providerId="LiveId" clId="{3E146630-CA49-49E7-90DC-6D0AB18247CB}" dt="2021-01-24T13:28:56.619" v="118" actId="1076"/>
        <pc:sldMkLst>
          <pc:docMk/>
          <pc:sldMk cId="837108292" sldId="750"/>
        </pc:sldMkLst>
        <pc:spChg chg="mod">
          <ac:chgData name="Huỳnh Huy Hoà" userId="d389dea489eca758" providerId="LiveId" clId="{3E146630-CA49-49E7-90DC-6D0AB18247CB}" dt="2021-01-24T13:28:56.619" v="118" actId="1076"/>
          <ac:spMkLst>
            <pc:docMk/>
            <pc:sldMk cId="837108292" sldId="750"/>
            <ac:spMk id="6" creationId="{9DBBFFDE-B0E4-4482-8498-F28986538ECE}"/>
          </ac:spMkLst>
        </pc:spChg>
        <pc:spChg chg="mod">
          <ac:chgData name="Huỳnh Huy Hoà" userId="d389dea489eca758" providerId="LiveId" clId="{3E146630-CA49-49E7-90DC-6D0AB18247CB}" dt="2021-01-24T13:28:56.619" v="118" actId="1076"/>
          <ac:spMkLst>
            <pc:docMk/>
            <pc:sldMk cId="837108292" sldId="750"/>
            <ac:spMk id="17" creationId="{5ABAE9D2-12D9-4C00-BFA1-F63A60A3F66F}"/>
          </ac:spMkLst>
        </pc:spChg>
        <pc:spChg chg="del">
          <ac:chgData name="Huỳnh Huy Hoà" userId="d389dea489eca758" providerId="LiveId" clId="{3E146630-CA49-49E7-90DC-6D0AB18247CB}" dt="2021-01-24T13:27:35.218" v="117" actId="478"/>
          <ac:spMkLst>
            <pc:docMk/>
            <pc:sldMk cId="837108292" sldId="750"/>
            <ac:spMk id="24" creationId="{22C063CA-DA88-4FD0-B687-F621375B3423}"/>
          </ac:spMkLst>
        </pc:spChg>
        <pc:spChg chg="mod">
          <ac:chgData name="Huỳnh Huy Hoà" userId="d389dea489eca758" providerId="LiveId" clId="{3E146630-CA49-49E7-90DC-6D0AB18247CB}" dt="2021-01-24T13:28:56.619" v="118" actId="1076"/>
          <ac:spMkLst>
            <pc:docMk/>
            <pc:sldMk cId="837108292" sldId="750"/>
            <ac:spMk id="31" creationId="{F4C37F9F-97F1-43EA-889D-1B3FCF489104}"/>
          </ac:spMkLst>
        </pc:spChg>
        <pc:spChg chg="mod">
          <ac:chgData name="Huỳnh Huy Hoà" userId="d389dea489eca758" providerId="LiveId" clId="{3E146630-CA49-49E7-90DC-6D0AB18247CB}" dt="2021-01-24T13:28:56.619" v="118" actId="1076"/>
          <ac:spMkLst>
            <pc:docMk/>
            <pc:sldMk cId="837108292" sldId="750"/>
            <ac:spMk id="32" creationId="{1E3B8519-0614-4981-8599-03E24CB24C74}"/>
          </ac:spMkLst>
        </pc:spChg>
        <pc:spChg chg="mod">
          <ac:chgData name="Huỳnh Huy Hoà" userId="d389dea489eca758" providerId="LiveId" clId="{3E146630-CA49-49E7-90DC-6D0AB18247CB}" dt="2021-01-24T13:28:56.619" v="118" actId="1076"/>
          <ac:spMkLst>
            <pc:docMk/>
            <pc:sldMk cId="837108292" sldId="750"/>
            <ac:spMk id="35" creationId="{1B77E211-3E68-4E7B-A39F-3B2CF1C5DCAC}"/>
          </ac:spMkLst>
        </pc:spChg>
        <pc:spChg chg="mod">
          <ac:chgData name="Huỳnh Huy Hoà" userId="d389dea489eca758" providerId="LiveId" clId="{3E146630-CA49-49E7-90DC-6D0AB18247CB}" dt="2021-01-24T13:28:56.619" v="118" actId="1076"/>
          <ac:spMkLst>
            <pc:docMk/>
            <pc:sldMk cId="837108292" sldId="750"/>
            <ac:spMk id="37" creationId="{0ABE8F5C-60BB-436B-8084-FFAE44F556B2}"/>
          </ac:spMkLst>
        </pc:spChg>
        <pc:spChg chg="mod">
          <ac:chgData name="Huỳnh Huy Hoà" userId="d389dea489eca758" providerId="LiveId" clId="{3E146630-CA49-49E7-90DC-6D0AB18247CB}" dt="2021-01-24T13:28:56.619" v="118" actId="1076"/>
          <ac:spMkLst>
            <pc:docMk/>
            <pc:sldMk cId="837108292" sldId="750"/>
            <ac:spMk id="39" creationId="{82110A78-FC60-4100-998C-CE20DBF9123C}"/>
          </ac:spMkLst>
        </pc:spChg>
        <pc:spChg chg="mod">
          <ac:chgData name="Huỳnh Huy Hoà" userId="d389dea489eca758" providerId="LiveId" clId="{3E146630-CA49-49E7-90DC-6D0AB18247CB}" dt="2021-01-24T13:28:56.619" v="118" actId="1076"/>
          <ac:spMkLst>
            <pc:docMk/>
            <pc:sldMk cId="837108292" sldId="750"/>
            <ac:spMk id="42" creationId="{6E9427A6-623F-4977-B4EA-3A7039C75C09}"/>
          </ac:spMkLst>
        </pc:spChg>
        <pc:spChg chg="mod">
          <ac:chgData name="Huỳnh Huy Hoà" userId="d389dea489eca758" providerId="LiveId" clId="{3E146630-CA49-49E7-90DC-6D0AB18247CB}" dt="2021-01-24T13:28:56.619" v="118" actId="1076"/>
          <ac:spMkLst>
            <pc:docMk/>
            <pc:sldMk cId="837108292" sldId="750"/>
            <ac:spMk id="45" creationId="{B0289153-6EF4-4C62-B04E-5E918A4964E0}"/>
          </ac:spMkLst>
        </pc:spChg>
        <pc:spChg chg="mod">
          <ac:chgData name="Huỳnh Huy Hoà" userId="d389dea489eca758" providerId="LiveId" clId="{3E146630-CA49-49E7-90DC-6D0AB18247CB}" dt="2021-01-24T13:28:56.619" v="118" actId="1076"/>
          <ac:spMkLst>
            <pc:docMk/>
            <pc:sldMk cId="837108292" sldId="750"/>
            <ac:spMk id="46" creationId="{E270DDA0-A619-4223-8A7C-4842CA5692A3}"/>
          </ac:spMkLst>
        </pc:spChg>
        <pc:spChg chg="mod">
          <ac:chgData name="Huỳnh Huy Hoà" userId="d389dea489eca758" providerId="LiveId" clId="{3E146630-CA49-49E7-90DC-6D0AB18247CB}" dt="2021-01-24T13:28:56.619" v="118" actId="1076"/>
          <ac:spMkLst>
            <pc:docMk/>
            <pc:sldMk cId="837108292" sldId="750"/>
            <ac:spMk id="54" creationId="{0AC9268F-3F64-4C57-9741-8BA5765E43FF}"/>
          </ac:spMkLst>
        </pc:spChg>
        <pc:cxnChg chg="mod">
          <ac:chgData name="Huỳnh Huy Hoà" userId="d389dea489eca758" providerId="LiveId" clId="{3E146630-CA49-49E7-90DC-6D0AB18247CB}" dt="2021-01-24T13:28:56.619" v="118" actId="1076"/>
          <ac:cxnSpMkLst>
            <pc:docMk/>
            <pc:sldMk cId="837108292" sldId="750"/>
            <ac:cxnSpMk id="9" creationId="{D6CF75E3-E31A-4662-892A-5165FADEF224}"/>
          </ac:cxnSpMkLst>
        </pc:cxnChg>
        <pc:cxnChg chg="mod">
          <ac:chgData name="Huỳnh Huy Hoà" userId="d389dea489eca758" providerId="LiveId" clId="{3E146630-CA49-49E7-90DC-6D0AB18247CB}" dt="2021-01-24T13:28:56.619" v="118" actId="1076"/>
          <ac:cxnSpMkLst>
            <pc:docMk/>
            <pc:sldMk cId="837108292" sldId="750"/>
            <ac:cxnSpMk id="30" creationId="{804B4225-9F43-4CA0-A32F-ACE9B03D15C1}"/>
          </ac:cxnSpMkLst>
        </pc:cxnChg>
        <pc:cxnChg chg="mod">
          <ac:chgData name="Huỳnh Huy Hoà" userId="d389dea489eca758" providerId="LiveId" clId="{3E146630-CA49-49E7-90DC-6D0AB18247CB}" dt="2021-01-24T13:28:56.619" v="118" actId="1076"/>
          <ac:cxnSpMkLst>
            <pc:docMk/>
            <pc:sldMk cId="837108292" sldId="750"/>
            <ac:cxnSpMk id="33" creationId="{8A63E979-D13D-4BE8-8C9A-608423016EDB}"/>
          </ac:cxnSpMkLst>
        </pc:cxnChg>
        <pc:cxnChg chg="mod">
          <ac:chgData name="Huỳnh Huy Hoà" userId="d389dea489eca758" providerId="LiveId" clId="{3E146630-CA49-49E7-90DC-6D0AB18247CB}" dt="2021-01-24T13:28:56.619" v="118" actId="1076"/>
          <ac:cxnSpMkLst>
            <pc:docMk/>
            <pc:sldMk cId="837108292" sldId="750"/>
            <ac:cxnSpMk id="34" creationId="{0E299885-4378-4F30-BAB0-6EE59B6020FC}"/>
          </ac:cxnSpMkLst>
        </pc:cxnChg>
        <pc:cxnChg chg="mod">
          <ac:chgData name="Huỳnh Huy Hoà" userId="d389dea489eca758" providerId="LiveId" clId="{3E146630-CA49-49E7-90DC-6D0AB18247CB}" dt="2021-01-24T13:28:56.619" v="118" actId="1076"/>
          <ac:cxnSpMkLst>
            <pc:docMk/>
            <pc:sldMk cId="837108292" sldId="750"/>
            <ac:cxnSpMk id="36" creationId="{30C5F1B8-2CDB-42A1-80C0-667F8CEB17DA}"/>
          </ac:cxnSpMkLst>
        </pc:cxnChg>
        <pc:cxnChg chg="mod">
          <ac:chgData name="Huỳnh Huy Hoà" userId="d389dea489eca758" providerId="LiveId" clId="{3E146630-CA49-49E7-90DC-6D0AB18247CB}" dt="2021-01-24T13:28:56.619" v="118" actId="1076"/>
          <ac:cxnSpMkLst>
            <pc:docMk/>
            <pc:sldMk cId="837108292" sldId="750"/>
            <ac:cxnSpMk id="38" creationId="{9FAC951B-43BA-486B-9A7E-420321025510}"/>
          </ac:cxnSpMkLst>
        </pc:cxnChg>
        <pc:cxnChg chg="mod">
          <ac:chgData name="Huỳnh Huy Hoà" userId="d389dea489eca758" providerId="LiveId" clId="{3E146630-CA49-49E7-90DC-6D0AB18247CB}" dt="2021-01-24T13:28:56.619" v="118" actId="1076"/>
          <ac:cxnSpMkLst>
            <pc:docMk/>
            <pc:sldMk cId="837108292" sldId="750"/>
            <ac:cxnSpMk id="41" creationId="{28357C04-199E-4280-8895-741ABA1FF23F}"/>
          </ac:cxnSpMkLst>
        </pc:cxnChg>
        <pc:cxnChg chg="mod">
          <ac:chgData name="Huỳnh Huy Hoà" userId="d389dea489eca758" providerId="LiveId" clId="{3E146630-CA49-49E7-90DC-6D0AB18247CB}" dt="2021-01-24T13:28:56.619" v="118" actId="1076"/>
          <ac:cxnSpMkLst>
            <pc:docMk/>
            <pc:sldMk cId="837108292" sldId="750"/>
            <ac:cxnSpMk id="48" creationId="{B2A9116F-C658-4276-9232-9E838EB1EAB9}"/>
          </ac:cxnSpMkLst>
        </pc:cxnChg>
        <pc:cxnChg chg="mod">
          <ac:chgData name="Huỳnh Huy Hoà" userId="d389dea489eca758" providerId="LiveId" clId="{3E146630-CA49-49E7-90DC-6D0AB18247CB}" dt="2021-01-24T13:28:56.619" v="118" actId="1076"/>
          <ac:cxnSpMkLst>
            <pc:docMk/>
            <pc:sldMk cId="837108292" sldId="750"/>
            <ac:cxnSpMk id="50" creationId="{A6C7F2D6-3472-48DF-A36F-DE4508EF1437}"/>
          </ac:cxnSpMkLst>
        </pc:cxnChg>
        <pc:cxnChg chg="mod">
          <ac:chgData name="Huỳnh Huy Hoà" userId="d389dea489eca758" providerId="LiveId" clId="{3E146630-CA49-49E7-90DC-6D0AB18247CB}" dt="2021-01-24T13:28:56.619" v="118" actId="1076"/>
          <ac:cxnSpMkLst>
            <pc:docMk/>
            <pc:sldMk cId="837108292" sldId="750"/>
            <ac:cxnSpMk id="52" creationId="{27200BA3-5A6F-4563-9217-2C5157ED1153}"/>
          </ac:cxnSpMkLst>
        </pc:cxnChg>
      </pc:sldChg>
      <pc:sldChg chg="modSp mod">
        <pc:chgData name="Huỳnh Huy Hoà" userId="d389dea489eca758" providerId="LiveId" clId="{3E146630-CA49-49E7-90DC-6D0AB18247CB}" dt="2021-01-24T13:29:35.513" v="119" actId="14100"/>
        <pc:sldMkLst>
          <pc:docMk/>
          <pc:sldMk cId="2645745750" sldId="751"/>
        </pc:sldMkLst>
        <pc:spChg chg="mod">
          <ac:chgData name="Huỳnh Huy Hoà" userId="d389dea489eca758" providerId="LiveId" clId="{3E146630-CA49-49E7-90DC-6D0AB18247CB}" dt="2021-01-24T13:29:35.513" v="119" actId="14100"/>
          <ac:spMkLst>
            <pc:docMk/>
            <pc:sldMk cId="2645745750" sldId="751"/>
            <ac:spMk id="28" creationId="{48AA4971-4EE6-440B-8A71-7ADB701989D7}"/>
          </ac:spMkLst>
        </pc:spChg>
      </pc:sldChg>
      <pc:sldChg chg="modSp mod">
        <pc:chgData name="Huỳnh Huy Hoà" userId="d389dea489eca758" providerId="LiveId" clId="{3E146630-CA49-49E7-90DC-6D0AB18247CB}" dt="2021-01-24T13:32:00.755" v="139" actId="20577"/>
        <pc:sldMkLst>
          <pc:docMk/>
          <pc:sldMk cId="715276095" sldId="752"/>
        </pc:sldMkLst>
        <pc:spChg chg="mod">
          <ac:chgData name="Huỳnh Huy Hoà" userId="d389dea489eca758" providerId="LiveId" clId="{3E146630-CA49-49E7-90DC-6D0AB18247CB}" dt="2021-01-24T13:32:00.755" v="139" actId="20577"/>
          <ac:spMkLst>
            <pc:docMk/>
            <pc:sldMk cId="715276095" sldId="752"/>
            <ac:spMk id="27" creationId="{A2CADB55-B706-4597-8F0F-E358C10FF1FC}"/>
          </ac:spMkLst>
        </pc:spChg>
      </pc:sldChg>
      <pc:sldChg chg="delSp modSp mod">
        <pc:chgData name="Huỳnh Huy Hoà" userId="d389dea489eca758" providerId="LiveId" clId="{3E146630-CA49-49E7-90DC-6D0AB18247CB}" dt="2021-01-24T13:26:27.776" v="116" actId="1076"/>
        <pc:sldMkLst>
          <pc:docMk/>
          <pc:sldMk cId="2553877981" sldId="753"/>
        </pc:sldMkLst>
        <pc:spChg chg="del">
          <ac:chgData name="Huỳnh Huy Hoà" userId="d389dea489eca758" providerId="LiveId" clId="{3E146630-CA49-49E7-90DC-6D0AB18247CB}" dt="2021-01-24T13:26:15.168" v="111" actId="478"/>
          <ac:spMkLst>
            <pc:docMk/>
            <pc:sldMk cId="2553877981" sldId="753"/>
            <ac:spMk id="24" creationId="{22C063CA-DA88-4FD0-B687-F621375B3423}"/>
          </ac:spMkLst>
        </pc:spChg>
        <pc:graphicFrameChg chg="mod">
          <ac:chgData name="Huỳnh Huy Hoà" userId="d389dea489eca758" providerId="LiveId" clId="{3E146630-CA49-49E7-90DC-6D0AB18247CB}" dt="2021-01-24T13:26:22.968" v="115" actId="1076"/>
          <ac:graphicFrameMkLst>
            <pc:docMk/>
            <pc:sldMk cId="2553877981" sldId="753"/>
            <ac:graphicFrameMk id="4" creationId="{5B3FFDDB-C9F6-4514-A435-7F9862C30C08}"/>
          </ac:graphicFrameMkLst>
        </pc:graphicFrameChg>
        <pc:picChg chg="mod">
          <ac:chgData name="Huỳnh Huy Hoà" userId="d389dea489eca758" providerId="LiveId" clId="{3E146630-CA49-49E7-90DC-6D0AB18247CB}" dt="2021-01-24T13:26:27.776" v="116" actId="1076"/>
          <ac:picMkLst>
            <pc:docMk/>
            <pc:sldMk cId="2553877981" sldId="753"/>
            <ac:picMk id="1026" creationId="{1C0E6B39-90F0-4734-83DF-EF8DD06F5C6E}"/>
          </ac:picMkLst>
        </pc:picChg>
      </pc:sldChg>
      <pc:sldChg chg="del">
        <pc:chgData name="Huỳnh Huy Hoà" userId="d389dea489eca758" providerId="LiveId" clId="{3E146630-CA49-49E7-90DC-6D0AB18247CB}" dt="2021-01-24T13:32:33.333" v="140" actId="47"/>
        <pc:sldMkLst>
          <pc:docMk/>
          <pc:sldMk cId="1222409094" sldId="754"/>
        </pc:sldMkLst>
      </pc:sldChg>
      <pc:sldChg chg="del">
        <pc:chgData name="Huỳnh Huy Hoà" userId="d389dea489eca758" providerId="LiveId" clId="{3E146630-CA49-49E7-90DC-6D0AB18247CB}" dt="2021-01-24T13:32:58.162" v="141" actId="47"/>
        <pc:sldMkLst>
          <pc:docMk/>
          <pc:sldMk cId="3296447983" sldId="755"/>
        </pc:sldMkLst>
      </pc:sldChg>
      <pc:sldChg chg="modSp mod">
        <pc:chgData name="Huỳnh Huy Hoà" userId="d389dea489eca758" providerId="LiveId" clId="{3E146630-CA49-49E7-90DC-6D0AB18247CB}" dt="2021-01-24T13:33:58.170" v="142" actId="14100"/>
        <pc:sldMkLst>
          <pc:docMk/>
          <pc:sldMk cId="2657697147" sldId="756"/>
        </pc:sldMkLst>
        <pc:spChg chg="mod">
          <ac:chgData name="Huỳnh Huy Hoà" userId="d389dea489eca758" providerId="LiveId" clId="{3E146630-CA49-49E7-90DC-6D0AB18247CB}" dt="2021-01-24T13:33:58.170" v="142" actId="14100"/>
          <ac:spMkLst>
            <pc:docMk/>
            <pc:sldMk cId="2657697147" sldId="756"/>
            <ac:spMk id="17" creationId="{80BA172E-BEA9-4E97-8E1F-C7DE6A85FE01}"/>
          </ac:spMkLst>
        </pc:spChg>
      </pc:sldChg>
      <pc:sldChg chg="modSp mod">
        <pc:chgData name="Huỳnh Huy Hoà" userId="d389dea489eca758" providerId="LiveId" clId="{3E146630-CA49-49E7-90DC-6D0AB18247CB}" dt="2021-01-24T13:42:38.750" v="148" actId="1076"/>
        <pc:sldMkLst>
          <pc:docMk/>
          <pc:sldMk cId="1280570511" sldId="759"/>
        </pc:sldMkLst>
        <pc:spChg chg="mod">
          <ac:chgData name="Huỳnh Huy Hoà" userId="d389dea489eca758" providerId="LiveId" clId="{3E146630-CA49-49E7-90DC-6D0AB18247CB}" dt="2021-01-24T13:42:38.750" v="148" actId="1076"/>
          <ac:spMkLst>
            <pc:docMk/>
            <pc:sldMk cId="1280570511" sldId="759"/>
            <ac:spMk id="34" creationId="{D885BBFF-8F5E-4A7B-BD42-0116DDC9E121}"/>
          </ac:spMkLst>
        </pc:spChg>
        <pc:spChg chg="mod">
          <ac:chgData name="Huỳnh Huy Hoà" userId="d389dea489eca758" providerId="LiveId" clId="{3E146630-CA49-49E7-90DC-6D0AB18247CB}" dt="2021-01-24T13:42:22.382" v="146" actId="1076"/>
          <ac:spMkLst>
            <pc:docMk/>
            <pc:sldMk cId="1280570511" sldId="759"/>
            <ac:spMk id="36" creationId="{102DC1F0-92D1-4DF4-917A-1874AE188095}"/>
          </ac:spMkLst>
        </pc:spChg>
      </pc:sldChg>
      <pc:sldChg chg="addSp delSp modSp mod delAnim modAnim">
        <pc:chgData name="Huỳnh Huy Hoà" userId="d389dea489eca758" providerId="LiveId" clId="{3E146630-CA49-49E7-90DC-6D0AB18247CB}" dt="2021-01-24T13:46:33.237" v="179" actId="1076"/>
        <pc:sldMkLst>
          <pc:docMk/>
          <pc:sldMk cId="1504365821" sldId="763"/>
        </pc:sldMkLst>
        <pc:spChg chg="mod">
          <ac:chgData name="Huỳnh Huy Hoà" userId="d389dea489eca758" providerId="LiveId" clId="{3E146630-CA49-49E7-90DC-6D0AB18247CB}" dt="2021-01-24T13:46:32.416" v="178" actId="1076"/>
          <ac:spMkLst>
            <pc:docMk/>
            <pc:sldMk cId="1504365821" sldId="763"/>
            <ac:spMk id="5" creationId="{1EA2B80C-2A98-450B-A241-94CEE0A405C6}"/>
          </ac:spMkLst>
        </pc:spChg>
        <pc:spChg chg="mod">
          <ac:chgData name="Huỳnh Huy Hoà" userId="d389dea489eca758" providerId="LiveId" clId="{3E146630-CA49-49E7-90DC-6D0AB18247CB}" dt="2021-01-24T13:46:32.416" v="178" actId="1076"/>
          <ac:spMkLst>
            <pc:docMk/>
            <pc:sldMk cId="1504365821" sldId="763"/>
            <ac:spMk id="6" creationId="{8B929333-99E0-4E7E-99AE-3F1E7C4CE3FB}"/>
          </ac:spMkLst>
        </pc:spChg>
        <pc:spChg chg="mod">
          <ac:chgData name="Huỳnh Huy Hoà" userId="d389dea489eca758" providerId="LiveId" clId="{3E146630-CA49-49E7-90DC-6D0AB18247CB}" dt="2021-01-24T13:46:29.613" v="171" actId="1076"/>
          <ac:spMkLst>
            <pc:docMk/>
            <pc:sldMk cId="1504365821" sldId="763"/>
            <ac:spMk id="7" creationId="{F7A96B19-9873-406E-BE48-7FF6207EE4E9}"/>
          </ac:spMkLst>
        </pc:spChg>
        <pc:spChg chg="mod">
          <ac:chgData name="Huỳnh Huy Hoà" userId="d389dea489eca758" providerId="LiveId" clId="{3E146630-CA49-49E7-90DC-6D0AB18247CB}" dt="2021-01-24T13:46:29.981" v="172" actId="1076"/>
          <ac:spMkLst>
            <pc:docMk/>
            <pc:sldMk cId="1504365821" sldId="763"/>
            <ac:spMk id="19" creationId="{E0A9BC09-6E91-40BA-A67A-55C95C7E2910}"/>
          </ac:spMkLst>
        </pc:spChg>
        <pc:spChg chg="mod">
          <ac:chgData name="Huỳnh Huy Hoà" userId="d389dea489eca758" providerId="LiveId" clId="{3E146630-CA49-49E7-90DC-6D0AB18247CB}" dt="2021-01-24T13:46:32.416" v="178" actId="1076"/>
          <ac:spMkLst>
            <pc:docMk/>
            <pc:sldMk cId="1504365821" sldId="763"/>
            <ac:spMk id="22" creationId="{847FB4CF-AF77-408B-BD05-E786440F61F1}"/>
          </ac:spMkLst>
        </pc:spChg>
        <pc:spChg chg="del">
          <ac:chgData name="Huỳnh Huy Hoà" userId="d389dea489eca758" providerId="LiveId" clId="{3E146630-CA49-49E7-90DC-6D0AB18247CB}" dt="2021-01-24T13:44:50.042" v="149" actId="478"/>
          <ac:spMkLst>
            <pc:docMk/>
            <pc:sldMk cId="1504365821" sldId="763"/>
            <ac:spMk id="24" creationId="{169EEE2B-9368-4510-BF8C-E6468D1E60C0}"/>
          </ac:spMkLst>
        </pc:spChg>
        <pc:spChg chg="mod">
          <ac:chgData name="Huỳnh Huy Hoà" userId="d389dea489eca758" providerId="LiveId" clId="{3E146630-CA49-49E7-90DC-6D0AB18247CB}" dt="2021-01-24T13:46:28.507" v="168" actId="1076"/>
          <ac:spMkLst>
            <pc:docMk/>
            <pc:sldMk cId="1504365821" sldId="763"/>
            <ac:spMk id="27" creationId="{000F49FD-AE6E-4F62-9D99-98B6EB218D0D}"/>
          </ac:spMkLst>
        </pc:spChg>
        <pc:grpChg chg="add mod">
          <ac:chgData name="Huỳnh Huy Hoà" userId="d389dea489eca758" providerId="LiveId" clId="{3E146630-CA49-49E7-90DC-6D0AB18247CB}" dt="2021-01-24T13:46:33.237" v="179" actId="1076"/>
          <ac:grpSpMkLst>
            <pc:docMk/>
            <pc:sldMk cId="1504365821" sldId="763"/>
            <ac:grpSpMk id="3" creationId="{799F925F-701A-4A60-A92A-C21DA6C9FD56}"/>
          </ac:grpSpMkLst>
        </pc:grpChg>
        <pc:picChg chg="mod">
          <ac:chgData name="Huỳnh Huy Hoà" userId="d389dea489eca758" providerId="LiveId" clId="{3E146630-CA49-49E7-90DC-6D0AB18247CB}" dt="2021-01-24T13:46:32.416" v="178" actId="1076"/>
          <ac:picMkLst>
            <pc:docMk/>
            <pc:sldMk cId="1504365821" sldId="763"/>
            <ac:picMk id="21" creationId="{746C7722-6417-4000-B82E-E34E7A0BD513}"/>
          </ac:picMkLst>
        </pc:picChg>
        <pc:picChg chg="mod">
          <ac:chgData name="Huỳnh Huy Hoà" userId="d389dea489eca758" providerId="LiveId" clId="{3E146630-CA49-49E7-90DC-6D0AB18247CB}" dt="2021-01-24T13:46:28.829" v="169" actId="14100"/>
          <ac:picMkLst>
            <pc:docMk/>
            <pc:sldMk cId="1504365821" sldId="763"/>
            <ac:picMk id="25" creationId="{FEFD6629-B4D2-4B14-B2A6-5B6FAE6AE528}"/>
          </ac:picMkLst>
        </pc:picChg>
      </pc:sldChg>
      <pc:sldChg chg="del">
        <pc:chgData name="Huỳnh Huy Hoà" userId="d389dea489eca758" providerId="LiveId" clId="{3E146630-CA49-49E7-90DC-6D0AB18247CB}" dt="2021-01-24T13:46:55.333" v="180" actId="47"/>
        <pc:sldMkLst>
          <pc:docMk/>
          <pc:sldMk cId="910963158" sldId="764"/>
        </pc:sldMkLst>
      </pc:sldChg>
      <pc:sldChg chg="modSp mod modAnim">
        <pc:chgData name="Huỳnh Huy Hoà" userId="d389dea489eca758" providerId="LiveId" clId="{3E146630-CA49-49E7-90DC-6D0AB18247CB}" dt="2021-01-24T13:51:23.019" v="182" actId="1076"/>
        <pc:sldMkLst>
          <pc:docMk/>
          <pc:sldMk cId="2642923969" sldId="791"/>
        </pc:sldMkLst>
        <pc:spChg chg="mod">
          <ac:chgData name="Huỳnh Huy Hoà" userId="d389dea489eca758" providerId="LiveId" clId="{3E146630-CA49-49E7-90DC-6D0AB18247CB}" dt="2021-01-24T13:51:23.019" v="182" actId="1076"/>
          <ac:spMkLst>
            <pc:docMk/>
            <pc:sldMk cId="2642923969" sldId="791"/>
            <ac:spMk id="17" creationId="{745564EA-BA60-4DF7-8D57-73CC595ADE7F}"/>
          </ac:spMkLst>
        </pc:spChg>
      </pc:sldChg>
      <pc:sldChg chg="addSp delSp mod addAnim delAnim modAnim">
        <pc:chgData name="Huỳnh Huy Hoà" userId="d389dea489eca758" providerId="LiveId" clId="{3E146630-CA49-49E7-90DC-6D0AB18247CB}" dt="2021-01-26T06:02:00.906" v="192"/>
        <pc:sldMkLst>
          <pc:docMk/>
          <pc:sldMk cId="605516453" sldId="793"/>
        </pc:sldMkLst>
        <pc:spChg chg="add del">
          <ac:chgData name="Huỳnh Huy Hoà" userId="d389dea489eca758" providerId="LiveId" clId="{3E146630-CA49-49E7-90DC-6D0AB18247CB}" dt="2021-01-26T06:01:45.819" v="191" actId="478"/>
          <ac:spMkLst>
            <pc:docMk/>
            <pc:sldMk cId="605516453" sldId="793"/>
            <ac:spMk id="17" creationId="{745564EA-BA60-4DF7-8D57-73CC595ADE7F}"/>
          </ac:spMkLst>
        </pc:spChg>
      </pc:sldChg>
      <pc:sldChg chg="modAnim">
        <pc:chgData name="Huỳnh Huy Hoà" userId="d389dea489eca758" providerId="LiveId" clId="{3E146630-CA49-49E7-90DC-6D0AB18247CB}" dt="2021-01-26T06:02:06.298" v="193"/>
        <pc:sldMkLst>
          <pc:docMk/>
          <pc:sldMk cId="270597129" sldId="794"/>
        </pc:sldMkLst>
      </pc:sldChg>
      <pc:sldChg chg="modAnim">
        <pc:chgData name="Huỳnh Huy Hoà" userId="d389dea489eca758" providerId="LiveId" clId="{3E146630-CA49-49E7-90DC-6D0AB18247CB}" dt="2021-01-26T06:02:10.765" v="194"/>
        <pc:sldMkLst>
          <pc:docMk/>
          <pc:sldMk cId="2678256384" sldId="795"/>
        </pc:sldMkLst>
      </pc:sldChg>
      <pc:sldChg chg="addSp new mod modShow">
        <pc:chgData name="Huỳnh Huy Hoà" userId="d389dea489eca758" providerId="LiveId" clId="{3E146630-CA49-49E7-90DC-6D0AB18247CB}" dt="2021-01-26T06:21:55.687" v="197" actId="22"/>
        <pc:sldMkLst>
          <pc:docMk/>
          <pc:sldMk cId="3790431206" sldId="796"/>
        </pc:sldMkLst>
        <pc:picChg chg="add">
          <ac:chgData name="Huỳnh Huy Hoà" userId="d389dea489eca758" providerId="LiveId" clId="{3E146630-CA49-49E7-90DC-6D0AB18247CB}" dt="2021-01-26T06:21:55.687" v="197" actId="22"/>
          <ac:picMkLst>
            <pc:docMk/>
            <pc:sldMk cId="3790431206" sldId="796"/>
            <ac:picMk id="6" creationId="{9827C6DB-8FD4-4C14-B0B6-FBCAC0CC07E7}"/>
          </ac:picMkLst>
        </pc:picChg>
      </pc:sldChg>
      <pc:sldChg chg="addSp modSp new mod">
        <pc:chgData name="Huỳnh Huy Hoà" userId="d389dea489eca758" providerId="LiveId" clId="{3E146630-CA49-49E7-90DC-6D0AB18247CB}" dt="2021-01-26T07:10:28.109" v="201" actId="1076"/>
        <pc:sldMkLst>
          <pc:docMk/>
          <pc:sldMk cId="2956064332" sldId="797"/>
        </pc:sldMkLst>
        <pc:picChg chg="add mod">
          <ac:chgData name="Huỳnh Huy Hoà" userId="d389dea489eca758" providerId="LiveId" clId="{3E146630-CA49-49E7-90DC-6D0AB18247CB}" dt="2021-01-26T07:10:28.109" v="201" actId="1076"/>
          <ac:picMkLst>
            <pc:docMk/>
            <pc:sldMk cId="2956064332" sldId="797"/>
            <ac:picMk id="5" creationId="{080FC613-1BD4-4A74-9D55-352F251838F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9C0CE5-2B8E-41E2-A34E-5B0194499217}" type="doc">
      <dgm:prSet loTypeId="urn:microsoft.com/office/officeart/2005/8/layout/process1" loCatId="process" qsTypeId="urn:microsoft.com/office/officeart/2005/8/quickstyle/simple1" qsCatId="simple" csTypeId="urn:microsoft.com/office/officeart/2005/8/colors/colorful2" csCatId="colorful" phldr="1"/>
      <dgm:spPr/>
    </dgm:pt>
    <dgm:pt modelId="{6718CCCC-824D-4401-9B2D-C1DA3925ADC6}">
      <dgm:prSet phldrT="[Text]" custT="1"/>
      <dgm:spPr/>
      <dgm:t>
        <a:bodyPr/>
        <a:lstStyle/>
        <a:p>
          <a:pPr algn="just"/>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dụng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và</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mục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đích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sử</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dụng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của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đá</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vôi</a:t>
          </a:r>
          <a:r>
            <a:rPr lang="en-US" sz="2400">
              <a:latin typeface="Times New Roman" panose="02020603050405020304" pitchFamily="18" charset="0"/>
              <a:cs typeface="Times New Roman" panose="02020603050405020304" pitchFamily="18" charset="0"/>
            </a:rPr>
            <a:t> – </a:t>
          </a:r>
          <a:r>
            <a:rPr lang="en-US" sz="2400" err="1">
              <a:latin typeface="Times New Roman" panose="02020603050405020304" pitchFamily="18" charset="0"/>
              <a:cs typeface="Times New Roman" panose="02020603050405020304" pitchFamily="18" charset="0"/>
            </a:rPr>
            <a:t>đá</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đolomit</a:t>
          </a:r>
          <a:endParaRPr lang="en-US" sz="2400">
            <a:latin typeface="Times New Roman" panose="02020603050405020304" pitchFamily="18" charset="0"/>
            <a:cs typeface="Times New Roman" panose="02020603050405020304" pitchFamily="18" charset="0"/>
          </a:endParaRPr>
        </a:p>
      </dgm:t>
    </dgm:pt>
    <dgm:pt modelId="{A81B2F1B-BDE3-4EFC-BFBA-0C1CA39CB440}" type="parTrans" cxnId="{FAB339B6-6B29-408F-A907-A1DDB01337FB}">
      <dgm:prSet/>
      <dgm:spPr/>
      <dgm:t>
        <a:bodyPr/>
        <a:lstStyle/>
        <a:p>
          <a:endParaRPr lang="en-US" sz="2400">
            <a:latin typeface="Times New Roman" panose="02020603050405020304" pitchFamily="18" charset="0"/>
            <a:cs typeface="Times New Roman" panose="02020603050405020304" pitchFamily="18" charset="0"/>
          </a:endParaRPr>
        </a:p>
      </dgm:t>
    </dgm:pt>
    <dgm:pt modelId="{8C82174A-302B-4EDA-9D11-D12202CAC568}" type="sibTrans" cxnId="{FAB339B6-6B29-408F-A907-A1DDB01337FB}">
      <dgm:prSet custT="1"/>
      <dgm:spPr/>
      <dgm:t>
        <a:bodyPr/>
        <a:lstStyle/>
        <a:p>
          <a:endParaRPr lang="en-US" sz="2400">
            <a:latin typeface="Times New Roman" panose="02020603050405020304" pitchFamily="18" charset="0"/>
            <a:cs typeface="Times New Roman" panose="02020603050405020304" pitchFamily="18" charset="0"/>
          </a:endParaRPr>
        </a:p>
      </dgm:t>
    </dgm:pt>
    <dgm:pt modelId="{2B2928DE-6221-4D2A-96EC-261F9C67947B}">
      <dgm:prSet phldrT="[Text]" custT="1"/>
      <dgm:spPr/>
      <dgm:t>
        <a:bodyPr/>
        <a:lstStyle/>
        <a:p>
          <a:pPr algn="just"/>
          <a:r>
            <a:rPr lang="en-US" sz="2400" err="1">
              <a:latin typeface="Times New Roman" panose="02020603050405020304" pitchFamily="18" charset="0"/>
              <a:cs typeface="Times New Roman" panose="02020603050405020304" pitchFamily="18" charset="0"/>
            </a:rPr>
            <a:t>Kết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hợp</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ảnh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siêu</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phổ</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và</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đám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mây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điểm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trong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không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gian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chiều</a:t>
          </a:r>
          <a:endParaRPr lang="en-US" sz="2400">
            <a:latin typeface="Times New Roman" panose="02020603050405020304" pitchFamily="18" charset="0"/>
            <a:cs typeface="Times New Roman" panose="02020603050405020304" pitchFamily="18" charset="0"/>
          </a:endParaRPr>
        </a:p>
      </dgm:t>
    </dgm:pt>
    <dgm:pt modelId="{7C70011F-D909-46F8-816F-F2A89AFC190B}" type="parTrans" cxnId="{DEDFE6BA-A36F-474D-96BD-F276D56F3F62}">
      <dgm:prSet/>
      <dgm:spPr/>
      <dgm:t>
        <a:bodyPr/>
        <a:lstStyle/>
        <a:p>
          <a:endParaRPr lang="en-US" sz="2400">
            <a:latin typeface="Times New Roman" panose="02020603050405020304" pitchFamily="18" charset="0"/>
            <a:cs typeface="Times New Roman" panose="02020603050405020304" pitchFamily="18" charset="0"/>
          </a:endParaRPr>
        </a:p>
      </dgm:t>
    </dgm:pt>
    <dgm:pt modelId="{1D1B49F2-5410-4349-AA72-BDEA0767DEE1}" type="sibTrans" cxnId="{DEDFE6BA-A36F-474D-96BD-F276D56F3F62}">
      <dgm:prSet/>
      <dgm:spPr/>
      <dgm:t>
        <a:bodyPr/>
        <a:lstStyle/>
        <a:p>
          <a:endParaRPr lang="en-US" sz="2400">
            <a:latin typeface="Times New Roman" panose="02020603050405020304" pitchFamily="18" charset="0"/>
            <a:cs typeface="Times New Roman" panose="02020603050405020304" pitchFamily="18" charset="0"/>
          </a:endParaRPr>
        </a:p>
      </dgm:t>
    </dgm:pt>
    <dgm:pt modelId="{B5DFB474-039A-46B9-BD4C-A2389ABBCE2A}">
      <dgm:prSet phldrT="[Text]" custT="1"/>
      <dgm:spPr/>
      <dgm:t>
        <a:bodyPr/>
        <a:lstStyle/>
        <a:p>
          <a:pPr algn="just"/>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dụng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của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viễn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thám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trong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địa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chất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môi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trường</a:t>
          </a:r>
          <a:endParaRPr lang="en-US" sz="2400">
            <a:latin typeface="Times New Roman" panose="02020603050405020304" pitchFamily="18" charset="0"/>
            <a:cs typeface="Times New Roman" panose="02020603050405020304" pitchFamily="18" charset="0"/>
          </a:endParaRPr>
        </a:p>
      </dgm:t>
    </dgm:pt>
    <dgm:pt modelId="{9197E616-5DC7-4224-83D1-85FCEC85C7B2}" type="sibTrans" cxnId="{DDE6C964-C75E-4E68-9DCF-B1743B2DF4E1}">
      <dgm:prSet custT="1"/>
      <dgm:spPr/>
      <dgm:t>
        <a:bodyPr/>
        <a:lstStyle/>
        <a:p>
          <a:endParaRPr lang="en-US" sz="2400">
            <a:latin typeface="Times New Roman" panose="02020603050405020304" pitchFamily="18" charset="0"/>
            <a:cs typeface="Times New Roman" panose="02020603050405020304" pitchFamily="18" charset="0"/>
          </a:endParaRPr>
        </a:p>
      </dgm:t>
    </dgm:pt>
    <dgm:pt modelId="{665CA7F6-BE8F-46DE-AA92-E389F3AF7CFB}" type="parTrans" cxnId="{DDE6C964-C75E-4E68-9DCF-B1743B2DF4E1}">
      <dgm:prSet/>
      <dgm:spPr/>
      <dgm:t>
        <a:bodyPr/>
        <a:lstStyle/>
        <a:p>
          <a:endParaRPr lang="en-US" sz="2400">
            <a:latin typeface="Times New Roman" panose="02020603050405020304" pitchFamily="18" charset="0"/>
            <a:cs typeface="Times New Roman" panose="02020603050405020304" pitchFamily="18" charset="0"/>
          </a:endParaRPr>
        </a:p>
      </dgm:t>
    </dgm:pt>
    <dgm:pt modelId="{C9460E91-931C-4F9D-BC02-393508FE5EE8}">
      <dgm:prSet custT="1"/>
      <dgm:spPr/>
      <dgm:t>
        <a:bodyPr/>
        <a:lstStyle/>
        <a:p>
          <a:pPr algn="just"/>
          <a:r>
            <a:rPr lang="en-US" sz="2400">
              <a:latin typeface="Times New Roman" panose="02020603050405020304" pitchFamily="18" charset="0"/>
              <a:cs typeface="Times New Roman" panose="02020603050405020304" pitchFamily="18" charset="0"/>
            </a:rPr>
            <a:t>Sự </a:t>
          </a:r>
          <a:r>
            <a:rPr lang="en-US" sz="2400" err="1">
              <a:latin typeface="Times New Roman" panose="02020603050405020304" pitchFamily="18" charset="0"/>
              <a:cs typeface="Times New Roman" panose="02020603050405020304" pitchFamily="18" charset="0"/>
            </a:rPr>
            <a:t>phát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triển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của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nền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tảng</a:t>
          </a:r>
          <a:r>
            <a:rPr lang="en-US" sz="2400">
              <a:latin typeface="Times New Roman" panose="02020603050405020304" pitchFamily="18" charset="0"/>
              <a:cs typeface="Times New Roman" panose="02020603050405020304" pitchFamily="18" charset="0"/>
            </a:rPr>
            <a:t> UAV </a:t>
          </a:r>
          <a:r>
            <a:rPr lang="en-US" sz="2400" err="1">
              <a:latin typeface="Times New Roman" panose="02020603050405020304" pitchFamily="18" charset="0"/>
              <a:cs typeface="Times New Roman" panose="02020603050405020304" pitchFamily="18" charset="0"/>
            </a:rPr>
            <a:t>trong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dụng</a:t>
          </a:r>
          <a:r>
            <a:rPr lang="en-US" sz="2400">
              <a:latin typeface="Times New Roman" panose="02020603050405020304" pitchFamily="18" charset="0"/>
              <a:cs typeface="Times New Roman" panose="02020603050405020304" pitchFamily="18" charset="0"/>
            </a:rPr>
            <a:t> khoa </a:t>
          </a:r>
          <a:r>
            <a:rPr lang="en-US" sz="2400" err="1">
              <a:latin typeface="Times New Roman" panose="02020603050405020304" pitchFamily="18" charset="0"/>
              <a:cs typeface="Times New Roman" panose="02020603050405020304" pitchFamily="18" charset="0"/>
            </a:rPr>
            <a:t>học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và</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kĩ</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thuật</a:t>
          </a:r>
          <a:r>
            <a:rPr lang="en-US" sz="2400">
              <a:latin typeface="Times New Roman" panose="02020603050405020304" pitchFamily="18" charset="0"/>
              <a:cs typeface="Times New Roman" panose="02020603050405020304" pitchFamily="18" charset="0"/>
            </a:rPr>
            <a:t>.</a:t>
          </a:r>
        </a:p>
      </dgm:t>
    </dgm:pt>
    <dgm:pt modelId="{4B61ECD1-9E25-4EF3-92DB-7C89890EED76}" type="parTrans" cxnId="{AFF1C609-A214-47AE-AA3E-593754C5E5B4}">
      <dgm:prSet/>
      <dgm:spPr/>
      <dgm:t>
        <a:bodyPr/>
        <a:lstStyle/>
        <a:p>
          <a:endParaRPr lang="en-US"/>
        </a:p>
      </dgm:t>
    </dgm:pt>
    <dgm:pt modelId="{8622D759-2DA6-4A63-8915-B8B3929364CF}" type="sibTrans" cxnId="{AFF1C609-A214-47AE-AA3E-593754C5E5B4}">
      <dgm:prSet/>
      <dgm:spPr/>
      <dgm:t>
        <a:bodyPr/>
        <a:lstStyle/>
        <a:p>
          <a:endParaRPr lang="en-US"/>
        </a:p>
      </dgm:t>
    </dgm:pt>
    <dgm:pt modelId="{E68FA93E-4F40-4875-AFB1-2BD9C9BEFBC8}" type="pres">
      <dgm:prSet presAssocID="{449C0CE5-2B8E-41E2-A34E-5B0194499217}" presName="Name0" presStyleCnt="0">
        <dgm:presLayoutVars>
          <dgm:dir/>
          <dgm:resizeHandles val="exact"/>
        </dgm:presLayoutVars>
      </dgm:prSet>
      <dgm:spPr/>
    </dgm:pt>
    <dgm:pt modelId="{BD06AE53-8A6E-40C5-BE32-178450FD3D6F}" type="pres">
      <dgm:prSet presAssocID="{6718CCCC-824D-4401-9B2D-C1DA3925ADC6}" presName="node" presStyleLbl="node1" presStyleIdx="0" presStyleCnt="4" custScaleY="107351">
        <dgm:presLayoutVars>
          <dgm:bulletEnabled val="1"/>
        </dgm:presLayoutVars>
      </dgm:prSet>
      <dgm:spPr/>
    </dgm:pt>
    <dgm:pt modelId="{CB8DAA9F-7E07-4E11-BE5D-880DC0BD6421}" type="pres">
      <dgm:prSet presAssocID="{8C82174A-302B-4EDA-9D11-D12202CAC568}" presName="sibTrans" presStyleLbl="sibTrans2D1" presStyleIdx="0" presStyleCnt="3"/>
      <dgm:spPr/>
    </dgm:pt>
    <dgm:pt modelId="{58E68247-1AE1-447D-875D-46D9F3E2617E}" type="pres">
      <dgm:prSet presAssocID="{8C82174A-302B-4EDA-9D11-D12202CAC568}" presName="connectorText" presStyleLbl="sibTrans2D1" presStyleIdx="0" presStyleCnt="3"/>
      <dgm:spPr/>
    </dgm:pt>
    <dgm:pt modelId="{5FA5DE88-705E-4BBF-8E91-DE252AADE303}" type="pres">
      <dgm:prSet presAssocID="{B5DFB474-039A-46B9-BD4C-A2389ABBCE2A}" presName="node" presStyleLbl="node1" presStyleIdx="1" presStyleCnt="4" custScaleY="107351">
        <dgm:presLayoutVars>
          <dgm:bulletEnabled val="1"/>
        </dgm:presLayoutVars>
      </dgm:prSet>
      <dgm:spPr/>
    </dgm:pt>
    <dgm:pt modelId="{E0484CD7-85A8-4D32-A21C-1BEF8E447A7F}" type="pres">
      <dgm:prSet presAssocID="{9197E616-5DC7-4224-83D1-85FCEC85C7B2}" presName="sibTrans" presStyleLbl="sibTrans2D1" presStyleIdx="1" presStyleCnt="3"/>
      <dgm:spPr/>
    </dgm:pt>
    <dgm:pt modelId="{59A47974-AD47-4ED0-AF61-935A08E30548}" type="pres">
      <dgm:prSet presAssocID="{9197E616-5DC7-4224-83D1-85FCEC85C7B2}" presName="connectorText" presStyleLbl="sibTrans2D1" presStyleIdx="1" presStyleCnt="3"/>
      <dgm:spPr/>
    </dgm:pt>
    <dgm:pt modelId="{29F60E5A-5C31-497D-87F6-298F35F24CA4}" type="pres">
      <dgm:prSet presAssocID="{C9460E91-931C-4F9D-BC02-393508FE5EE8}" presName="node" presStyleLbl="node1" presStyleIdx="2" presStyleCnt="4">
        <dgm:presLayoutVars>
          <dgm:bulletEnabled val="1"/>
        </dgm:presLayoutVars>
      </dgm:prSet>
      <dgm:spPr/>
    </dgm:pt>
    <dgm:pt modelId="{B7CC48E8-7B6F-4E7C-BC2E-87F83CA0E0FA}" type="pres">
      <dgm:prSet presAssocID="{8622D759-2DA6-4A63-8915-B8B3929364CF}" presName="sibTrans" presStyleLbl="sibTrans2D1" presStyleIdx="2" presStyleCnt="3"/>
      <dgm:spPr/>
    </dgm:pt>
    <dgm:pt modelId="{F7353BF3-2467-4A04-9DF7-EEC553BB5403}" type="pres">
      <dgm:prSet presAssocID="{8622D759-2DA6-4A63-8915-B8B3929364CF}" presName="connectorText" presStyleLbl="sibTrans2D1" presStyleIdx="2" presStyleCnt="3"/>
      <dgm:spPr/>
    </dgm:pt>
    <dgm:pt modelId="{34A2E75A-A06F-44FE-A205-0C81CCDA403F}" type="pres">
      <dgm:prSet presAssocID="{2B2928DE-6221-4D2A-96EC-261F9C67947B}" presName="node" presStyleLbl="node1" presStyleIdx="3" presStyleCnt="4" custScaleY="107351">
        <dgm:presLayoutVars>
          <dgm:bulletEnabled val="1"/>
        </dgm:presLayoutVars>
      </dgm:prSet>
      <dgm:spPr/>
    </dgm:pt>
  </dgm:ptLst>
  <dgm:cxnLst>
    <dgm:cxn modelId="{AFF1C609-A214-47AE-AA3E-593754C5E5B4}" srcId="{449C0CE5-2B8E-41E2-A34E-5B0194499217}" destId="{C9460E91-931C-4F9D-BC02-393508FE5EE8}" srcOrd="2" destOrd="0" parTransId="{4B61ECD1-9E25-4EF3-92DB-7C89890EED76}" sibTransId="{8622D759-2DA6-4A63-8915-B8B3929364CF}"/>
    <dgm:cxn modelId="{F1B53716-80B2-4942-9087-0943DB97C7E8}" type="presOf" srcId="{449C0CE5-2B8E-41E2-A34E-5B0194499217}" destId="{E68FA93E-4F40-4875-AFB1-2BD9C9BEFBC8}" srcOrd="0" destOrd="0" presId="urn:microsoft.com/office/officeart/2005/8/layout/process1"/>
    <dgm:cxn modelId="{DDE6C964-C75E-4E68-9DCF-B1743B2DF4E1}" srcId="{449C0CE5-2B8E-41E2-A34E-5B0194499217}" destId="{B5DFB474-039A-46B9-BD4C-A2389ABBCE2A}" srcOrd="1" destOrd="0" parTransId="{665CA7F6-BE8F-46DE-AA92-E389F3AF7CFB}" sibTransId="{9197E616-5DC7-4224-83D1-85FCEC85C7B2}"/>
    <dgm:cxn modelId="{75893245-2843-4AE7-8677-3B4052DB7E64}" type="presOf" srcId="{6718CCCC-824D-4401-9B2D-C1DA3925ADC6}" destId="{BD06AE53-8A6E-40C5-BE32-178450FD3D6F}" srcOrd="0" destOrd="0" presId="urn:microsoft.com/office/officeart/2005/8/layout/process1"/>
    <dgm:cxn modelId="{2C7DF46A-CBED-4B48-8EFC-1948B499CC63}" type="presOf" srcId="{9197E616-5DC7-4224-83D1-85FCEC85C7B2}" destId="{59A47974-AD47-4ED0-AF61-935A08E30548}" srcOrd="1" destOrd="0" presId="urn:microsoft.com/office/officeart/2005/8/layout/process1"/>
    <dgm:cxn modelId="{793C5E50-92C1-4C98-9E0D-2134FB365820}" type="presOf" srcId="{8C82174A-302B-4EDA-9D11-D12202CAC568}" destId="{58E68247-1AE1-447D-875D-46D9F3E2617E}" srcOrd="1" destOrd="0" presId="urn:microsoft.com/office/officeart/2005/8/layout/process1"/>
    <dgm:cxn modelId="{823B237B-BFEF-4F2B-AA47-6BC522BC47B9}" type="presOf" srcId="{8622D759-2DA6-4A63-8915-B8B3929364CF}" destId="{B7CC48E8-7B6F-4E7C-BC2E-87F83CA0E0FA}" srcOrd="0" destOrd="0" presId="urn:microsoft.com/office/officeart/2005/8/layout/process1"/>
    <dgm:cxn modelId="{BB84DF85-E481-4420-AA6F-1C0E5F8B4459}" type="presOf" srcId="{B5DFB474-039A-46B9-BD4C-A2389ABBCE2A}" destId="{5FA5DE88-705E-4BBF-8E91-DE252AADE303}" srcOrd="0" destOrd="0" presId="urn:microsoft.com/office/officeart/2005/8/layout/process1"/>
    <dgm:cxn modelId="{C79423A8-4A18-45A9-ACE3-5304FC7F28AF}" type="presOf" srcId="{9197E616-5DC7-4224-83D1-85FCEC85C7B2}" destId="{E0484CD7-85A8-4D32-A21C-1BEF8E447A7F}" srcOrd="0" destOrd="0" presId="urn:microsoft.com/office/officeart/2005/8/layout/process1"/>
    <dgm:cxn modelId="{4AE836B4-EA4B-4124-8750-0A502C6B0034}" type="presOf" srcId="{2B2928DE-6221-4D2A-96EC-261F9C67947B}" destId="{34A2E75A-A06F-44FE-A205-0C81CCDA403F}" srcOrd="0" destOrd="0" presId="urn:microsoft.com/office/officeart/2005/8/layout/process1"/>
    <dgm:cxn modelId="{EAB895B4-2B6E-47DC-AE68-FE31859550F0}" type="presOf" srcId="{8C82174A-302B-4EDA-9D11-D12202CAC568}" destId="{CB8DAA9F-7E07-4E11-BE5D-880DC0BD6421}" srcOrd="0" destOrd="0" presId="urn:microsoft.com/office/officeart/2005/8/layout/process1"/>
    <dgm:cxn modelId="{FAB339B6-6B29-408F-A907-A1DDB01337FB}" srcId="{449C0CE5-2B8E-41E2-A34E-5B0194499217}" destId="{6718CCCC-824D-4401-9B2D-C1DA3925ADC6}" srcOrd="0" destOrd="0" parTransId="{A81B2F1B-BDE3-4EFC-BFBA-0C1CA39CB440}" sibTransId="{8C82174A-302B-4EDA-9D11-D12202CAC568}"/>
    <dgm:cxn modelId="{DEDFE6BA-A36F-474D-96BD-F276D56F3F62}" srcId="{449C0CE5-2B8E-41E2-A34E-5B0194499217}" destId="{2B2928DE-6221-4D2A-96EC-261F9C67947B}" srcOrd="3" destOrd="0" parTransId="{7C70011F-D909-46F8-816F-F2A89AFC190B}" sibTransId="{1D1B49F2-5410-4349-AA72-BDEA0767DEE1}"/>
    <dgm:cxn modelId="{1BB37AC8-BAB3-4371-8C8F-404D81332342}" type="presOf" srcId="{8622D759-2DA6-4A63-8915-B8B3929364CF}" destId="{F7353BF3-2467-4A04-9DF7-EEC553BB5403}" srcOrd="1" destOrd="0" presId="urn:microsoft.com/office/officeart/2005/8/layout/process1"/>
    <dgm:cxn modelId="{59A5B5F1-6904-4C6C-A0E8-EC7176606E25}" type="presOf" srcId="{C9460E91-931C-4F9D-BC02-393508FE5EE8}" destId="{29F60E5A-5C31-497D-87F6-298F35F24CA4}" srcOrd="0" destOrd="0" presId="urn:microsoft.com/office/officeart/2005/8/layout/process1"/>
    <dgm:cxn modelId="{C3609AEB-D544-41CF-82E6-24049EB3CCCB}" type="presParOf" srcId="{E68FA93E-4F40-4875-AFB1-2BD9C9BEFBC8}" destId="{BD06AE53-8A6E-40C5-BE32-178450FD3D6F}" srcOrd="0" destOrd="0" presId="urn:microsoft.com/office/officeart/2005/8/layout/process1"/>
    <dgm:cxn modelId="{CC5CF600-D554-44E5-A18E-8C171F644988}" type="presParOf" srcId="{E68FA93E-4F40-4875-AFB1-2BD9C9BEFBC8}" destId="{CB8DAA9F-7E07-4E11-BE5D-880DC0BD6421}" srcOrd="1" destOrd="0" presId="urn:microsoft.com/office/officeart/2005/8/layout/process1"/>
    <dgm:cxn modelId="{00DB417C-8F75-4295-A996-41D0AD03C25D}" type="presParOf" srcId="{CB8DAA9F-7E07-4E11-BE5D-880DC0BD6421}" destId="{58E68247-1AE1-447D-875D-46D9F3E2617E}" srcOrd="0" destOrd="0" presId="urn:microsoft.com/office/officeart/2005/8/layout/process1"/>
    <dgm:cxn modelId="{0DFCD58A-FCE8-4436-AD0A-5011D7EB1927}" type="presParOf" srcId="{E68FA93E-4F40-4875-AFB1-2BD9C9BEFBC8}" destId="{5FA5DE88-705E-4BBF-8E91-DE252AADE303}" srcOrd="2" destOrd="0" presId="urn:microsoft.com/office/officeart/2005/8/layout/process1"/>
    <dgm:cxn modelId="{7CAE1BE2-99ED-47C6-AAE6-24BF35136A18}" type="presParOf" srcId="{E68FA93E-4F40-4875-AFB1-2BD9C9BEFBC8}" destId="{E0484CD7-85A8-4D32-A21C-1BEF8E447A7F}" srcOrd="3" destOrd="0" presId="urn:microsoft.com/office/officeart/2005/8/layout/process1"/>
    <dgm:cxn modelId="{EAAAE3E1-DF86-42CA-B678-8416912AE51F}" type="presParOf" srcId="{E0484CD7-85A8-4D32-A21C-1BEF8E447A7F}" destId="{59A47974-AD47-4ED0-AF61-935A08E30548}" srcOrd="0" destOrd="0" presId="urn:microsoft.com/office/officeart/2005/8/layout/process1"/>
    <dgm:cxn modelId="{26370AF5-70D5-4E69-BBFD-15D498099301}" type="presParOf" srcId="{E68FA93E-4F40-4875-AFB1-2BD9C9BEFBC8}" destId="{29F60E5A-5C31-497D-87F6-298F35F24CA4}" srcOrd="4" destOrd="0" presId="urn:microsoft.com/office/officeart/2005/8/layout/process1"/>
    <dgm:cxn modelId="{0732CB47-0126-4021-A05E-699D449C0212}" type="presParOf" srcId="{E68FA93E-4F40-4875-AFB1-2BD9C9BEFBC8}" destId="{B7CC48E8-7B6F-4E7C-BC2E-87F83CA0E0FA}" srcOrd="5" destOrd="0" presId="urn:microsoft.com/office/officeart/2005/8/layout/process1"/>
    <dgm:cxn modelId="{AC1AC510-7E16-423A-B8BC-47D0044E7169}" type="presParOf" srcId="{B7CC48E8-7B6F-4E7C-BC2E-87F83CA0E0FA}" destId="{F7353BF3-2467-4A04-9DF7-EEC553BB5403}" srcOrd="0" destOrd="0" presId="urn:microsoft.com/office/officeart/2005/8/layout/process1"/>
    <dgm:cxn modelId="{5B39E34B-3452-4A20-B98D-A83753A45722}" type="presParOf" srcId="{E68FA93E-4F40-4875-AFB1-2BD9C9BEFBC8}" destId="{34A2E75A-A06F-44FE-A205-0C81CCDA403F}"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9C0CE5-2B8E-41E2-A34E-5B0194499217}" type="doc">
      <dgm:prSet loTypeId="urn:microsoft.com/office/officeart/2005/8/layout/process1" loCatId="process" qsTypeId="urn:microsoft.com/office/officeart/2005/8/quickstyle/simple1" qsCatId="simple" csTypeId="urn:microsoft.com/office/officeart/2005/8/colors/colorful2" csCatId="colorful" phldr="1"/>
      <dgm:spPr/>
    </dgm:pt>
    <dgm:pt modelId="{E68FA93E-4F40-4875-AFB1-2BD9C9BEFBC8}" type="pres">
      <dgm:prSet presAssocID="{449C0CE5-2B8E-41E2-A34E-5B0194499217}" presName="Name0" presStyleCnt="0">
        <dgm:presLayoutVars>
          <dgm:dir/>
          <dgm:resizeHandles val="exact"/>
        </dgm:presLayoutVars>
      </dgm:prSet>
      <dgm:spPr/>
    </dgm:pt>
  </dgm:ptLst>
  <dgm:cxnLst>
    <dgm:cxn modelId="{F1B53716-80B2-4942-9087-0943DB97C7E8}" type="presOf" srcId="{449C0CE5-2B8E-41E2-A34E-5B0194499217}" destId="{E68FA93E-4F40-4875-AFB1-2BD9C9BEFBC8}"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E14D38-6E73-43F8-8F05-68EBBD8230D7}"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n-US"/>
        </a:p>
      </dgm:t>
    </dgm:pt>
    <dgm:pt modelId="{01D7F5A2-6865-48A3-B646-BED2F10E7783}">
      <dgm:prSet phldrT="[Text]" custT="1"/>
      <dgm:spPr/>
      <dgm:t>
        <a:bodyPr/>
        <a:lstStyle/>
        <a:p>
          <a:pPr algn="ctr"/>
          <a:r>
            <a:rPr lang="en-US" sz="3000" b="1" err="1">
              <a:latin typeface="Times New Roman" panose="02020603050405020304" pitchFamily="18" charset="0"/>
              <a:cs typeface="Times New Roman" panose="02020603050405020304" pitchFamily="18" charset="0"/>
            </a:rPr>
            <a:t>Mục</a:t>
          </a:r>
          <a:r>
            <a:rPr lang="en-US" sz="3000" b="1">
              <a:latin typeface="Times New Roman" panose="02020603050405020304" pitchFamily="18" charset="0"/>
              <a:cs typeface="Times New Roman" panose="02020603050405020304" pitchFamily="18" charset="0"/>
            </a:rPr>
            <a:t> </a:t>
          </a:r>
          <a:r>
            <a:rPr lang="en-US" sz="3000" b="1" err="1">
              <a:latin typeface="Times New Roman" panose="02020603050405020304" pitchFamily="18" charset="0"/>
              <a:cs typeface="Times New Roman" panose="02020603050405020304" pitchFamily="18" charset="0"/>
            </a:rPr>
            <a:t>đích</a:t>
          </a:r>
          <a:endParaRPr lang="en-US" sz="3000" b="1">
            <a:latin typeface="Times New Roman" panose="02020603050405020304" pitchFamily="18" charset="0"/>
            <a:cs typeface="Times New Roman" panose="02020603050405020304" pitchFamily="18" charset="0"/>
          </a:endParaRPr>
        </a:p>
      </dgm:t>
    </dgm:pt>
    <dgm:pt modelId="{55DAD2FD-59C8-4331-B55E-5E0A3183ADFE}" type="parTrans" cxnId="{87A01D1B-455D-485E-A316-BF5EDBD18069}">
      <dgm:prSet/>
      <dgm:spPr/>
      <dgm:t>
        <a:bodyPr/>
        <a:lstStyle/>
        <a:p>
          <a:pPr algn="just"/>
          <a:endParaRPr lang="en-US"/>
        </a:p>
      </dgm:t>
    </dgm:pt>
    <dgm:pt modelId="{6255D1CE-244B-48D4-BD2C-BFE35F8125B2}" type="sibTrans" cxnId="{87A01D1B-455D-485E-A316-BF5EDBD18069}">
      <dgm:prSet/>
      <dgm:spPr/>
      <dgm:t>
        <a:bodyPr/>
        <a:lstStyle/>
        <a:p>
          <a:pPr algn="just"/>
          <a:endParaRPr lang="en-US"/>
        </a:p>
      </dgm:t>
    </dgm:pt>
    <dgm:pt modelId="{31EAC8F0-ADCA-4CE3-836B-85FD66D0A111}">
      <dgm:prSet phldrT="[Text]" custT="1"/>
      <dgm:spPr/>
      <dgm:t>
        <a:bodyPr/>
        <a:lstStyle/>
        <a:p>
          <a:pPr algn="just"/>
          <a:r>
            <a:rPr lang="en-US" sz="2000" err="1">
              <a:latin typeface="Times New Roman" panose="02020603050405020304" pitchFamily="18" charset="0"/>
              <a:cs typeface="Times New Roman" panose="02020603050405020304" pitchFamily="18" charset="0"/>
            </a:rPr>
            <a:t>Phân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loại</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đá</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vôi</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và</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đá</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đolomit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góp</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phần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làm</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sáng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tỏ</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đặc</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điểm</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địa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chất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khu</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vực</a:t>
          </a:r>
          <a:r>
            <a:rPr lang="en-US" sz="2000">
              <a:latin typeface="Times New Roman" panose="02020603050405020304" pitchFamily="18" charset="0"/>
              <a:cs typeface="Times New Roman" panose="02020603050405020304" pitchFamily="18" charset="0"/>
            </a:rPr>
            <a:t>. </a:t>
          </a:r>
        </a:p>
      </dgm:t>
    </dgm:pt>
    <dgm:pt modelId="{15E3E1C1-41C0-4D79-8911-F284DDD07AB8}" type="parTrans" cxnId="{5C0F7832-C0AA-42F9-9CBB-4143D9133CA4}">
      <dgm:prSet/>
      <dgm:spPr/>
      <dgm:t>
        <a:bodyPr/>
        <a:lstStyle/>
        <a:p>
          <a:pPr algn="just"/>
          <a:endParaRPr lang="en-US"/>
        </a:p>
      </dgm:t>
    </dgm:pt>
    <dgm:pt modelId="{1AEB8847-913D-4BFF-A029-E1DD255A47E2}" type="sibTrans" cxnId="{5C0F7832-C0AA-42F9-9CBB-4143D9133CA4}">
      <dgm:prSet/>
      <dgm:spPr/>
      <dgm:t>
        <a:bodyPr/>
        <a:lstStyle/>
        <a:p>
          <a:pPr algn="just"/>
          <a:endParaRPr lang="en-US"/>
        </a:p>
      </dgm:t>
    </dgm:pt>
    <dgm:pt modelId="{0D9CA5D9-4EE2-44A2-8B79-5BF63CD20F2A}">
      <dgm:prSet phldrT="[Text]" custT="1"/>
      <dgm:spPr/>
      <dgm:t>
        <a:bodyPr/>
        <a:lstStyle/>
        <a:p>
          <a:pPr algn="just"/>
          <a:r>
            <a:rPr lang="en-US" sz="2000" err="1">
              <a:latin typeface="Times New Roman" panose="02020603050405020304" pitchFamily="18" charset="0"/>
              <a:cs typeface="Times New Roman" panose="02020603050405020304" pitchFamily="18" charset="0"/>
            </a:rPr>
            <a:t>Phát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triển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mô</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hình</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không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gian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ba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chiều</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cải</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thiện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quan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sát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và</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lập</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bản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đồ</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địa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chất</a:t>
          </a:r>
          <a:r>
            <a:rPr lang="en-US" sz="2000">
              <a:latin typeface="Times New Roman" panose="02020603050405020304" pitchFamily="18" charset="0"/>
              <a:cs typeface="Times New Roman" panose="02020603050405020304" pitchFamily="18" charset="0"/>
            </a:rPr>
            <a:t> </a:t>
          </a:r>
        </a:p>
      </dgm:t>
    </dgm:pt>
    <dgm:pt modelId="{6780E61B-04C8-4CB2-8BA1-BD48A9C3615A}" type="parTrans" cxnId="{C7FD3E82-BA8F-422D-ACB4-923FA9596B5F}">
      <dgm:prSet/>
      <dgm:spPr/>
      <dgm:t>
        <a:bodyPr/>
        <a:lstStyle/>
        <a:p>
          <a:pPr algn="just"/>
          <a:endParaRPr lang="en-US"/>
        </a:p>
      </dgm:t>
    </dgm:pt>
    <dgm:pt modelId="{8B44A7A4-31E7-4EFF-99FC-7AF1E4AC508E}" type="sibTrans" cxnId="{C7FD3E82-BA8F-422D-ACB4-923FA9596B5F}">
      <dgm:prSet/>
      <dgm:spPr/>
      <dgm:t>
        <a:bodyPr/>
        <a:lstStyle/>
        <a:p>
          <a:pPr algn="just"/>
          <a:endParaRPr lang="en-US"/>
        </a:p>
      </dgm:t>
    </dgm:pt>
    <dgm:pt modelId="{5960F095-C043-4105-8637-3A4B336B1A9F}">
      <dgm:prSet phldrT="[Text]" custT="1"/>
      <dgm:spPr/>
      <dgm:t>
        <a:bodyPr/>
        <a:lstStyle/>
        <a:p>
          <a:pPr algn="ctr"/>
          <a:r>
            <a:rPr lang="en-US" sz="3000" b="1" err="1">
              <a:latin typeface="Times New Roman" panose="02020603050405020304" pitchFamily="18" charset="0"/>
              <a:cs typeface="Times New Roman" panose="02020603050405020304" pitchFamily="18" charset="0"/>
            </a:rPr>
            <a:t>Nhiệm</a:t>
          </a:r>
          <a:r>
            <a:rPr lang="en-US" sz="3000" b="1">
              <a:latin typeface="Times New Roman" panose="02020603050405020304" pitchFamily="18" charset="0"/>
              <a:cs typeface="Times New Roman" panose="02020603050405020304" pitchFamily="18" charset="0"/>
            </a:rPr>
            <a:t> </a:t>
          </a:r>
          <a:r>
            <a:rPr lang="en-US" sz="3000" b="1" err="1">
              <a:latin typeface="Times New Roman" panose="02020603050405020304" pitchFamily="18" charset="0"/>
              <a:cs typeface="Times New Roman" panose="02020603050405020304" pitchFamily="18" charset="0"/>
            </a:rPr>
            <a:t>vụ</a:t>
          </a:r>
          <a:endParaRPr lang="en-US" sz="3000" b="1">
            <a:latin typeface="Times New Roman" panose="02020603050405020304" pitchFamily="18" charset="0"/>
            <a:cs typeface="Times New Roman" panose="02020603050405020304" pitchFamily="18" charset="0"/>
          </a:endParaRPr>
        </a:p>
      </dgm:t>
    </dgm:pt>
    <dgm:pt modelId="{AAF9026F-20F4-4906-A75B-9815657B9CBA}" type="parTrans" cxnId="{3F05610C-24E9-4B64-AEC2-90D59CBCFA9B}">
      <dgm:prSet/>
      <dgm:spPr/>
      <dgm:t>
        <a:bodyPr/>
        <a:lstStyle/>
        <a:p>
          <a:pPr algn="just"/>
          <a:endParaRPr lang="en-US"/>
        </a:p>
      </dgm:t>
    </dgm:pt>
    <dgm:pt modelId="{69DB1D4D-055C-49F2-803B-D60C6CDF89EC}" type="sibTrans" cxnId="{3F05610C-24E9-4B64-AEC2-90D59CBCFA9B}">
      <dgm:prSet/>
      <dgm:spPr/>
      <dgm:t>
        <a:bodyPr/>
        <a:lstStyle/>
        <a:p>
          <a:pPr algn="just"/>
          <a:endParaRPr lang="en-US"/>
        </a:p>
      </dgm:t>
    </dgm:pt>
    <dgm:pt modelId="{E26EB0EE-57DF-4386-A1FA-A072625A24E4}">
      <dgm:prSet phldrT="[Text]" custT="1"/>
      <dgm:spPr/>
      <dgm:t>
        <a:bodyPr/>
        <a:lstStyle/>
        <a:p>
          <a:pPr algn="just"/>
          <a:r>
            <a:rPr lang="en-US" sz="2000" err="1">
              <a:latin typeface="Times New Roman" panose="02020603050405020304" pitchFamily="18" charset="0"/>
              <a:cs typeface="Times New Roman" panose="02020603050405020304" pitchFamily="18" charset="0"/>
            </a:rPr>
            <a:t>Sử</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dụng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phương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pháp</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phân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loại</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mang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lại</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độ</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chính</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xác</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cao</a:t>
          </a:r>
          <a:r>
            <a:rPr lang="en-US" sz="2000">
              <a:latin typeface="Times New Roman" panose="02020603050405020304" pitchFamily="18" charset="0"/>
              <a:cs typeface="Times New Roman" panose="02020603050405020304" pitchFamily="18" charset="0"/>
            </a:rPr>
            <a:t>.</a:t>
          </a:r>
        </a:p>
      </dgm:t>
    </dgm:pt>
    <dgm:pt modelId="{4CCFF81A-4C63-43AA-9F5F-6327218C975F}" type="parTrans" cxnId="{07F87441-9A10-49A7-912B-1FB8755ABAC3}">
      <dgm:prSet/>
      <dgm:spPr/>
      <dgm:t>
        <a:bodyPr/>
        <a:lstStyle/>
        <a:p>
          <a:pPr algn="just"/>
          <a:endParaRPr lang="en-US"/>
        </a:p>
      </dgm:t>
    </dgm:pt>
    <dgm:pt modelId="{ECCADD2C-F0F8-4CB6-971D-E7DB30FB1242}" type="sibTrans" cxnId="{07F87441-9A10-49A7-912B-1FB8755ABAC3}">
      <dgm:prSet/>
      <dgm:spPr/>
      <dgm:t>
        <a:bodyPr/>
        <a:lstStyle/>
        <a:p>
          <a:pPr algn="just"/>
          <a:endParaRPr lang="en-US"/>
        </a:p>
      </dgm:t>
    </dgm:pt>
    <dgm:pt modelId="{BD27B904-B769-47B7-97B5-7380B4297483}">
      <dgm:prSet phldrT="[Text]" custT="1"/>
      <dgm:spPr/>
      <dgm:t>
        <a:bodyPr/>
        <a:lstStyle/>
        <a:p>
          <a:pPr algn="just"/>
          <a:r>
            <a:rPr lang="en-US" sz="2000" err="1">
              <a:latin typeface="Times New Roman" panose="02020603050405020304" pitchFamily="18" charset="0"/>
              <a:cs typeface="Times New Roman" panose="02020603050405020304" pitchFamily="18" charset="0"/>
            </a:rPr>
            <a:t>Xây</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dựng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mô</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hình</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đám</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mây</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điểm</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mô</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hình</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số</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độ</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cao</a:t>
          </a:r>
          <a:r>
            <a:rPr lang="en-US" sz="2000">
              <a:latin typeface="Times New Roman" panose="02020603050405020304" pitchFamily="18" charset="0"/>
              <a:cs typeface="Times New Roman" panose="02020603050405020304" pitchFamily="18" charset="0"/>
            </a:rPr>
            <a:t> DEM </a:t>
          </a:r>
          <a:r>
            <a:rPr lang="en-US" sz="2000" err="1">
              <a:latin typeface="Times New Roman" panose="02020603050405020304" pitchFamily="18" charset="0"/>
              <a:cs typeface="Times New Roman" panose="02020603050405020304" pitchFamily="18" charset="0"/>
            </a:rPr>
            <a:t>và</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ảnh</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trực</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giao</a:t>
          </a:r>
          <a:r>
            <a:rPr lang="en-US" sz="2000">
              <a:latin typeface="Times New Roman" panose="02020603050405020304" pitchFamily="18" charset="0"/>
              <a:cs typeface="Times New Roman" panose="02020603050405020304" pitchFamily="18" charset="0"/>
            </a:rPr>
            <a:t>.</a:t>
          </a:r>
        </a:p>
      </dgm:t>
    </dgm:pt>
    <dgm:pt modelId="{1583C5DA-7443-4616-8C64-68997BF4BE25}" type="parTrans" cxnId="{7618883E-1A82-4786-A4C6-313710F4711E}">
      <dgm:prSet/>
      <dgm:spPr/>
      <dgm:t>
        <a:bodyPr/>
        <a:lstStyle/>
        <a:p>
          <a:pPr algn="just"/>
          <a:endParaRPr lang="en-US"/>
        </a:p>
      </dgm:t>
    </dgm:pt>
    <dgm:pt modelId="{E55A4761-5CFF-4DA6-93FB-03174FE31B55}" type="sibTrans" cxnId="{7618883E-1A82-4786-A4C6-313710F4711E}">
      <dgm:prSet/>
      <dgm:spPr/>
      <dgm:t>
        <a:bodyPr/>
        <a:lstStyle/>
        <a:p>
          <a:pPr algn="just"/>
          <a:endParaRPr lang="en-US"/>
        </a:p>
      </dgm:t>
    </dgm:pt>
    <dgm:pt modelId="{0DFD07BA-CD3D-4CE7-9CAB-8088EAC8610F}">
      <dgm:prSet phldrT="[Text]" custT="1"/>
      <dgm:spPr/>
      <dgm:t>
        <a:bodyPr/>
        <a:lstStyle/>
        <a:p>
          <a:pPr algn="just"/>
          <a:r>
            <a:rPr lang="en-US" sz="2000" err="1">
              <a:latin typeface="Times New Roman" panose="02020603050405020304" pitchFamily="18" charset="0"/>
              <a:cs typeface="Times New Roman" panose="02020603050405020304" pitchFamily="18" charset="0"/>
            </a:rPr>
            <a:t>Xây</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dựng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mô</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hình</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không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gian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ba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chiều</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trong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phạm</a:t>
          </a:r>
          <a:r>
            <a:rPr lang="en-US" sz="2000">
              <a:latin typeface="Times New Roman" panose="02020603050405020304" pitchFamily="18" charset="0"/>
              <a:cs typeface="Times New Roman" panose="02020603050405020304" pitchFamily="18" charset="0"/>
            </a:rPr>
            <a:t> vi </a:t>
          </a:r>
          <a:r>
            <a:rPr lang="en-US" sz="2000" err="1">
              <a:latin typeface="Times New Roman" panose="02020603050405020304" pitchFamily="18" charset="0"/>
              <a:cs typeface="Times New Roman" panose="02020603050405020304" pitchFamily="18" charset="0"/>
            </a:rPr>
            <a:t>khu</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vực</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nghiên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cứu</a:t>
          </a:r>
          <a:endParaRPr lang="en-US" sz="2000">
            <a:latin typeface="Times New Roman" panose="02020603050405020304" pitchFamily="18" charset="0"/>
            <a:cs typeface="Times New Roman" panose="02020603050405020304" pitchFamily="18" charset="0"/>
          </a:endParaRPr>
        </a:p>
      </dgm:t>
    </dgm:pt>
    <dgm:pt modelId="{88355764-EA73-4E0B-A098-B258E96615E1}" type="parTrans" cxnId="{B59CC915-322F-4EC8-B9F2-4F161E8415F1}">
      <dgm:prSet/>
      <dgm:spPr/>
      <dgm:t>
        <a:bodyPr/>
        <a:lstStyle/>
        <a:p>
          <a:endParaRPr lang="en-US"/>
        </a:p>
      </dgm:t>
    </dgm:pt>
    <dgm:pt modelId="{4EE55A1E-935C-4B51-A52A-BBAE20E893A1}" type="sibTrans" cxnId="{B59CC915-322F-4EC8-B9F2-4F161E8415F1}">
      <dgm:prSet/>
      <dgm:spPr/>
      <dgm:t>
        <a:bodyPr/>
        <a:lstStyle/>
        <a:p>
          <a:endParaRPr lang="en-US"/>
        </a:p>
      </dgm:t>
    </dgm:pt>
    <dgm:pt modelId="{EEDC05D5-579C-4329-A30B-1E2EE676BC28}">
      <dgm:prSet phldrT="[Text]" custT="1"/>
      <dgm:spPr/>
      <dgm:t>
        <a:bodyPr/>
        <a:lstStyle/>
        <a:p>
          <a:pPr algn="just"/>
          <a:endParaRPr lang="en-US" sz="2000">
            <a:latin typeface="Times New Roman" panose="02020603050405020304" pitchFamily="18" charset="0"/>
            <a:cs typeface="Times New Roman" panose="02020603050405020304" pitchFamily="18" charset="0"/>
          </a:endParaRPr>
        </a:p>
      </dgm:t>
    </dgm:pt>
    <dgm:pt modelId="{C17FD97F-7FE6-4EDD-9BAE-C86218D10F88}" type="parTrans" cxnId="{BAA7BA7F-7004-4E26-8F4B-959FBF94C64B}">
      <dgm:prSet/>
      <dgm:spPr/>
      <dgm:t>
        <a:bodyPr/>
        <a:lstStyle/>
        <a:p>
          <a:endParaRPr lang="en-US"/>
        </a:p>
      </dgm:t>
    </dgm:pt>
    <dgm:pt modelId="{F0916AF4-7532-4C9E-BAB1-B23995D565F3}" type="sibTrans" cxnId="{BAA7BA7F-7004-4E26-8F4B-959FBF94C64B}">
      <dgm:prSet/>
      <dgm:spPr/>
      <dgm:t>
        <a:bodyPr/>
        <a:lstStyle/>
        <a:p>
          <a:endParaRPr lang="en-US"/>
        </a:p>
      </dgm:t>
    </dgm:pt>
    <dgm:pt modelId="{FBB0B554-8557-41C4-968B-758CE041C028}" type="pres">
      <dgm:prSet presAssocID="{61E14D38-6E73-43F8-8F05-68EBBD8230D7}" presName="Name0" presStyleCnt="0">
        <dgm:presLayoutVars>
          <dgm:dir/>
          <dgm:animLvl val="lvl"/>
          <dgm:resizeHandles/>
        </dgm:presLayoutVars>
      </dgm:prSet>
      <dgm:spPr/>
    </dgm:pt>
    <dgm:pt modelId="{F183E481-F17E-4DFF-8825-BA4880504285}" type="pres">
      <dgm:prSet presAssocID="{01D7F5A2-6865-48A3-B646-BED2F10E7783}" presName="linNode" presStyleCnt="0"/>
      <dgm:spPr/>
    </dgm:pt>
    <dgm:pt modelId="{C1743102-4AC9-4B32-9026-A758B2692257}" type="pres">
      <dgm:prSet presAssocID="{01D7F5A2-6865-48A3-B646-BED2F10E7783}" presName="parentShp" presStyleLbl="node1" presStyleIdx="0" presStyleCnt="2" custScaleX="61271" custScaleY="78043">
        <dgm:presLayoutVars>
          <dgm:bulletEnabled val="1"/>
        </dgm:presLayoutVars>
      </dgm:prSet>
      <dgm:spPr/>
    </dgm:pt>
    <dgm:pt modelId="{8E253B35-1A73-4F3A-A7BA-F3188153064C}" type="pres">
      <dgm:prSet presAssocID="{01D7F5A2-6865-48A3-B646-BED2F10E7783}" presName="childShp" presStyleLbl="bgAccFollowNode1" presStyleIdx="0" presStyleCnt="2" custLinFactNeighborX="3970" custLinFactNeighborY="928">
        <dgm:presLayoutVars>
          <dgm:bulletEnabled val="1"/>
        </dgm:presLayoutVars>
      </dgm:prSet>
      <dgm:spPr/>
    </dgm:pt>
    <dgm:pt modelId="{6F9C1D79-F4EC-46C7-9CCB-BFA2AA20198D}" type="pres">
      <dgm:prSet presAssocID="{6255D1CE-244B-48D4-BD2C-BFE35F8125B2}" presName="spacing" presStyleCnt="0"/>
      <dgm:spPr/>
    </dgm:pt>
    <dgm:pt modelId="{4FB8ECA1-B727-40FD-859F-DBDC3706B23F}" type="pres">
      <dgm:prSet presAssocID="{5960F095-C043-4105-8637-3A4B336B1A9F}" presName="linNode" presStyleCnt="0"/>
      <dgm:spPr/>
    </dgm:pt>
    <dgm:pt modelId="{8921DC77-BDED-414A-9D81-46B1A23684FE}" type="pres">
      <dgm:prSet presAssocID="{5960F095-C043-4105-8637-3A4B336B1A9F}" presName="parentShp" presStyleLbl="node1" presStyleIdx="1" presStyleCnt="2" custScaleX="65743" custScaleY="87793">
        <dgm:presLayoutVars>
          <dgm:bulletEnabled val="1"/>
        </dgm:presLayoutVars>
      </dgm:prSet>
      <dgm:spPr/>
    </dgm:pt>
    <dgm:pt modelId="{17879EFA-1119-4860-B6C7-9CA301627E23}" type="pres">
      <dgm:prSet presAssocID="{5960F095-C043-4105-8637-3A4B336B1A9F}" presName="childShp" presStyleLbl="bgAccFollowNode1" presStyleIdx="1" presStyleCnt="2" custLinFactNeighborX="3970">
        <dgm:presLayoutVars>
          <dgm:bulletEnabled val="1"/>
        </dgm:presLayoutVars>
      </dgm:prSet>
      <dgm:spPr/>
    </dgm:pt>
  </dgm:ptLst>
  <dgm:cxnLst>
    <dgm:cxn modelId="{3F05610C-24E9-4B64-AEC2-90D59CBCFA9B}" srcId="{61E14D38-6E73-43F8-8F05-68EBBD8230D7}" destId="{5960F095-C043-4105-8637-3A4B336B1A9F}" srcOrd="1" destOrd="0" parTransId="{AAF9026F-20F4-4906-A75B-9815657B9CBA}" sibTransId="{69DB1D4D-055C-49F2-803B-D60C6CDF89EC}"/>
    <dgm:cxn modelId="{F5E38112-0F83-4ABF-8805-909E3B0DE034}" type="presOf" srcId="{0D9CA5D9-4EE2-44A2-8B79-5BF63CD20F2A}" destId="{8E253B35-1A73-4F3A-A7BA-F3188153064C}" srcOrd="0" destOrd="2" presId="urn:microsoft.com/office/officeart/2005/8/layout/vList6"/>
    <dgm:cxn modelId="{B59CC915-322F-4EC8-B9F2-4F161E8415F1}" srcId="{5960F095-C043-4105-8637-3A4B336B1A9F}" destId="{0DFD07BA-CD3D-4CE7-9CAB-8088EAC8610F}" srcOrd="2" destOrd="0" parTransId="{88355764-EA73-4E0B-A098-B258E96615E1}" sibTransId="{4EE55A1E-935C-4B51-A52A-BBAE20E893A1}"/>
    <dgm:cxn modelId="{87A01D1B-455D-485E-A316-BF5EDBD18069}" srcId="{61E14D38-6E73-43F8-8F05-68EBBD8230D7}" destId="{01D7F5A2-6865-48A3-B646-BED2F10E7783}" srcOrd="0" destOrd="0" parTransId="{55DAD2FD-59C8-4331-B55E-5E0A3183ADFE}" sibTransId="{6255D1CE-244B-48D4-BD2C-BFE35F8125B2}"/>
    <dgm:cxn modelId="{A1E37D1E-704F-432A-9FC1-5C73AAF18127}" type="presOf" srcId="{EEDC05D5-579C-4329-A30B-1E2EE676BC28}" destId="{8E253B35-1A73-4F3A-A7BA-F3188153064C}" srcOrd="0" destOrd="0" presId="urn:microsoft.com/office/officeart/2005/8/layout/vList6"/>
    <dgm:cxn modelId="{2373891E-D61E-4197-A371-3B778F24D5A9}" type="presOf" srcId="{E26EB0EE-57DF-4386-A1FA-A072625A24E4}" destId="{17879EFA-1119-4860-B6C7-9CA301627E23}" srcOrd="0" destOrd="0" presId="urn:microsoft.com/office/officeart/2005/8/layout/vList6"/>
    <dgm:cxn modelId="{958A772B-990F-49B0-89E7-4A16D5F2E71E}" type="presOf" srcId="{61E14D38-6E73-43F8-8F05-68EBBD8230D7}" destId="{FBB0B554-8557-41C4-968B-758CE041C028}" srcOrd="0" destOrd="0" presId="urn:microsoft.com/office/officeart/2005/8/layout/vList6"/>
    <dgm:cxn modelId="{5C0F7832-C0AA-42F9-9CBB-4143D9133CA4}" srcId="{01D7F5A2-6865-48A3-B646-BED2F10E7783}" destId="{31EAC8F0-ADCA-4CE3-836B-85FD66D0A111}" srcOrd="1" destOrd="0" parTransId="{15E3E1C1-41C0-4D79-8911-F284DDD07AB8}" sibTransId="{1AEB8847-913D-4BFF-A029-E1DD255A47E2}"/>
    <dgm:cxn modelId="{7618883E-1A82-4786-A4C6-313710F4711E}" srcId="{5960F095-C043-4105-8637-3A4B336B1A9F}" destId="{BD27B904-B769-47B7-97B5-7380B4297483}" srcOrd="1" destOrd="0" parTransId="{1583C5DA-7443-4616-8C64-68997BF4BE25}" sibTransId="{E55A4761-5CFF-4DA6-93FB-03174FE31B55}"/>
    <dgm:cxn modelId="{07F87441-9A10-49A7-912B-1FB8755ABAC3}" srcId="{5960F095-C043-4105-8637-3A4B336B1A9F}" destId="{E26EB0EE-57DF-4386-A1FA-A072625A24E4}" srcOrd="0" destOrd="0" parTransId="{4CCFF81A-4C63-43AA-9F5F-6327218C975F}" sibTransId="{ECCADD2C-F0F8-4CB6-971D-E7DB30FB1242}"/>
    <dgm:cxn modelId="{10899F63-C25C-4169-ACF3-21978B487676}" type="presOf" srcId="{01D7F5A2-6865-48A3-B646-BED2F10E7783}" destId="{C1743102-4AC9-4B32-9026-A758B2692257}" srcOrd="0" destOrd="0" presId="urn:microsoft.com/office/officeart/2005/8/layout/vList6"/>
    <dgm:cxn modelId="{EB39467B-EB94-4565-B591-88C50548BA94}" type="presOf" srcId="{31EAC8F0-ADCA-4CE3-836B-85FD66D0A111}" destId="{8E253B35-1A73-4F3A-A7BA-F3188153064C}" srcOrd="0" destOrd="1" presId="urn:microsoft.com/office/officeart/2005/8/layout/vList6"/>
    <dgm:cxn modelId="{BAA7BA7F-7004-4E26-8F4B-959FBF94C64B}" srcId="{01D7F5A2-6865-48A3-B646-BED2F10E7783}" destId="{EEDC05D5-579C-4329-A30B-1E2EE676BC28}" srcOrd="0" destOrd="0" parTransId="{C17FD97F-7FE6-4EDD-9BAE-C86218D10F88}" sibTransId="{F0916AF4-7532-4C9E-BAB1-B23995D565F3}"/>
    <dgm:cxn modelId="{C7FD3E82-BA8F-422D-ACB4-923FA9596B5F}" srcId="{01D7F5A2-6865-48A3-B646-BED2F10E7783}" destId="{0D9CA5D9-4EE2-44A2-8B79-5BF63CD20F2A}" srcOrd="2" destOrd="0" parTransId="{6780E61B-04C8-4CB2-8BA1-BD48A9C3615A}" sibTransId="{8B44A7A4-31E7-4EFF-99FC-7AF1E4AC508E}"/>
    <dgm:cxn modelId="{36BD9BD7-B1C8-4D42-A3C2-7D62B0FDCFFE}" type="presOf" srcId="{5960F095-C043-4105-8637-3A4B336B1A9F}" destId="{8921DC77-BDED-414A-9D81-46B1A23684FE}" srcOrd="0" destOrd="0" presId="urn:microsoft.com/office/officeart/2005/8/layout/vList6"/>
    <dgm:cxn modelId="{07028EDD-18E8-4CA4-8970-D8381E4D755D}" type="presOf" srcId="{BD27B904-B769-47B7-97B5-7380B4297483}" destId="{17879EFA-1119-4860-B6C7-9CA301627E23}" srcOrd="0" destOrd="1" presId="urn:microsoft.com/office/officeart/2005/8/layout/vList6"/>
    <dgm:cxn modelId="{D3C79FF6-3D86-4970-AFCC-D4E0248F2AF9}" type="presOf" srcId="{0DFD07BA-CD3D-4CE7-9CAB-8088EAC8610F}" destId="{17879EFA-1119-4860-B6C7-9CA301627E23}" srcOrd="0" destOrd="2" presId="urn:microsoft.com/office/officeart/2005/8/layout/vList6"/>
    <dgm:cxn modelId="{4411463C-A474-48AA-B918-EACE62BCF8A0}" type="presParOf" srcId="{FBB0B554-8557-41C4-968B-758CE041C028}" destId="{F183E481-F17E-4DFF-8825-BA4880504285}" srcOrd="0" destOrd="0" presId="urn:microsoft.com/office/officeart/2005/8/layout/vList6"/>
    <dgm:cxn modelId="{80DE5618-6BD0-4059-8BFF-4B28A573C738}" type="presParOf" srcId="{F183E481-F17E-4DFF-8825-BA4880504285}" destId="{C1743102-4AC9-4B32-9026-A758B2692257}" srcOrd="0" destOrd="0" presId="urn:microsoft.com/office/officeart/2005/8/layout/vList6"/>
    <dgm:cxn modelId="{FE73B7EA-2C97-4EF9-9D7E-88A7484F1BDB}" type="presParOf" srcId="{F183E481-F17E-4DFF-8825-BA4880504285}" destId="{8E253B35-1A73-4F3A-A7BA-F3188153064C}" srcOrd="1" destOrd="0" presId="urn:microsoft.com/office/officeart/2005/8/layout/vList6"/>
    <dgm:cxn modelId="{3DB5D265-C584-44D2-AE2B-A3D489FD9B45}" type="presParOf" srcId="{FBB0B554-8557-41C4-968B-758CE041C028}" destId="{6F9C1D79-F4EC-46C7-9CCB-BFA2AA20198D}" srcOrd="1" destOrd="0" presId="urn:microsoft.com/office/officeart/2005/8/layout/vList6"/>
    <dgm:cxn modelId="{42BCA383-47EA-4EB5-9DD1-01E27D8778F2}" type="presParOf" srcId="{FBB0B554-8557-41C4-968B-758CE041C028}" destId="{4FB8ECA1-B727-40FD-859F-DBDC3706B23F}" srcOrd="2" destOrd="0" presId="urn:microsoft.com/office/officeart/2005/8/layout/vList6"/>
    <dgm:cxn modelId="{E31C7EB0-8573-41CB-9E4D-77B1152669CB}" type="presParOf" srcId="{4FB8ECA1-B727-40FD-859F-DBDC3706B23F}" destId="{8921DC77-BDED-414A-9D81-46B1A23684FE}" srcOrd="0" destOrd="0" presId="urn:microsoft.com/office/officeart/2005/8/layout/vList6"/>
    <dgm:cxn modelId="{053E7F43-F035-49CE-B8E7-9A8FFE99907C}" type="presParOf" srcId="{4FB8ECA1-B727-40FD-859F-DBDC3706B23F}" destId="{17879EFA-1119-4860-B6C7-9CA301627E23}" srcOrd="1" destOrd="0" presId="urn:microsoft.com/office/officeart/2005/8/layout/v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B8399C-42B3-40DE-9D0C-213B045D9444}" type="doc">
      <dgm:prSet loTypeId="urn:microsoft.com/office/officeart/2005/8/layout/hProcess4" loCatId="process" qsTypeId="urn:microsoft.com/office/officeart/2005/8/quickstyle/simple1" qsCatId="simple" csTypeId="urn:microsoft.com/office/officeart/2005/8/colors/colorful1" csCatId="colorful" phldr="1"/>
      <dgm:spPr/>
      <dgm:t>
        <a:bodyPr/>
        <a:lstStyle/>
        <a:p>
          <a:endParaRPr lang="en-US"/>
        </a:p>
      </dgm:t>
    </dgm:pt>
    <dgm:pt modelId="{E0FDA4F8-7B93-4704-A4A7-C1F089A641AF}">
      <dgm:prSet phldrT="[Text]"/>
      <dgm:spPr/>
      <dgm:t>
        <a:bodyPr/>
        <a:lstStyle/>
        <a:p>
          <a:r>
            <a:rPr lang="en-US">
              <a:latin typeface="Times New Roman" panose="02020603050405020304" pitchFamily="18" charset="0"/>
              <a:cs typeface="Times New Roman" panose="02020603050405020304" pitchFamily="18" charset="0"/>
            </a:rPr>
            <a:t>Pp </a:t>
          </a:r>
          <a:r>
            <a:rPr lang="en-US" err="1">
              <a:latin typeface="Times New Roman" panose="02020603050405020304" pitchFamily="18" charset="0"/>
              <a:cs typeface="Times New Roman" panose="02020603050405020304" pitchFamily="18" charset="0"/>
            </a:rPr>
            <a:t>thu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thập</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tài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liệu</a:t>
          </a:r>
          <a:endParaRPr lang="en-US">
            <a:latin typeface="Times New Roman" panose="02020603050405020304" pitchFamily="18" charset="0"/>
            <a:cs typeface="Times New Roman" panose="02020603050405020304" pitchFamily="18" charset="0"/>
          </a:endParaRPr>
        </a:p>
      </dgm:t>
    </dgm:pt>
    <dgm:pt modelId="{94B1ADE0-BF5F-420D-B6D4-63542E57617D}" type="parTrans" cxnId="{B5272484-41BA-4A9A-B130-4EA812FBF00B}">
      <dgm:prSet/>
      <dgm:spPr/>
      <dgm:t>
        <a:bodyPr/>
        <a:lstStyle/>
        <a:p>
          <a:endParaRPr lang="en-US">
            <a:latin typeface="Times New Roman" panose="02020603050405020304" pitchFamily="18" charset="0"/>
            <a:cs typeface="Times New Roman" panose="02020603050405020304" pitchFamily="18" charset="0"/>
          </a:endParaRPr>
        </a:p>
      </dgm:t>
    </dgm:pt>
    <dgm:pt modelId="{DA8AE80D-9787-422B-B753-374A01377DB9}" type="sibTrans" cxnId="{B5272484-41BA-4A9A-B130-4EA812FBF00B}">
      <dgm:prSet/>
      <dgm:spPr/>
      <dgm:t>
        <a:bodyPr/>
        <a:lstStyle/>
        <a:p>
          <a:endParaRPr lang="en-US">
            <a:latin typeface="Times New Roman" panose="02020603050405020304" pitchFamily="18" charset="0"/>
            <a:cs typeface="Times New Roman" panose="02020603050405020304" pitchFamily="18" charset="0"/>
          </a:endParaRPr>
        </a:p>
      </dgm:t>
    </dgm:pt>
    <dgm:pt modelId="{D86881CE-BB15-452D-AA36-9C8F6822C924}">
      <dgm:prSet phldrT="[Text]" custT="1"/>
      <dgm:spPr/>
      <dgm:t>
        <a:bodyPr/>
        <a:lstStyle/>
        <a:p>
          <a:pPr algn="just"/>
          <a:r>
            <a:rPr lang="en-US" sz="1650" err="1">
              <a:latin typeface="Times New Roman" panose="02020603050405020304" pitchFamily="18" charset="0"/>
              <a:cs typeface="Times New Roman" panose="02020603050405020304" pitchFamily="18" charset="0"/>
            </a:rPr>
            <a:t>Tài</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liệu</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địa</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chất</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khu</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vực</a:t>
          </a:r>
          <a:r>
            <a:rPr lang="en-US" sz="1650">
              <a:latin typeface="Times New Roman" panose="02020603050405020304" pitchFamily="18" charset="0"/>
              <a:cs typeface="Times New Roman" panose="02020603050405020304" pitchFamily="18" charset="0"/>
            </a:rPr>
            <a:t>.</a:t>
          </a:r>
        </a:p>
      </dgm:t>
    </dgm:pt>
    <dgm:pt modelId="{2BCB8CC9-E42E-4526-8F86-BF17117479C5}" type="parTrans" cxnId="{1E320D4E-4FE4-43F8-80EA-62288C453865}">
      <dgm:prSet/>
      <dgm:spPr/>
      <dgm:t>
        <a:bodyPr/>
        <a:lstStyle/>
        <a:p>
          <a:endParaRPr lang="en-US">
            <a:latin typeface="Times New Roman" panose="02020603050405020304" pitchFamily="18" charset="0"/>
            <a:cs typeface="Times New Roman" panose="02020603050405020304" pitchFamily="18" charset="0"/>
          </a:endParaRPr>
        </a:p>
      </dgm:t>
    </dgm:pt>
    <dgm:pt modelId="{5EE01E50-7298-44F5-A030-C6D45284F5A5}" type="sibTrans" cxnId="{1E320D4E-4FE4-43F8-80EA-62288C453865}">
      <dgm:prSet/>
      <dgm:spPr/>
      <dgm:t>
        <a:bodyPr/>
        <a:lstStyle/>
        <a:p>
          <a:endParaRPr lang="en-US">
            <a:latin typeface="Times New Roman" panose="02020603050405020304" pitchFamily="18" charset="0"/>
            <a:cs typeface="Times New Roman" panose="02020603050405020304" pitchFamily="18" charset="0"/>
          </a:endParaRPr>
        </a:p>
      </dgm:t>
    </dgm:pt>
    <dgm:pt modelId="{28FC4781-BC27-478D-8061-9908963747D3}">
      <dgm:prSet phldrT="[Text]" custT="1"/>
      <dgm:spPr/>
      <dgm:t>
        <a:bodyPr/>
        <a:lstStyle/>
        <a:p>
          <a:pPr algn="just"/>
          <a:r>
            <a:rPr lang="en-US" sz="1650" err="1">
              <a:latin typeface="Times New Roman" panose="02020603050405020304" pitchFamily="18" charset="0"/>
              <a:cs typeface="Times New Roman" panose="02020603050405020304" pitchFamily="18" charset="0"/>
            </a:rPr>
            <a:t>Tài</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liệu</a:t>
          </a:r>
          <a:r>
            <a:rPr lang="en-US" sz="1650">
              <a:latin typeface="Times New Roman" panose="02020603050405020304" pitchFamily="18" charset="0"/>
              <a:cs typeface="Times New Roman" panose="02020603050405020304" pitchFamily="18" charset="0"/>
            </a:rPr>
            <a:t> Pp </a:t>
          </a:r>
          <a:r>
            <a:rPr lang="en-US" sz="1650" err="1">
              <a:latin typeface="Times New Roman" panose="02020603050405020304" pitchFamily="18" charset="0"/>
              <a:cs typeface="Times New Roman" panose="02020603050405020304" pitchFamily="18" charset="0"/>
            </a:rPr>
            <a:t>rừng</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ngẫu</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nhiên</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và</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hồi</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quy</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nhị</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phân</a:t>
          </a:r>
          <a:r>
            <a:rPr lang="en-US" sz="1650">
              <a:latin typeface="Times New Roman" panose="02020603050405020304" pitchFamily="18" charset="0"/>
              <a:cs typeface="Times New Roman" panose="02020603050405020304" pitchFamily="18" charset="0"/>
            </a:rPr>
            <a:t> logistic.</a:t>
          </a:r>
        </a:p>
      </dgm:t>
    </dgm:pt>
    <dgm:pt modelId="{C0C8A3C6-48BC-4C49-BC52-754CC941F95D}" type="parTrans" cxnId="{B7AE3133-A65B-4FCB-B459-644CE3C0F2C3}">
      <dgm:prSet/>
      <dgm:spPr/>
      <dgm:t>
        <a:bodyPr/>
        <a:lstStyle/>
        <a:p>
          <a:endParaRPr lang="en-US">
            <a:latin typeface="Times New Roman" panose="02020603050405020304" pitchFamily="18" charset="0"/>
            <a:cs typeface="Times New Roman" panose="02020603050405020304" pitchFamily="18" charset="0"/>
          </a:endParaRPr>
        </a:p>
      </dgm:t>
    </dgm:pt>
    <dgm:pt modelId="{896F548F-20F0-493E-AC0F-76CE518A01E8}" type="sibTrans" cxnId="{B7AE3133-A65B-4FCB-B459-644CE3C0F2C3}">
      <dgm:prSet/>
      <dgm:spPr/>
      <dgm:t>
        <a:bodyPr/>
        <a:lstStyle/>
        <a:p>
          <a:endParaRPr lang="en-US">
            <a:latin typeface="Times New Roman" panose="02020603050405020304" pitchFamily="18" charset="0"/>
            <a:cs typeface="Times New Roman" panose="02020603050405020304" pitchFamily="18" charset="0"/>
          </a:endParaRPr>
        </a:p>
      </dgm:t>
    </dgm:pt>
    <dgm:pt modelId="{D681011E-766A-4BDC-80A9-3A47CD50C8CD}">
      <dgm:prSet phldrT="[Text]"/>
      <dgm:spPr/>
      <dgm:t>
        <a:bodyPr/>
        <a:lstStyle/>
        <a:p>
          <a:r>
            <a:rPr lang="en-US">
              <a:latin typeface="Times New Roman" panose="02020603050405020304" pitchFamily="18" charset="0"/>
              <a:cs typeface="Times New Roman" panose="02020603050405020304" pitchFamily="18" charset="0"/>
            </a:rPr>
            <a:t>Pp </a:t>
          </a:r>
          <a:r>
            <a:rPr lang="en-US" err="1">
              <a:latin typeface="Times New Roman" panose="02020603050405020304" pitchFamily="18" charset="0"/>
              <a:cs typeface="Times New Roman" panose="02020603050405020304" pitchFamily="18" charset="0"/>
            </a:rPr>
            <a:t>xử</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lý</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số</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liệu</a:t>
          </a:r>
          <a:endParaRPr lang="en-US">
            <a:latin typeface="Times New Roman" panose="02020603050405020304" pitchFamily="18" charset="0"/>
            <a:cs typeface="Times New Roman" panose="02020603050405020304" pitchFamily="18" charset="0"/>
          </a:endParaRPr>
        </a:p>
      </dgm:t>
    </dgm:pt>
    <dgm:pt modelId="{AF295FF5-EDAF-41F2-B0C7-75A496BBEC39}" type="parTrans" cxnId="{22442EEF-5C86-4E40-8A1C-EC3CCA3E386B}">
      <dgm:prSet/>
      <dgm:spPr/>
      <dgm:t>
        <a:bodyPr/>
        <a:lstStyle/>
        <a:p>
          <a:endParaRPr lang="en-US">
            <a:latin typeface="Times New Roman" panose="02020603050405020304" pitchFamily="18" charset="0"/>
            <a:cs typeface="Times New Roman" panose="02020603050405020304" pitchFamily="18" charset="0"/>
          </a:endParaRPr>
        </a:p>
      </dgm:t>
    </dgm:pt>
    <dgm:pt modelId="{F50C9577-3A39-4044-B8B0-04F957D204A3}" type="sibTrans" cxnId="{22442EEF-5C86-4E40-8A1C-EC3CCA3E386B}">
      <dgm:prSet/>
      <dgm:spPr/>
      <dgm:t>
        <a:bodyPr/>
        <a:lstStyle/>
        <a:p>
          <a:endParaRPr lang="en-US">
            <a:latin typeface="Times New Roman" panose="02020603050405020304" pitchFamily="18" charset="0"/>
            <a:cs typeface="Times New Roman" panose="02020603050405020304" pitchFamily="18" charset="0"/>
          </a:endParaRPr>
        </a:p>
      </dgm:t>
    </dgm:pt>
    <dgm:pt modelId="{12F6EA86-23DF-44F2-8D96-EE64857C16BF}">
      <dgm:prSet phldrT="[Text]" custT="1"/>
      <dgm:spPr/>
      <dgm:t>
        <a:bodyPr/>
        <a:lstStyle/>
        <a:p>
          <a:pPr algn="just"/>
          <a:r>
            <a:rPr lang="en-US" sz="1650" err="1">
              <a:latin typeface="Times New Roman" panose="02020603050405020304" pitchFamily="18" charset="0"/>
              <a:cs typeface="Times New Roman" panose="02020603050405020304" pitchFamily="18" charset="0"/>
            </a:rPr>
            <a:t>Ảnh</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quét</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siêu</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phổ</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bằng</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Hyspex</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SWIR</a:t>
          </a:r>
          <a:r>
            <a:rPr lang="en-US" sz="1650">
              <a:latin typeface="Times New Roman" panose="02020603050405020304" pitchFamily="18" charset="0"/>
              <a:cs typeface="Times New Roman" panose="02020603050405020304" pitchFamily="18" charset="0"/>
            </a:rPr>
            <a:t> – 384.</a:t>
          </a:r>
        </a:p>
      </dgm:t>
    </dgm:pt>
    <dgm:pt modelId="{53911B8E-53AE-4C64-8EB9-745069378BA9}" type="parTrans" cxnId="{0D07FE1F-5010-4480-B337-72B9D58EDA89}">
      <dgm:prSet/>
      <dgm:spPr/>
      <dgm:t>
        <a:bodyPr/>
        <a:lstStyle/>
        <a:p>
          <a:endParaRPr lang="en-US">
            <a:latin typeface="Times New Roman" panose="02020603050405020304" pitchFamily="18" charset="0"/>
            <a:cs typeface="Times New Roman" panose="02020603050405020304" pitchFamily="18" charset="0"/>
          </a:endParaRPr>
        </a:p>
      </dgm:t>
    </dgm:pt>
    <dgm:pt modelId="{2FED7886-C721-4C29-86C7-CFF8DF77A2E3}" type="sibTrans" cxnId="{0D07FE1F-5010-4480-B337-72B9D58EDA89}">
      <dgm:prSet/>
      <dgm:spPr/>
      <dgm:t>
        <a:bodyPr/>
        <a:lstStyle/>
        <a:p>
          <a:endParaRPr lang="en-US">
            <a:latin typeface="Times New Roman" panose="02020603050405020304" pitchFamily="18" charset="0"/>
            <a:cs typeface="Times New Roman" panose="02020603050405020304" pitchFamily="18" charset="0"/>
          </a:endParaRPr>
        </a:p>
      </dgm:t>
    </dgm:pt>
    <dgm:pt modelId="{6889F769-8C92-432C-9132-DBE6FE237B9A}">
      <dgm:prSet phldrT="[Text]" custT="1"/>
      <dgm:spPr/>
      <dgm:t>
        <a:bodyPr/>
        <a:lstStyle/>
        <a:p>
          <a:pPr algn="just"/>
          <a:endParaRPr lang="en-US" sz="1650">
            <a:latin typeface="Times New Roman" panose="02020603050405020304" pitchFamily="18" charset="0"/>
            <a:cs typeface="Times New Roman" panose="02020603050405020304" pitchFamily="18" charset="0"/>
          </a:endParaRPr>
        </a:p>
      </dgm:t>
    </dgm:pt>
    <dgm:pt modelId="{55581F92-CD0A-46F0-8C5E-44389CB6288C}" type="parTrans" cxnId="{D6052C4B-5FC3-42B6-89AE-869BE6D4F420}">
      <dgm:prSet/>
      <dgm:spPr/>
      <dgm:t>
        <a:bodyPr/>
        <a:lstStyle/>
        <a:p>
          <a:endParaRPr lang="en-US">
            <a:latin typeface="Times New Roman" panose="02020603050405020304" pitchFamily="18" charset="0"/>
            <a:cs typeface="Times New Roman" panose="02020603050405020304" pitchFamily="18" charset="0"/>
          </a:endParaRPr>
        </a:p>
      </dgm:t>
    </dgm:pt>
    <dgm:pt modelId="{EA6D6BF2-DCE2-4C8B-BCB8-45D041F6029F}" type="sibTrans" cxnId="{D6052C4B-5FC3-42B6-89AE-869BE6D4F420}">
      <dgm:prSet/>
      <dgm:spPr/>
      <dgm:t>
        <a:bodyPr/>
        <a:lstStyle/>
        <a:p>
          <a:endParaRPr lang="en-US">
            <a:latin typeface="Times New Roman" panose="02020603050405020304" pitchFamily="18" charset="0"/>
            <a:cs typeface="Times New Roman" panose="02020603050405020304" pitchFamily="18" charset="0"/>
          </a:endParaRPr>
        </a:p>
      </dgm:t>
    </dgm:pt>
    <dgm:pt modelId="{41FAE3DA-4C05-4839-9329-DF2D9074AB7B}">
      <dgm:prSet phldrT="[Text]"/>
      <dgm:spPr/>
      <dgm:t>
        <a:bodyPr/>
        <a:lstStyle/>
        <a:p>
          <a:r>
            <a:rPr lang="en-US">
              <a:latin typeface="Times New Roman" panose="02020603050405020304" pitchFamily="18" charset="0"/>
              <a:cs typeface="Times New Roman" panose="02020603050405020304" pitchFamily="18" charset="0"/>
            </a:rPr>
            <a:t>Pp </a:t>
          </a:r>
          <a:r>
            <a:rPr lang="en-US" err="1">
              <a:latin typeface="Times New Roman" panose="02020603050405020304" pitchFamily="18" charset="0"/>
              <a:cs typeface="Times New Roman" panose="02020603050405020304" pitchFamily="18" charset="0"/>
            </a:rPr>
            <a:t>xử</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lý</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số</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liệu</a:t>
          </a:r>
          <a:endParaRPr lang="en-US">
            <a:latin typeface="Times New Roman" panose="02020603050405020304" pitchFamily="18" charset="0"/>
            <a:cs typeface="Times New Roman" panose="02020603050405020304" pitchFamily="18" charset="0"/>
          </a:endParaRPr>
        </a:p>
      </dgm:t>
    </dgm:pt>
    <dgm:pt modelId="{DBE3172E-8813-43B6-B0F7-5C4EBB0ED546}" type="parTrans" cxnId="{B8698E43-9A63-4446-9CA6-F2727339292C}">
      <dgm:prSet/>
      <dgm:spPr/>
      <dgm:t>
        <a:bodyPr/>
        <a:lstStyle/>
        <a:p>
          <a:endParaRPr lang="en-US">
            <a:latin typeface="Times New Roman" panose="02020603050405020304" pitchFamily="18" charset="0"/>
            <a:cs typeface="Times New Roman" panose="02020603050405020304" pitchFamily="18" charset="0"/>
          </a:endParaRPr>
        </a:p>
      </dgm:t>
    </dgm:pt>
    <dgm:pt modelId="{83DBD7B8-5107-4B09-AEB0-D77C2E565F48}" type="sibTrans" cxnId="{B8698E43-9A63-4446-9CA6-F2727339292C}">
      <dgm:prSet/>
      <dgm:spPr/>
      <dgm:t>
        <a:bodyPr/>
        <a:lstStyle/>
        <a:p>
          <a:endParaRPr lang="en-US">
            <a:latin typeface="Times New Roman" panose="02020603050405020304" pitchFamily="18" charset="0"/>
            <a:cs typeface="Times New Roman" panose="02020603050405020304" pitchFamily="18" charset="0"/>
          </a:endParaRPr>
        </a:p>
      </dgm:t>
    </dgm:pt>
    <dgm:pt modelId="{C5BCF3F8-F538-4889-BE7E-4514868167AF}">
      <dgm:prSet phldrT="[Text]" custT="1"/>
      <dgm:spPr/>
      <dgm:t>
        <a:bodyPr/>
        <a:lstStyle/>
        <a:p>
          <a:r>
            <a:rPr lang="en-US" sz="1650">
              <a:latin typeface="Times New Roman" panose="02020603050405020304" pitchFamily="18" charset="0"/>
              <a:cs typeface="Times New Roman" panose="02020603050405020304" pitchFamily="18" charset="0"/>
            </a:rPr>
            <a:t>Đăng </a:t>
          </a:r>
          <a:r>
            <a:rPr lang="en-US" sz="1650" err="1">
              <a:latin typeface="Times New Roman" panose="02020603050405020304" pitchFamily="18" charset="0"/>
              <a:cs typeface="Times New Roman" panose="02020603050405020304" pitchFamily="18" charset="0"/>
            </a:rPr>
            <a:t>kí</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hệ</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tọa</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độ</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và</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tham</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chiếu</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địa</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lý</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ảnh</a:t>
          </a:r>
          <a:r>
            <a:rPr lang="en-US" sz="1650">
              <a:latin typeface="Times New Roman" panose="02020603050405020304" pitchFamily="18" charset="0"/>
              <a:cs typeface="Times New Roman" panose="02020603050405020304" pitchFamily="18" charset="0"/>
            </a:rPr>
            <a:t> </a:t>
          </a:r>
          <a:r>
            <a:rPr lang="en-US" sz="1650">
              <a:latin typeface="Times New Roman" panose="02020603050405020304" pitchFamily="18" charset="0"/>
              <a:cs typeface="Times New Roman" panose="02020603050405020304" pitchFamily="18" charset="0"/>
              <a:sym typeface="Wingdings" panose="05000000000000000000" pitchFamily="2" charset="2"/>
            </a:rPr>
            <a:t> ArcGIS</a:t>
          </a:r>
          <a:endParaRPr lang="en-US" sz="1650">
            <a:latin typeface="Times New Roman" panose="02020603050405020304" pitchFamily="18" charset="0"/>
            <a:cs typeface="Times New Roman" panose="02020603050405020304" pitchFamily="18" charset="0"/>
          </a:endParaRPr>
        </a:p>
      </dgm:t>
    </dgm:pt>
    <dgm:pt modelId="{9DB0E392-2A7A-43D8-8F81-8C372C21ABD1}" type="parTrans" cxnId="{B17992E1-1378-4771-90C7-07172AF8618D}">
      <dgm:prSet/>
      <dgm:spPr/>
      <dgm:t>
        <a:bodyPr/>
        <a:lstStyle/>
        <a:p>
          <a:endParaRPr lang="en-US">
            <a:latin typeface="Times New Roman" panose="02020603050405020304" pitchFamily="18" charset="0"/>
            <a:cs typeface="Times New Roman" panose="02020603050405020304" pitchFamily="18" charset="0"/>
          </a:endParaRPr>
        </a:p>
      </dgm:t>
    </dgm:pt>
    <dgm:pt modelId="{C59896E5-D148-4868-98A4-E40FB83D9B76}" type="sibTrans" cxnId="{B17992E1-1378-4771-90C7-07172AF8618D}">
      <dgm:prSet/>
      <dgm:spPr/>
      <dgm:t>
        <a:bodyPr/>
        <a:lstStyle/>
        <a:p>
          <a:endParaRPr lang="en-US">
            <a:latin typeface="Times New Roman" panose="02020603050405020304" pitchFamily="18" charset="0"/>
            <a:cs typeface="Times New Roman" panose="02020603050405020304" pitchFamily="18" charset="0"/>
          </a:endParaRPr>
        </a:p>
      </dgm:t>
    </dgm:pt>
    <dgm:pt modelId="{B1A94C38-D9F8-4E54-AF7E-4DE76CFBCFF7}">
      <dgm:prSet phldrT="[Text]" custT="1"/>
      <dgm:spPr/>
      <dgm:t>
        <a:bodyPr/>
        <a:lstStyle/>
        <a:p>
          <a:r>
            <a:rPr lang="en-US" sz="1650" err="1">
              <a:latin typeface="Times New Roman" panose="02020603050405020304" pitchFamily="18" charset="0"/>
              <a:cs typeface="Times New Roman" panose="02020603050405020304" pitchFamily="18" charset="0"/>
            </a:rPr>
            <a:t>Hợp</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nhất</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ảnh</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phân</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loại</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và</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đám</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mây</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điểm</a:t>
          </a:r>
          <a:r>
            <a:rPr lang="en-US" sz="1650">
              <a:latin typeface="Times New Roman" panose="02020603050405020304" pitchFamily="18" charset="0"/>
              <a:cs typeface="Times New Roman" panose="02020603050405020304" pitchFamily="18" charset="0"/>
            </a:rPr>
            <a:t> </a:t>
          </a:r>
          <a:r>
            <a:rPr lang="en-US" sz="1650">
              <a:latin typeface="Times New Roman" panose="02020603050405020304" pitchFamily="18" charset="0"/>
              <a:cs typeface="Times New Roman" panose="02020603050405020304" pitchFamily="18" charset="0"/>
              <a:sym typeface="Wingdings" panose="05000000000000000000" pitchFamily="2" charset="2"/>
            </a:rPr>
            <a:t> Autodesk </a:t>
          </a:r>
          <a:r>
            <a:rPr lang="en-US" sz="1650" err="1">
              <a:latin typeface="Times New Roman" panose="02020603050405020304" pitchFamily="18" charset="0"/>
              <a:cs typeface="Times New Roman" panose="02020603050405020304" pitchFamily="18" charset="0"/>
              <a:sym typeface="Wingdings" panose="05000000000000000000" pitchFamily="2" charset="2"/>
            </a:rPr>
            <a:t>3ds</a:t>
          </a:r>
          <a:r>
            <a:rPr lang="en-US" sz="1650">
              <a:latin typeface="Times New Roman" panose="02020603050405020304" pitchFamily="18" charset="0"/>
              <a:cs typeface="Times New Roman" panose="02020603050405020304" pitchFamily="18" charset="0"/>
              <a:sym typeface="Wingdings" panose="05000000000000000000" pitchFamily="2" charset="2"/>
            </a:rPr>
            <a:t> Max.</a:t>
          </a:r>
          <a:endParaRPr lang="en-US" sz="1650">
            <a:latin typeface="Times New Roman" panose="02020603050405020304" pitchFamily="18" charset="0"/>
            <a:cs typeface="Times New Roman" panose="02020603050405020304" pitchFamily="18" charset="0"/>
          </a:endParaRPr>
        </a:p>
      </dgm:t>
    </dgm:pt>
    <dgm:pt modelId="{1B146BDA-40A6-4218-ADA5-C71BB60E62A0}" type="parTrans" cxnId="{DE5309D5-2E95-413D-9D99-A1E1293050A9}">
      <dgm:prSet/>
      <dgm:spPr/>
      <dgm:t>
        <a:bodyPr/>
        <a:lstStyle/>
        <a:p>
          <a:endParaRPr lang="en-US">
            <a:latin typeface="Times New Roman" panose="02020603050405020304" pitchFamily="18" charset="0"/>
            <a:cs typeface="Times New Roman" panose="02020603050405020304" pitchFamily="18" charset="0"/>
          </a:endParaRPr>
        </a:p>
      </dgm:t>
    </dgm:pt>
    <dgm:pt modelId="{97EC9493-B309-4217-B595-7D6488C84320}" type="sibTrans" cxnId="{DE5309D5-2E95-413D-9D99-A1E1293050A9}">
      <dgm:prSet/>
      <dgm:spPr/>
      <dgm:t>
        <a:bodyPr/>
        <a:lstStyle/>
        <a:p>
          <a:endParaRPr lang="en-US">
            <a:latin typeface="Times New Roman" panose="02020603050405020304" pitchFamily="18" charset="0"/>
            <a:cs typeface="Times New Roman" panose="02020603050405020304" pitchFamily="18" charset="0"/>
          </a:endParaRPr>
        </a:p>
      </dgm:t>
    </dgm:pt>
    <dgm:pt modelId="{C65E48DD-51F8-4567-9B5A-BF7E8768C9BF}">
      <dgm:prSet/>
      <dgm:spPr/>
      <dgm:t>
        <a:bodyPr/>
        <a:lstStyle/>
        <a:p>
          <a:r>
            <a:rPr lang="en-US">
              <a:latin typeface="Times New Roman" panose="02020603050405020304" pitchFamily="18" charset="0"/>
              <a:cs typeface="Times New Roman" panose="02020603050405020304" pitchFamily="18" charset="0"/>
            </a:rPr>
            <a:t>Pp </a:t>
          </a:r>
          <a:r>
            <a:rPr lang="en-US" err="1">
              <a:latin typeface="Times New Roman" panose="02020603050405020304" pitchFamily="18" charset="0"/>
              <a:cs typeface="Times New Roman" panose="02020603050405020304" pitchFamily="18" charset="0"/>
            </a:rPr>
            <a:t>xử</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lý</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số</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liệu</a:t>
          </a:r>
          <a:endParaRPr lang="en-US">
            <a:latin typeface="Times New Roman" panose="02020603050405020304" pitchFamily="18" charset="0"/>
            <a:cs typeface="Times New Roman" panose="02020603050405020304" pitchFamily="18" charset="0"/>
          </a:endParaRPr>
        </a:p>
      </dgm:t>
    </dgm:pt>
    <dgm:pt modelId="{5091FD32-7146-49C6-B71A-53964B06D311}" type="parTrans" cxnId="{0881FEBD-2B1B-4F50-BEAA-B35EC1F04AFD}">
      <dgm:prSet/>
      <dgm:spPr/>
      <dgm:t>
        <a:bodyPr/>
        <a:lstStyle/>
        <a:p>
          <a:endParaRPr lang="en-US">
            <a:latin typeface="Times New Roman" panose="02020603050405020304" pitchFamily="18" charset="0"/>
            <a:cs typeface="Times New Roman" panose="02020603050405020304" pitchFamily="18" charset="0"/>
          </a:endParaRPr>
        </a:p>
      </dgm:t>
    </dgm:pt>
    <dgm:pt modelId="{8F2B17E6-6C01-45C1-8F76-761A7B6869B3}" type="sibTrans" cxnId="{0881FEBD-2B1B-4F50-BEAA-B35EC1F04AFD}">
      <dgm:prSet/>
      <dgm:spPr/>
      <dgm:t>
        <a:bodyPr/>
        <a:lstStyle/>
        <a:p>
          <a:endParaRPr lang="en-US">
            <a:latin typeface="Times New Roman" panose="02020603050405020304" pitchFamily="18" charset="0"/>
            <a:cs typeface="Times New Roman" panose="02020603050405020304" pitchFamily="18" charset="0"/>
          </a:endParaRPr>
        </a:p>
      </dgm:t>
    </dgm:pt>
    <dgm:pt modelId="{C306D690-4F14-4CF2-8EBE-4C498E6CB928}">
      <dgm:prSet phldrT="[Text]" custT="1"/>
      <dgm:spPr/>
      <dgm:t>
        <a:bodyPr/>
        <a:lstStyle/>
        <a:p>
          <a:pPr algn="just"/>
          <a:r>
            <a:rPr lang="en-US" sz="1650" err="1">
              <a:latin typeface="Times New Roman" panose="02020603050405020304" pitchFamily="18" charset="0"/>
              <a:cs typeface="Times New Roman" panose="02020603050405020304" pitchFamily="18" charset="0"/>
            </a:rPr>
            <a:t>Tài</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liệu</a:t>
          </a:r>
          <a:r>
            <a:rPr lang="en-US" sz="1650">
              <a:latin typeface="Times New Roman" panose="02020603050405020304" pitchFamily="18" charset="0"/>
              <a:cs typeface="Times New Roman" panose="02020603050405020304" pitchFamily="18" charset="0"/>
            </a:rPr>
            <a:t> UAV</a:t>
          </a:r>
        </a:p>
      </dgm:t>
    </dgm:pt>
    <dgm:pt modelId="{53BCF6DA-6EA3-414A-A21C-17A6DEA534D7}" type="parTrans" cxnId="{03734206-EB84-4B5B-9525-F08569E12BC2}">
      <dgm:prSet/>
      <dgm:spPr/>
      <dgm:t>
        <a:bodyPr/>
        <a:lstStyle/>
        <a:p>
          <a:endParaRPr lang="en-US">
            <a:latin typeface="Times New Roman" panose="02020603050405020304" pitchFamily="18" charset="0"/>
            <a:cs typeface="Times New Roman" panose="02020603050405020304" pitchFamily="18" charset="0"/>
          </a:endParaRPr>
        </a:p>
      </dgm:t>
    </dgm:pt>
    <dgm:pt modelId="{617F1D32-508C-4EB3-94D5-187F8FA0AD99}" type="sibTrans" cxnId="{03734206-EB84-4B5B-9525-F08569E12BC2}">
      <dgm:prSet/>
      <dgm:spPr/>
      <dgm:t>
        <a:bodyPr/>
        <a:lstStyle/>
        <a:p>
          <a:endParaRPr lang="en-US">
            <a:latin typeface="Times New Roman" panose="02020603050405020304" pitchFamily="18" charset="0"/>
            <a:cs typeface="Times New Roman" panose="02020603050405020304" pitchFamily="18" charset="0"/>
          </a:endParaRPr>
        </a:p>
      </dgm:t>
    </dgm:pt>
    <dgm:pt modelId="{C291F7F3-69A9-4164-9784-A06F88B4EC77}">
      <dgm:prSet phldrT="[Text]" custT="1"/>
      <dgm:spPr/>
      <dgm:t>
        <a:bodyPr/>
        <a:lstStyle/>
        <a:p>
          <a:pPr algn="just"/>
          <a:r>
            <a:rPr lang="en-US" sz="1650" err="1">
              <a:latin typeface="Times New Roman" panose="02020603050405020304" pitchFamily="18" charset="0"/>
              <a:cs typeface="Times New Roman" panose="02020603050405020304" pitchFamily="18" charset="0"/>
            </a:rPr>
            <a:t>Dữ</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liệu</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ảnh</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từ</a:t>
          </a:r>
          <a:r>
            <a:rPr lang="en-US" sz="1650">
              <a:latin typeface="Times New Roman" panose="02020603050405020304" pitchFamily="18" charset="0"/>
              <a:cs typeface="Times New Roman" panose="02020603050405020304" pitchFamily="18" charset="0"/>
            </a:rPr>
            <a:t> UAV Phantom 4 Pro+. </a:t>
          </a:r>
        </a:p>
      </dgm:t>
    </dgm:pt>
    <dgm:pt modelId="{93184BC0-3115-4FEA-85AD-A7FEE2834EF5}" type="parTrans" cxnId="{D2E1E8E0-A37A-41A9-8794-0B5B2FC614A2}">
      <dgm:prSet/>
      <dgm:spPr/>
      <dgm:t>
        <a:bodyPr/>
        <a:lstStyle/>
        <a:p>
          <a:endParaRPr lang="en-US"/>
        </a:p>
      </dgm:t>
    </dgm:pt>
    <dgm:pt modelId="{E85D5B11-57B0-4A1D-BAF2-83F45206376C}" type="sibTrans" cxnId="{D2E1E8E0-A37A-41A9-8794-0B5B2FC614A2}">
      <dgm:prSet/>
      <dgm:spPr/>
      <dgm:t>
        <a:bodyPr/>
        <a:lstStyle/>
        <a:p>
          <a:endParaRPr lang="en-US"/>
        </a:p>
      </dgm:t>
    </dgm:pt>
    <dgm:pt modelId="{C95AA278-D1BF-40A3-8F61-9D4950411F13}">
      <dgm:prSet custT="1"/>
      <dgm:spPr/>
      <dgm:t>
        <a:bodyPr/>
        <a:lstStyle/>
        <a:p>
          <a:pPr algn="just"/>
          <a:r>
            <a:rPr lang="en-US" sz="1650" err="1">
              <a:latin typeface="Times New Roman" panose="02020603050405020304" pitchFamily="18" charset="0"/>
              <a:cs typeface="Times New Roman" panose="02020603050405020304" pitchFamily="18" charset="0"/>
            </a:rPr>
            <a:t>Phân</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loại</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ảnh</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siêu</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phổ</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bằng</a:t>
          </a:r>
          <a:r>
            <a:rPr lang="en-US" sz="1650">
              <a:latin typeface="Times New Roman" panose="02020603050405020304" pitchFamily="18" charset="0"/>
              <a:cs typeface="Times New Roman" panose="02020603050405020304" pitchFamily="18" charset="0"/>
            </a:rPr>
            <a:t> pp </a:t>
          </a:r>
          <a:r>
            <a:rPr lang="en-US" sz="1650" err="1">
              <a:latin typeface="Times New Roman" panose="02020603050405020304" pitchFamily="18" charset="0"/>
              <a:cs typeface="Times New Roman" panose="02020603050405020304" pitchFamily="18" charset="0"/>
            </a:rPr>
            <a:t>rừng</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ngẫu</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nhiên</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và</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hồi</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quy</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nhị</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phân</a:t>
          </a:r>
          <a:r>
            <a:rPr lang="en-US" sz="1650">
              <a:latin typeface="Times New Roman" panose="02020603050405020304" pitchFamily="18" charset="0"/>
              <a:cs typeface="Times New Roman" panose="02020603050405020304" pitchFamily="18" charset="0"/>
            </a:rPr>
            <a:t> logistic </a:t>
          </a:r>
          <a:r>
            <a:rPr lang="en-US" sz="1650">
              <a:latin typeface="Times New Roman" panose="02020603050405020304" pitchFamily="18" charset="0"/>
              <a:cs typeface="Times New Roman" panose="02020603050405020304" pitchFamily="18" charset="0"/>
              <a:sym typeface="Wingdings" panose="05000000000000000000" pitchFamily="2" charset="2"/>
            </a:rPr>
            <a:t> ENVI, SPSS, R</a:t>
          </a:r>
          <a:endParaRPr lang="en-US" sz="1650">
            <a:latin typeface="Times New Roman" panose="02020603050405020304" pitchFamily="18" charset="0"/>
            <a:cs typeface="Times New Roman" panose="02020603050405020304" pitchFamily="18" charset="0"/>
          </a:endParaRPr>
        </a:p>
      </dgm:t>
    </dgm:pt>
    <dgm:pt modelId="{A699ABFA-58D5-4031-BA15-92E7D3A9ED5E}" type="parTrans" cxnId="{60207DC1-DE27-40AF-8F39-AF93824B1D28}">
      <dgm:prSet/>
      <dgm:spPr/>
      <dgm:t>
        <a:bodyPr/>
        <a:lstStyle/>
        <a:p>
          <a:endParaRPr lang="en-US"/>
        </a:p>
      </dgm:t>
    </dgm:pt>
    <dgm:pt modelId="{95C5DB9F-924A-4DCB-9AEC-B850B9986148}" type="sibTrans" cxnId="{60207DC1-DE27-40AF-8F39-AF93824B1D28}">
      <dgm:prSet/>
      <dgm:spPr/>
      <dgm:t>
        <a:bodyPr/>
        <a:lstStyle/>
        <a:p>
          <a:endParaRPr lang="en-US"/>
        </a:p>
      </dgm:t>
    </dgm:pt>
    <dgm:pt modelId="{32A2990A-D07E-47C6-B547-8569734C845B}">
      <dgm:prSet custT="1"/>
      <dgm:spPr/>
      <dgm:t>
        <a:bodyPr/>
        <a:lstStyle/>
        <a:p>
          <a:pPr algn="just"/>
          <a:endParaRPr lang="en-US" sz="1650">
            <a:latin typeface="Times New Roman" panose="02020603050405020304" pitchFamily="18" charset="0"/>
            <a:cs typeface="Times New Roman" panose="02020603050405020304" pitchFamily="18" charset="0"/>
          </a:endParaRPr>
        </a:p>
      </dgm:t>
    </dgm:pt>
    <dgm:pt modelId="{34B8200A-FFFE-4F51-AF6F-4C2ED3CAC09C}" type="parTrans" cxnId="{CD1907AE-5B9B-4E96-9427-B3116449B76D}">
      <dgm:prSet/>
      <dgm:spPr/>
      <dgm:t>
        <a:bodyPr/>
        <a:lstStyle/>
        <a:p>
          <a:endParaRPr lang="en-US"/>
        </a:p>
      </dgm:t>
    </dgm:pt>
    <dgm:pt modelId="{65B85720-3828-4B71-A2BE-ECF1E71DDA16}" type="sibTrans" cxnId="{CD1907AE-5B9B-4E96-9427-B3116449B76D}">
      <dgm:prSet/>
      <dgm:spPr/>
      <dgm:t>
        <a:bodyPr/>
        <a:lstStyle/>
        <a:p>
          <a:endParaRPr lang="en-US"/>
        </a:p>
      </dgm:t>
    </dgm:pt>
    <dgm:pt modelId="{D7E0E344-6E4E-432C-A2BD-230FD17B3D6B}">
      <dgm:prSet custT="1"/>
      <dgm:spPr/>
      <dgm:t>
        <a:bodyPr/>
        <a:lstStyle/>
        <a:p>
          <a:pPr algn="just"/>
          <a:r>
            <a:rPr lang="en-US" sz="1650" err="1">
              <a:latin typeface="Times New Roman" panose="02020603050405020304" pitchFamily="18" charset="0"/>
              <a:cs typeface="Times New Roman" panose="02020603050405020304" pitchFamily="18" charset="0"/>
            </a:rPr>
            <a:t>Tạo</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ảnh</a:t>
          </a:r>
          <a:r>
            <a:rPr lang="en-US" sz="1650">
              <a:latin typeface="Times New Roman" panose="02020603050405020304" pitchFamily="18" charset="0"/>
              <a:cs typeface="Times New Roman" panose="02020603050405020304" pitchFamily="18" charset="0"/>
            </a:rPr>
            <a:t> DEM, </a:t>
          </a:r>
          <a:r>
            <a:rPr lang="en-US" sz="1650" err="1">
              <a:latin typeface="Times New Roman" panose="02020603050405020304" pitchFamily="18" charset="0"/>
              <a:cs typeface="Times New Roman" panose="02020603050405020304" pitchFamily="18" charset="0"/>
            </a:rPr>
            <a:t>ảnh</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trực</a:t>
          </a:r>
          <a:r>
            <a:rPr lang="en-US" sz="1650">
              <a:latin typeface="Times New Roman" panose="02020603050405020304" pitchFamily="18" charset="0"/>
              <a:cs typeface="Times New Roman" panose="02020603050405020304" pitchFamily="18" charset="0"/>
            </a:rPr>
            <a:t> </a:t>
          </a:r>
          <a:r>
            <a:rPr lang="en-US" sz="1650" err="1">
              <a:latin typeface="Times New Roman" panose="02020603050405020304" pitchFamily="18" charset="0"/>
              <a:cs typeface="Times New Roman" panose="02020603050405020304" pitchFamily="18" charset="0"/>
            </a:rPr>
            <a:t>giao</a:t>
          </a:r>
          <a:r>
            <a:rPr lang="en-US" sz="1650">
              <a:latin typeface="Times New Roman" panose="02020603050405020304" pitchFamily="18" charset="0"/>
              <a:cs typeface="Times New Roman" panose="02020603050405020304" pitchFamily="18" charset="0"/>
            </a:rPr>
            <a:t> </a:t>
          </a:r>
          <a:r>
            <a:rPr lang="en-US" sz="1650">
              <a:latin typeface="Times New Roman" panose="02020603050405020304" pitchFamily="18" charset="0"/>
              <a:cs typeface="Times New Roman" panose="02020603050405020304" pitchFamily="18" charset="0"/>
              <a:sym typeface="Wingdings" panose="05000000000000000000" pitchFamily="2" charset="2"/>
            </a:rPr>
            <a:t> </a:t>
          </a:r>
          <a:r>
            <a:rPr lang="en-US" sz="1650" err="1">
              <a:latin typeface="Times New Roman" panose="02020603050405020304" pitchFamily="18" charset="0"/>
              <a:cs typeface="Times New Roman" panose="02020603050405020304" pitchFamily="18" charset="0"/>
              <a:sym typeface="Wingdings" panose="05000000000000000000" pitchFamily="2" charset="2"/>
            </a:rPr>
            <a:t>Agisoft</a:t>
          </a:r>
          <a:r>
            <a:rPr lang="en-US" sz="1650">
              <a:latin typeface="Times New Roman" panose="02020603050405020304" pitchFamily="18" charset="0"/>
              <a:cs typeface="Times New Roman" panose="02020603050405020304" pitchFamily="18" charset="0"/>
              <a:sym typeface="Wingdings" panose="05000000000000000000" pitchFamily="2" charset="2"/>
            </a:rPr>
            <a:t> </a:t>
          </a:r>
          <a:r>
            <a:rPr lang="en-US" sz="1650" err="1">
              <a:latin typeface="Times New Roman" panose="02020603050405020304" pitchFamily="18" charset="0"/>
              <a:cs typeface="Times New Roman" panose="02020603050405020304" pitchFamily="18" charset="0"/>
              <a:sym typeface="Wingdings" panose="05000000000000000000" pitchFamily="2" charset="2"/>
            </a:rPr>
            <a:t>PhotoScan</a:t>
          </a:r>
          <a:endParaRPr lang="en-US" sz="1650">
            <a:latin typeface="Times New Roman" panose="02020603050405020304" pitchFamily="18" charset="0"/>
            <a:cs typeface="Times New Roman" panose="02020603050405020304" pitchFamily="18" charset="0"/>
          </a:endParaRPr>
        </a:p>
      </dgm:t>
    </dgm:pt>
    <dgm:pt modelId="{46BEA428-9DB0-43A4-A30C-3AECAB90C058}" type="parTrans" cxnId="{10366AF1-90DC-42E5-81BA-7761A4140449}">
      <dgm:prSet/>
      <dgm:spPr/>
      <dgm:t>
        <a:bodyPr/>
        <a:lstStyle/>
        <a:p>
          <a:endParaRPr lang="en-US"/>
        </a:p>
      </dgm:t>
    </dgm:pt>
    <dgm:pt modelId="{243F0A89-B049-4F05-98CB-676F7E0DA7B4}" type="sibTrans" cxnId="{10366AF1-90DC-42E5-81BA-7761A4140449}">
      <dgm:prSet/>
      <dgm:spPr/>
      <dgm:t>
        <a:bodyPr/>
        <a:lstStyle/>
        <a:p>
          <a:endParaRPr lang="en-US"/>
        </a:p>
      </dgm:t>
    </dgm:pt>
    <dgm:pt modelId="{9AF31223-A939-4E93-BAED-FD89783932B5}" type="pres">
      <dgm:prSet presAssocID="{84B8399C-42B3-40DE-9D0C-213B045D9444}" presName="Name0" presStyleCnt="0">
        <dgm:presLayoutVars>
          <dgm:dir/>
          <dgm:animLvl val="lvl"/>
          <dgm:resizeHandles val="exact"/>
        </dgm:presLayoutVars>
      </dgm:prSet>
      <dgm:spPr/>
    </dgm:pt>
    <dgm:pt modelId="{51076E42-AC44-4228-8827-62F9E5E10B39}" type="pres">
      <dgm:prSet presAssocID="{84B8399C-42B3-40DE-9D0C-213B045D9444}" presName="tSp" presStyleCnt="0"/>
      <dgm:spPr/>
    </dgm:pt>
    <dgm:pt modelId="{8BF49254-8673-4D94-9F37-CFFF8DD3835E}" type="pres">
      <dgm:prSet presAssocID="{84B8399C-42B3-40DE-9D0C-213B045D9444}" presName="bSp" presStyleCnt="0"/>
      <dgm:spPr/>
    </dgm:pt>
    <dgm:pt modelId="{4325D807-38D2-4F43-81AA-E29547CFDA72}" type="pres">
      <dgm:prSet presAssocID="{84B8399C-42B3-40DE-9D0C-213B045D9444}" presName="process" presStyleCnt="0"/>
      <dgm:spPr/>
    </dgm:pt>
    <dgm:pt modelId="{C3D0239C-DBBA-4090-B3A0-7CEB75C2C6FE}" type="pres">
      <dgm:prSet presAssocID="{E0FDA4F8-7B93-4704-A4A7-C1F089A641AF}" presName="composite1" presStyleCnt="0"/>
      <dgm:spPr/>
    </dgm:pt>
    <dgm:pt modelId="{E1146490-0010-441A-B239-F44195EF8A7A}" type="pres">
      <dgm:prSet presAssocID="{E0FDA4F8-7B93-4704-A4A7-C1F089A641AF}" presName="dummyNode1" presStyleLbl="node1" presStyleIdx="0" presStyleCnt="4"/>
      <dgm:spPr/>
    </dgm:pt>
    <dgm:pt modelId="{DA39C217-C4DB-4FC8-B775-11D5F086131F}" type="pres">
      <dgm:prSet presAssocID="{E0FDA4F8-7B93-4704-A4A7-C1F089A641AF}" presName="childNode1" presStyleLbl="bgAcc1" presStyleIdx="0" presStyleCnt="4">
        <dgm:presLayoutVars>
          <dgm:bulletEnabled val="1"/>
        </dgm:presLayoutVars>
      </dgm:prSet>
      <dgm:spPr/>
    </dgm:pt>
    <dgm:pt modelId="{D3F45D0D-FC84-468C-B1E9-C8DC8D75E4D1}" type="pres">
      <dgm:prSet presAssocID="{E0FDA4F8-7B93-4704-A4A7-C1F089A641AF}" presName="childNode1tx" presStyleLbl="bgAcc1" presStyleIdx="0" presStyleCnt="4">
        <dgm:presLayoutVars>
          <dgm:bulletEnabled val="1"/>
        </dgm:presLayoutVars>
      </dgm:prSet>
      <dgm:spPr/>
    </dgm:pt>
    <dgm:pt modelId="{7AACCA7B-81F3-453D-A72F-911300325D72}" type="pres">
      <dgm:prSet presAssocID="{E0FDA4F8-7B93-4704-A4A7-C1F089A641AF}" presName="parentNode1" presStyleLbl="node1" presStyleIdx="0" presStyleCnt="4">
        <dgm:presLayoutVars>
          <dgm:chMax val="1"/>
          <dgm:bulletEnabled val="1"/>
        </dgm:presLayoutVars>
      </dgm:prSet>
      <dgm:spPr/>
    </dgm:pt>
    <dgm:pt modelId="{A4762432-7959-436F-A7E4-930C4AC6624C}" type="pres">
      <dgm:prSet presAssocID="{E0FDA4F8-7B93-4704-A4A7-C1F089A641AF}" presName="connSite1" presStyleCnt="0"/>
      <dgm:spPr/>
    </dgm:pt>
    <dgm:pt modelId="{F3186A8D-6977-4645-A2A8-A7A856F3F1F3}" type="pres">
      <dgm:prSet presAssocID="{DA8AE80D-9787-422B-B753-374A01377DB9}" presName="Name9" presStyleLbl="sibTrans2D1" presStyleIdx="0" presStyleCnt="3"/>
      <dgm:spPr/>
    </dgm:pt>
    <dgm:pt modelId="{EA3B0E35-EEE8-4983-ADBC-A198CCD56EB4}" type="pres">
      <dgm:prSet presAssocID="{D681011E-766A-4BDC-80A9-3A47CD50C8CD}" presName="composite2" presStyleCnt="0"/>
      <dgm:spPr/>
    </dgm:pt>
    <dgm:pt modelId="{6D6137A7-09F7-4758-B1FF-F4BEEDD85FB8}" type="pres">
      <dgm:prSet presAssocID="{D681011E-766A-4BDC-80A9-3A47CD50C8CD}" presName="dummyNode2" presStyleLbl="node1" presStyleIdx="0" presStyleCnt="4"/>
      <dgm:spPr/>
    </dgm:pt>
    <dgm:pt modelId="{A623E958-4233-4577-A59F-9077CD8A0479}" type="pres">
      <dgm:prSet presAssocID="{D681011E-766A-4BDC-80A9-3A47CD50C8CD}" presName="childNode2" presStyleLbl="bgAcc1" presStyleIdx="1" presStyleCnt="4">
        <dgm:presLayoutVars>
          <dgm:bulletEnabled val="1"/>
        </dgm:presLayoutVars>
      </dgm:prSet>
      <dgm:spPr/>
    </dgm:pt>
    <dgm:pt modelId="{5D0DFF01-BA3A-47A3-971A-371777952505}" type="pres">
      <dgm:prSet presAssocID="{D681011E-766A-4BDC-80A9-3A47CD50C8CD}" presName="childNode2tx" presStyleLbl="bgAcc1" presStyleIdx="1" presStyleCnt="4">
        <dgm:presLayoutVars>
          <dgm:bulletEnabled val="1"/>
        </dgm:presLayoutVars>
      </dgm:prSet>
      <dgm:spPr/>
    </dgm:pt>
    <dgm:pt modelId="{589CAB24-E2EF-4B21-8E53-BD02C71D0803}" type="pres">
      <dgm:prSet presAssocID="{D681011E-766A-4BDC-80A9-3A47CD50C8CD}" presName="parentNode2" presStyleLbl="node1" presStyleIdx="1" presStyleCnt="4">
        <dgm:presLayoutVars>
          <dgm:chMax val="0"/>
          <dgm:bulletEnabled val="1"/>
        </dgm:presLayoutVars>
      </dgm:prSet>
      <dgm:spPr/>
    </dgm:pt>
    <dgm:pt modelId="{BCA2CF66-01AA-4FC7-B414-F785B4D34DA7}" type="pres">
      <dgm:prSet presAssocID="{D681011E-766A-4BDC-80A9-3A47CD50C8CD}" presName="connSite2" presStyleCnt="0"/>
      <dgm:spPr/>
    </dgm:pt>
    <dgm:pt modelId="{C6CF1859-7D1F-4BDD-9A14-0B6C3DCA55DB}" type="pres">
      <dgm:prSet presAssocID="{F50C9577-3A39-4044-B8B0-04F957D204A3}" presName="Name18" presStyleLbl="sibTrans2D1" presStyleIdx="1" presStyleCnt="3"/>
      <dgm:spPr/>
    </dgm:pt>
    <dgm:pt modelId="{74DB38A9-AAFB-484E-839C-10AF9B35AF05}" type="pres">
      <dgm:prSet presAssocID="{C65E48DD-51F8-4567-9B5A-BF7E8768C9BF}" presName="composite1" presStyleCnt="0"/>
      <dgm:spPr/>
    </dgm:pt>
    <dgm:pt modelId="{1DDDD8E3-C9A7-45F2-BC80-6B2F5EA9F683}" type="pres">
      <dgm:prSet presAssocID="{C65E48DD-51F8-4567-9B5A-BF7E8768C9BF}" presName="dummyNode1" presStyleLbl="node1" presStyleIdx="1" presStyleCnt="4"/>
      <dgm:spPr/>
    </dgm:pt>
    <dgm:pt modelId="{5B17BEA8-4591-4124-8AF4-13D953BA9FA4}" type="pres">
      <dgm:prSet presAssocID="{C65E48DD-51F8-4567-9B5A-BF7E8768C9BF}" presName="childNode1" presStyleLbl="bgAcc1" presStyleIdx="2" presStyleCnt="4" custLinFactNeighborX="-121" custLinFactNeighborY="-26446">
        <dgm:presLayoutVars>
          <dgm:bulletEnabled val="1"/>
        </dgm:presLayoutVars>
      </dgm:prSet>
      <dgm:spPr/>
    </dgm:pt>
    <dgm:pt modelId="{156BE6CE-DDAB-4922-BF2D-B82801CD8BB1}" type="pres">
      <dgm:prSet presAssocID="{C65E48DD-51F8-4567-9B5A-BF7E8768C9BF}" presName="childNode1tx" presStyleLbl="bgAcc1" presStyleIdx="2" presStyleCnt="4">
        <dgm:presLayoutVars>
          <dgm:bulletEnabled val="1"/>
        </dgm:presLayoutVars>
      </dgm:prSet>
      <dgm:spPr/>
    </dgm:pt>
    <dgm:pt modelId="{AAB5BD94-5637-422B-A820-CC8BAF2BDE3B}" type="pres">
      <dgm:prSet presAssocID="{C65E48DD-51F8-4567-9B5A-BF7E8768C9BF}" presName="parentNode1" presStyleLbl="node1" presStyleIdx="2" presStyleCnt="4">
        <dgm:presLayoutVars>
          <dgm:chMax val="1"/>
          <dgm:bulletEnabled val="1"/>
        </dgm:presLayoutVars>
      </dgm:prSet>
      <dgm:spPr/>
    </dgm:pt>
    <dgm:pt modelId="{3EB65927-1AAF-4321-B116-5D5ECCC7696D}" type="pres">
      <dgm:prSet presAssocID="{C65E48DD-51F8-4567-9B5A-BF7E8768C9BF}" presName="connSite1" presStyleCnt="0"/>
      <dgm:spPr/>
    </dgm:pt>
    <dgm:pt modelId="{5DF7DB0E-A098-428E-8D05-938EE217AA54}" type="pres">
      <dgm:prSet presAssocID="{8F2B17E6-6C01-45C1-8F76-761A7B6869B3}" presName="Name9" presStyleLbl="sibTrans2D1" presStyleIdx="2" presStyleCnt="3"/>
      <dgm:spPr/>
    </dgm:pt>
    <dgm:pt modelId="{AB6C62C5-2FDC-4E57-A3AF-1DF3DB95AC9A}" type="pres">
      <dgm:prSet presAssocID="{41FAE3DA-4C05-4839-9329-DF2D9074AB7B}" presName="composite2" presStyleCnt="0"/>
      <dgm:spPr/>
    </dgm:pt>
    <dgm:pt modelId="{174DE857-FAE9-4BEA-8336-3BE2612970FD}" type="pres">
      <dgm:prSet presAssocID="{41FAE3DA-4C05-4839-9329-DF2D9074AB7B}" presName="dummyNode2" presStyleLbl="node1" presStyleIdx="2" presStyleCnt="4"/>
      <dgm:spPr/>
    </dgm:pt>
    <dgm:pt modelId="{28A8CEE3-9E6F-401B-AD6B-3048C93D0E33}" type="pres">
      <dgm:prSet presAssocID="{41FAE3DA-4C05-4839-9329-DF2D9074AB7B}" presName="childNode2" presStyleLbl="bgAcc1" presStyleIdx="3" presStyleCnt="4">
        <dgm:presLayoutVars>
          <dgm:bulletEnabled val="1"/>
        </dgm:presLayoutVars>
      </dgm:prSet>
      <dgm:spPr/>
    </dgm:pt>
    <dgm:pt modelId="{A6B755B1-0218-452A-8F5C-62F43E547516}" type="pres">
      <dgm:prSet presAssocID="{41FAE3DA-4C05-4839-9329-DF2D9074AB7B}" presName="childNode2tx" presStyleLbl="bgAcc1" presStyleIdx="3" presStyleCnt="4">
        <dgm:presLayoutVars>
          <dgm:bulletEnabled val="1"/>
        </dgm:presLayoutVars>
      </dgm:prSet>
      <dgm:spPr/>
    </dgm:pt>
    <dgm:pt modelId="{51649AF1-FE2B-4FC9-AFB8-8849F0EAA904}" type="pres">
      <dgm:prSet presAssocID="{41FAE3DA-4C05-4839-9329-DF2D9074AB7B}" presName="parentNode2" presStyleLbl="node1" presStyleIdx="3" presStyleCnt="4">
        <dgm:presLayoutVars>
          <dgm:chMax val="0"/>
          <dgm:bulletEnabled val="1"/>
        </dgm:presLayoutVars>
      </dgm:prSet>
      <dgm:spPr/>
    </dgm:pt>
    <dgm:pt modelId="{D456E0EE-0829-4A02-9C98-8E7E1FCAF341}" type="pres">
      <dgm:prSet presAssocID="{41FAE3DA-4C05-4839-9329-DF2D9074AB7B}" presName="connSite2" presStyleCnt="0"/>
      <dgm:spPr/>
    </dgm:pt>
  </dgm:ptLst>
  <dgm:cxnLst>
    <dgm:cxn modelId="{837F0503-2F15-435B-B8D3-4EB61A93CBF1}" type="presOf" srcId="{6889F769-8C92-432C-9132-DBE6FE237B9A}" destId="{5D0DFF01-BA3A-47A3-971A-371777952505}" srcOrd="1" destOrd="2" presId="urn:microsoft.com/office/officeart/2005/8/layout/hProcess4"/>
    <dgm:cxn modelId="{58EAF204-2061-4F83-8373-52C42CB48329}" type="presOf" srcId="{D7E0E344-6E4E-432C-A2BD-230FD17B3D6B}" destId="{156BE6CE-DDAB-4922-BF2D-B82801CD8BB1}" srcOrd="1" destOrd="1" presId="urn:microsoft.com/office/officeart/2005/8/layout/hProcess4"/>
    <dgm:cxn modelId="{03734206-EB84-4B5B-9525-F08569E12BC2}" srcId="{E0FDA4F8-7B93-4704-A4A7-C1F089A641AF}" destId="{C306D690-4F14-4CF2-8EBE-4C498E6CB928}" srcOrd="2" destOrd="0" parTransId="{53BCF6DA-6EA3-414A-A21C-17A6DEA534D7}" sibTransId="{617F1D32-508C-4EB3-94D5-187F8FA0AD99}"/>
    <dgm:cxn modelId="{4CD4B509-4A83-42F0-B7B3-56143BD1097A}" type="presOf" srcId="{28FC4781-BC27-478D-8061-9908963747D3}" destId="{DA39C217-C4DB-4FC8-B775-11D5F086131F}" srcOrd="0" destOrd="1" presId="urn:microsoft.com/office/officeart/2005/8/layout/hProcess4"/>
    <dgm:cxn modelId="{21492416-50F4-4679-B218-0A4B2D397D7C}" type="presOf" srcId="{C95AA278-D1BF-40A3-8F61-9D4950411F13}" destId="{156BE6CE-DDAB-4922-BF2D-B82801CD8BB1}" srcOrd="1" destOrd="0" presId="urn:microsoft.com/office/officeart/2005/8/layout/hProcess4"/>
    <dgm:cxn modelId="{FAAAA01E-DBB0-4C03-AAA4-AAA4C982CEBB}" type="presOf" srcId="{C5BCF3F8-F538-4889-BE7E-4514868167AF}" destId="{28A8CEE3-9E6F-401B-AD6B-3048C93D0E33}" srcOrd="0" destOrd="0" presId="urn:microsoft.com/office/officeart/2005/8/layout/hProcess4"/>
    <dgm:cxn modelId="{0D07FE1F-5010-4480-B337-72B9D58EDA89}" srcId="{D681011E-766A-4BDC-80A9-3A47CD50C8CD}" destId="{12F6EA86-23DF-44F2-8D96-EE64857C16BF}" srcOrd="0" destOrd="0" parTransId="{53911B8E-53AE-4C64-8EB9-745069378BA9}" sibTransId="{2FED7886-C721-4C29-86C7-CFF8DF77A2E3}"/>
    <dgm:cxn modelId="{32ACEC2E-F793-4D7C-951F-7A2E0601189C}" type="presOf" srcId="{C306D690-4F14-4CF2-8EBE-4C498E6CB928}" destId="{D3F45D0D-FC84-468C-B1E9-C8DC8D75E4D1}" srcOrd="1" destOrd="2" presId="urn:microsoft.com/office/officeart/2005/8/layout/hProcess4"/>
    <dgm:cxn modelId="{B37E1830-80A5-4E16-BD70-2E7D7D066EC7}" type="presOf" srcId="{8F2B17E6-6C01-45C1-8F76-761A7B6869B3}" destId="{5DF7DB0E-A098-428E-8D05-938EE217AA54}" srcOrd="0" destOrd="0" presId="urn:microsoft.com/office/officeart/2005/8/layout/hProcess4"/>
    <dgm:cxn modelId="{B7AE3133-A65B-4FCB-B459-644CE3C0F2C3}" srcId="{E0FDA4F8-7B93-4704-A4A7-C1F089A641AF}" destId="{28FC4781-BC27-478D-8061-9908963747D3}" srcOrd="1" destOrd="0" parTransId="{C0C8A3C6-48BC-4C49-BC52-754CC941F95D}" sibTransId="{896F548F-20F0-493E-AC0F-76CE518A01E8}"/>
    <dgm:cxn modelId="{67F9355E-C130-43F1-9504-7588C7FF73D3}" type="presOf" srcId="{C5BCF3F8-F538-4889-BE7E-4514868167AF}" destId="{A6B755B1-0218-452A-8F5C-62F43E547516}" srcOrd="1" destOrd="0" presId="urn:microsoft.com/office/officeart/2005/8/layout/hProcess4"/>
    <dgm:cxn modelId="{B8698E43-9A63-4446-9CA6-F2727339292C}" srcId="{84B8399C-42B3-40DE-9D0C-213B045D9444}" destId="{41FAE3DA-4C05-4839-9329-DF2D9074AB7B}" srcOrd="3" destOrd="0" parTransId="{DBE3172E-8813-43B6-B0F7-5C4EBB0ED546}" sibTransId="{83DBD7B8-5107-4B09-AEB0-D77C2E565F48}"/>
    <dgm:cxn modelId="{D3281964-EBDE-4CE8-AD62-653F7DB52637}" type="presOf" srcId="{D681011E-766A-4BDC-80A9-3A47CD50C8CD}" destId="{589CAB24-E2EF-4B21-8E53-BD02C71D0803}" srcOrd="0" destOrd="0" presId="urn:microsoft.com/office/officeart/2005/8/layout/hProcess4"/>
    <dgm:cxn modelId="{CF92F169-8D19-42B9-81ED-EAE72C70FF62}" type="presOf" srcId="{DA8AE80D-9787-422B-B753-374A01377DB9}" destId="{F3186A8D-6977-4645-A2A8-A7A856F3F1F3}" srcOrd="0" destOrd="0" presId="urn:microsoft.com/office/officeart/2005/8/layout/hProcess4"/>
    <dgm:cxn modelId="{D6052C4B-5FC3-42B6-89AE-869BE6D4F420}" srcId="{D681011E-766A-4BDC-80A9-3A47CD50C8CD}" destId="{6889F769-8C92-432C-9132-DBE6FE237B9A}" srcOrd="2" destOrd="0" parTransId="{55581F92-CD0A-46F0-8C5E-44389CB6288C}" sibTransId="{EA6D6BF2-DCE2-4C8B-BCB8-45D041F6029F}"/>
    <dgm:cxn modelId="{1E320D4E-4FE4-43F8-80EA-62288C453865}" srcId="{E0FDA4F8-7B93-4704-A4A7-C1F089A641AF}" destId="{D86881CE-BB15-452D-AA36-9C8F6822C924}" srcOrd="0" destOrd="0" parTransId="{2BCB8CC9-E42E-4526-8F86-BF17117479C5}" sibTransId="{5EE01E50-7298-44F5-A030-C6D45284F5A5}"/>
    <dgm:cxn modelId="{703D4951-388A-4461-84C7-A5C97EA67146}" type="presOf" srcId="{32A2990A-D07E-47C6-B547-8569734C845B}" destId="{156BE6CE-DDAB-4922-BF2D-B82801CD8BB1}" srcOrd="1" destOrd="2" presId="urn:microsoft.com/office/officeart/2005/8/layout/hProcess4"/>
    <dgm:cxn modelId="{61599D72-DCCB-4E62-A887-09426DD70D14}" type="presOf" srcId="{C291F7F3-69A9-4164-9784-A06F88B4EC77}" destId="{5D0DFF01-BA3A-47A3-971A-371777952505}" srcOrd="1" destOrd="1" presId="urn:microsoft.com/office/officeart/2005/8/layout/hProcess4"/>
    <dgm:cxn modelId="{2D15A77E-F98E-4046-B656-C6483ED01566}" type="presOf" srcId="{6889F769-8C92-432C-9132-DBE6FE237B9A}" destId="{A623E958-4233-4577-A59F-9077CD8A0479}" srcOrd="0" destOrd="2" presId="urn:microsoft.com/office/officeart/2005/8/layout/hProcess4"/>
    <dgm:cxn modelId="{560C6182-5148-42D9-8066-E9D05B8F049F}" type="presOf" srcId="{C65E48DD-51F8-4567-9B5A-BF7E8768C9BF}" destId="{AAB5BD94-5637-422B-A820-CC8BAF2BDE3B}" srcOrd="0" destOrd="0" presId="urn:microsoft.com/office/officeart/2005/8/layout/hProcess4"/>
    <dgm:cxn modelId="{B5272484-41BA-4A9A-B130-4EA812FBF00B}" srcId="{84B8399C-42B3-40DE-9D0C-213B045D9444}" destId="{E0FDA4F8-7B93-4704-A4A7-C1F089A641AF}" srcOrd="0" destOrd="0" parTransId="{94B1ADE0-BF5F-420D-B6D4-63542E57617D}" sibTransId="{DA8AE80D-9787-422B-B753-374A01377DB9}"/>
    <dgm:cxn modelId="{9AA05785-07BF-4490-BB88-3E40D9D65638}" type="presOf" srcId="{84B8399C-42B3-40DE-9D0C-213B045D9444}" destId="{9AF31223-A939-4E93-BAED-FD89783932B5}" srcOrd="0" destOrd="0" presId="urn:microsoft.com/office/officeart/2005/8/layout/hProcess4"/>
    <dgm:cxn modelId="{8203CE98-7684-40CC-927D-6E3151FAA9D6}" type="presOf" srcId="{B1A94C38-D9F8-4E54-AF7E-4DE76CFBCFF7}" destId="{28A8CEE3-9E6F-401B-AD6B-3048C93D0E33}" srcOrd="0" destOrd="1" presId="urn:microsoft.com/office/officeart/2005/8/layout/hProcess4"/>
    <dgm:cxn modelId="{819A059E-0C68-4F33-8023-4E10E39888C6}" type="presOf" srcId="{D7E0E344-6E4E-432C-A2BD-230FD17B3D6B}" destId="{5B17BEA8-4591-4124-8AF4-13D953BA9FA4}" srcOrd="0" destOrd="1" presId="urn:microsoft.com/office/officeart/2005/8/layout/hProcess4"/>
    <dgm:cxn modelId="{E38876A6-1C2B-4228-8731-0E91435EA3CB}" type="presOf" srcId="{D86881CE-BB15-452D-AA36-9C8F6822C924}" destId="{D3F45D0D-FC84-468C-B1E9-C8DC8D75E4D1}" srcOrd="1" destOrd="0" presId="urn:microsoft.com/office/officeart/2005/8/layout/hProcess4"/>
    <dgm:cxn modelId="{0A419FA9-3763-42F6-89EE-DE4444FA11AD}" type="presOf" srcId="{32A2990A-D07E-47C6-B547-8569734C845B}" destId="{5B17BEA8-4591-4124-8AF4-13D953BA9FA4}" srcOrd="0" destOrd="2" presId="urn:microsoft.com/office/officeart/2005/8/layout/hProcess4"/>
    <dgm:cxn modelId="{CD1907AE-5B9B-4E96-9427-B3116449B76D}" srcId="{C65E48DD-51F8-4567-9B5A-BF7E8768C9BF}" destId="{32A2990A-D07E-47C6-B547-8569734C845B}" srcOrd="2" destOrd="0" parTransId="{34B8200A-FFFE-4F51-AF6F-4C2ED3CAC09C}" sibTransId="{65B85720-3828-4B71-A2BE-ECF1E71DDA16}"/>
    <dgm:cxn modelId="{B62893B1-0D9D-4F17-9336-5402413336D8}" type="presOf" srcId="{C95AA278-D1BF-40A3-8F61-9D4950411F13}" destId="{5B17BEA8-4591-4124-8AF4-13D953BA9FA4}" srcOrd="0" destOrd="0" presId="urn:microsoft.com/office/officeart/2005/8/layout/hProcess4"/>
    <dgm:cxn modelId="{0E4BB3BC-12F7-4826-9456-D94A64DB2322}" type="presOf" srcId="{E0FDA4F8-7B93-4704-A4A7-C1F089A641AF}" destId="{7AACCA7B-81F3-453D-A72F-911300325D72}" srcOrd="0" destOrd="0" presId="urn:microsoft.com/office/officeart/2005/8/layout/hProcess4"/>
    <dgm:cxn modelId="{0881FEBD-2B1B-4F50-BEAA-B35EC1F04AFD}" srcId="{84B8399C-42B3-40DE-9D0C-213B045D9444}" destId="{C65E48DD-51F8-4567-9B5A-BF7E8768C9BF}" srcOrd="2" destOrd="0" parTransId="{5091FD32-7146-49C6-B71A-53964B06D311}" sibTransId="{8F2B17E6-6C01-45C1-8F76-761A7B6869B3}"/>
    <dgm:cxn modelId="{5ED580C0-4D58-4A9B-BE02-3F7A197D0E74}" type="presOf" srcId="{B1A94C38-D9F8-4E54-AF7E-4DE76CFBCFF7}" destId="{A6B755B1-0218-452A-8F5C-62F43E547516}" srcOrd="1" destOrd="1" presId="urn:microsoft.com/office/officeart/2005/8/layout/hProcess4"/>
    <dgm:cxn modelId="{60207DC1-DE27-40AF-8F39-AF93824B1D28}" srcId="{C65E48DD-51F8-4567-9B5A-BF7E8768C9BF}" destId="{C95AA278-D1BF-40A3-8F61-9D4950411F13}" srcOrd="0" destOrd="0" parTransId="{A699ABFA-58D5-4031-BA15-92E7D3A9ED5E}" sibTransId="{95C5DB9F-924A-4DCB-9AEC-B850B9986148}"/>
    <dgm:cxn modelId="{BBC1EBD2-CBCA-460B-A897-F4BFE00AC19A}" type="presOf" srcId="{F50C9577-3A39-4044-B8B0-04F957D204A3}" destId="{C6CF1859-7D1F-4BDD-9A14-0B6C3DCA55DB}" srcOrd="0" destOrd="0" presId="urn:microsoft.com/office/officeart/2005/8/layout/hProcess4"/>
    <dgm:cxn modelId="{69D5D6D4-920D-4DD5-A417-6484FD7E5AA9}" type="presOf" srcId="{D86881CE-BB15-452D-AA36-9C8F6822C924}" destId="{DA39C217-C4DB-4FC8-B775-11D5F086131F}" srcOrd="0" destOrd="0" presId="urn:microsoft.com/office/officeart/2005/8/layout/hProcess4"/>
    <dgm:cxn modelId="{DE5309D5-2E95-413D-9D99-A1E1293050A9}" srcId="{41FAE3DA-4C05-4839-9329-DF2D9074AB7B}" destId="{B1A94C38-D9F8-4E54-AF7E-4DE76CFBCFF7}" srcOrd="1" destOrd="0" parTransId="{1B146BDA-40A6-4218-ADA5-C71BB60E62A0}" sibTransId="{97EC9493-B309-4217-B595-7D6488C84320}"/>
    <dgm:cxn modelId="{7E5836DB-A657-48AB-A9A7-88196812A2D3}" type="presOf" srcId="{C306D690-4F14-4CF2-8EBE-4C498E6CB928}" destId="{DA39C217-C4DB-4FC8-B775-11D5F086131F}" srcOrd="0" destOrd="2" presId="urn:microsoft.com/office/officeart/2005/8/layout/hProcess4"/>
    <dgm:cxn modelId="{BFC1C7DC-447C-4547-B027-D79EBCCC60A3}" type="presOf" srcId="{12F6EA86-23DF-44F2-8D96-EE64857C16BF}" destId="{5D0DFF01-BA3A-47A3-971A-371777952505}" srcOrd="1" destOrd="0" presId="urn:microsoft.com/office/officeart/2005/8/layout/hProcess4"/>
    <dgm:cxn modelId="{1D8609DD-F399-490C-A45D-740AA2828A39}" type="presOf" srcId="{12F6EA86-23DF-44F2-8D96-EE64857C16BF}" destId="{A623E958-4233-4577-A59F-9077CD8A0479}" srcOrd="0" destOrd="0" presId="urn:microsoft.com/office/officeart/2005/8/layout/hProcess4"/>
    <dgm:cxn modelId="{D2E1E8E0-A37A-41A9-8794-0B5B2FC614A2}" srcId="{D681011E-766A-4BDC-80A9-3A47CD50C8CD}" destId="{C291F7F3-69A9-4164-9784-A06F88B4EC77}" srcOrd="1" destOrd="0" parTransId="{93184BC0-3115-4FEA-85AD-A7FEE2834EF5}" sibTransId="{E85D5B11-57B0-4A1D-BAF2-83F45206376C}"/>
    <dgm:cxn modelId="{B17992E1-1378-4771-90C7-07172AF8618D}" srcId="{41FAE3DA-4C05-4839-9329-DF2D9074AB7B}" destId="{C5BCF3F8-F538-4889-BE7E-4514868167AF}" srcOrd="0" destOrd="0" parTransId="{9DB0E392-2A7A-43D8-8F81-8C372C21ABD1}" sibTransId="{C59896E5-D148-4868-98A4-E40FB83D9B76}"/>
    <dgm:cxn modelId="{F7A5BDEB-328C-4C71-A569-A029AA85C51D}" type="presOf" srcId="{28FC4781-BC27-478D-8061-9908963747D3}" destId="{D3F45D0D-FC84-468C-B1E9-C8DC8D75E4D1}" srcOrd="1" destOrd="1" presId="urn:microsoft.com/office/officeart/2005/8/layout/hProcess4"/>
    <dgm:cxn modelId="{22442EEF-5C86-4E40-8A1C-EC3CCA3E386B}" srcId="{84B8399C-42B3-40DE-9D0C-213B045D9444}" destId="{D681011E-766A-4BDC-80A9-3A47CD50C8CD}" srcOrd="1" destOrd="0" parTransId="{AF295FF5-EDAF-41F2-B0C7-75A496BBEC39}" sibTransId="{F50C9577-3A39-4044-B8B0-04F957D204A3}"/>
    <dgm:cxn modelId="{10366AF1-90DC-42E5-81BA-7761A4140449}" srcId="{C65E48DD-51F8-4567-9B5A-BF7E8768C9BF}" destId="{D7E0E344-6E4E-432C-A2BD-230FD17B3D6B}" srcOrd="1" destOrd="0" parTransId="{46BEA428-9DB0-43A4-A30C-3AECAB90C058}" sibTransId="{243F0A89-B049-4F05-98CB-676F7E0DA7B4}"/>
    <dgm:cxn modelId="{16DD3AF4-B3F4-456A-A336-2815C0141296}" type="presOf" srcId="{41FAE3DA-4C05-4839-9329-DF2D9074AB7B}" destId="{51649AF1-FE2B-4FC9-AFB8-8849F0EAA904}" srcOrd="0" destOrd="0" presId="urn:microsoft.com/office/officeart/2005/8/layout/hProcess4"/>
    <dgm:cxn modelId="{95C8A6FD-7052-4289-AF3F-2C32F5A0909B}" type="presOf" srcId="{C291F7F3-69A9-4164-9784-A06F88B4EC77}" destId="{A623E958-4233-4577-A59F-9077CD8A0479}" srcOrd="0" destOrd="1" presId="urn:microsoft.com/office/officeart/2005/8/layout/hProcess4"/>
    <dgm:cxn modelId="{88FD3EDF-6157-4BA3-8D30-8AF0A107770E}" type="presParOf" srcId="{9AF31223-A939-4E93-BAED-FD89783932B5}" destId="{51076E42-AC44-4228-8827-62F9E5E10B39}" srcOrd="0" destOrd="0" presId="urn:microsoft.com/office/officeart/2005/8/layout/hProcess4"/>
    <dgm:cxn modelId="{16082580-BB09-4CEF-ABA7-2F1F0643F0AF}" type="presParOf" srcId="{9AF31223-A939-4E93-BAED-FD89783932B5}" destId="{8BF49254-8673-4D94-9F37-CFFF8DD3835E}" srcOrd="1" destOrd="0" presId="urn:microsoft.com/office/officeart/2005/8/layout/hProcess4"/>
    <dgm:cxn modelId="{9A361380-BDC7-44E0-AE1E-F45CD5F91943}" type="presParOf" srcId="{9AF31223-A939-4E93-BAED-FD89783932B5}" destId="{4325D807-38D2-4F43-81AA-E29547CFDA72}" srcOrd="2" destOrd="0" presId="urn:microsoft.com/office/officeart/2005/8/layout/hProcess4"/>
    <dgm:cxn modelId="{AEA82924-1D9C-4C1F-8CD4-359F4225A7C5}" type="presParOf" srcId="{4325D807-38D2-4F43-81AA-E29547CFDA72}" destId="{C3D0239C-DBBA-4090-B3A0-7CEB75C2C6FE}" srcOrd="0" destOrd="0" presId="urn:microsoft.com/office/officeart/2005/8/layout/hProcess4"/>
    <dgm:cxn modelId="{ABCCC98F-775C-40E9-BBF0-12DC45D67BCA}" type="presParOf" srcId="{C3D0239C-DBBA-4090-B3A0-7CEB75C2C6FE}" destId="{E1146490-0010-441A-B239-F44195EF8A7A}" srcOrd="0" destOrd="0" presId="urn:microsoft.com/office/officeart/2005/8/layout/hProcess4"/>
    <dgm:cxn modelId="{A5844483-161E-4A9E-88E6-A15A5F27C802}" type="presParOf" srcId="{C3D0239C-DBBA-4090-B3A0-7CEB75C2C6FE}" destId="{DA39C217-C4DB-4FC8-B775-11D5F086131F}" srcOrd="1" destOrd="0" presId="urn:microsoft.com/office/officeart/2005/8/layout/hProcess4"/>
    <dgm:cxn modelId="{A9675B50-DCCA-4B6B-8B83-D6789AB75040}" type="presParOf" srcId="{C3D0239C-DBBA-4090-B3A0-7CEB75C2C6FE}" destId="{D3F45D0D-FC84-468C-B1E9-C8DC8D75E4D1}" srcOrd="2" destOrd="0" presId="urn:microsoft.com/office/officeart/2005/8/layout/hProcess4"/>
    <dgm:cxn modelId="{75CBC53D-6C95-4BD6-B692-4556796CDA4A}" type="presParOf" srcId="{C3D0239C-DBBA-4090-B3A0-7CEB75C2C6FE}" destId="{7AACCA7B-81F3-453D-A72F-911300325D72}" srcOrd="3" destOrd="0" presId="urn:microsoft.com/office/officeart/2005/8/layout/hProcess4"/>
    <dgm:cxn modelId="{B5B3822F-822B-42C8-ABD0-84D34B1AD423}" type="presParOf" srcId="{C3D0239C-DBBA-4090-B3A0-7CEB75C2C6FE}" destId="{A4762432-7959-436F-A7E4-930C4AC6624C}" srcOrd="4" destOrd="0" presId="urn:microsoft.com/office/officeart/2005/8/layout/hProcess4"/>
    <dgm:cxn modelId="{93A5DAD3-245D-48A0-898A-E1254F78A162}" type="presParOf" srcId="{4325D807-38D2-4F43-81AA-E29547CFDA72}" destId="{F3186A8D-6977-4645-A2A8-A7A856F3F1F3}" srcOrd="1" destOrd="0" presId="urn:microsoft.com/office/officeart/2005/8/layout/hProcess4"/>
    <dgm:cxn modelId="{D9ADAA6D-B213-4B28-ADBD-80155D241227}" type="presParOf" srcId="{4325D807-38D2-4F43-81AA-E29547CFDA72}" destId="{EA3B0E35-EEE8-4983-ADBC-A198CCD56EB4}" srcOrd="2" destOrd="0" presId="urn:microsoft.com/office/officeart/2005/8/layout/hProcess4"/>
    <dgm:cxn modelId="{C712F92E-A567-4B2E-AC9B-59A3D4CF4EAF}" type="presParOf" srcId="{EA3B0E35-EEE8-4983-ADBC-A198CCD56EB4}" destId="{6D6137A7-09F7-4758-B1FF-F4BEEDD85FB8}" srcOrd="0" destOrd="0" presId="urn:microsoft.com/office/officeart/2005/8/layout/hProcess4"/>
    <dgm:cxn modelId="{CFB699BA-BFDA-45BB-A412-D43094823F09}" type="presParOf" srcId="{EA3B0E35-EEE8-4983-ADBC-A198CCD56EB4}" destId="{A623E958-4233-4577-A59F-9077CD8A0479}" srcOrd="1" destOrd="0" presId="urn:microsoft.com/office/officeart/2005/8/layout/hProcess4"/>
    <dgm:cxn modelId="{46121B5C-2678-42A9-8F39-3AED1035E997}" type="presParOf" srcId="{EA3B0E35-EEE8-4983-ADBC-A198CCD56EB4}" destId="{5D0DFF01-BA3A-47A3-971A-371777952505}" srcOrd="2" destOrd="0" presId="urn:microsoft.com/office/officeart/2005/8/layout/hProcess4"/>
    <dgm:cxn modelId="{6D837F9D-7A9A-470F-BAF6-DA9440B41D17}" type="presParOf" srcId="{EA3B0E35-EEE8-4983-ADBC-A198CCD56EB4}" destId="{589CAB24-E2EF-4B21-8E53-BD02C71D0803}" srcOrd="3" destOrd="0" presId="urn:microsoft.com/office/officeart/2005/8/layout/hProcess4"/>
    <dgm:cxn modelId="{C15E0222-5C36-4949-92C3-A096E8FE2E68}" type="presParOf" srcId="{EA3B0E35-EEE8-4983-ADBC-A198CCD56EB4}" destId="{BCA2CF66-01AA-4FC7-B414-F785B4D34DA7}" srcOrd="4" destOrd="0" presId="urn:microsoft.com/office/officeart/2005/8/layout/hProcess4"/>
    <dgm:cxn modelId="{5A3E8AD5-E40E-4DFD-BA67-5BB780BB85A3}" type="presParOf" srcId="{4325D807-38D2-4F43-81AA-E29547CFDA72}" destId="{C6CF1859-7D1F-4BDD-9A14-0B6C3DCA55DB}" srcOrd="3" destOrd="0" presId="urn:microsoft.com/office/officeart/2005/8/layout/hProcess4"/>
    <dgm:cxn modelId="{555CB1C8-E686-462F-B79B-78369F284640}" type="presParOf" srcId="{4325D807-38D2-4F43-81AA-E29547CFDA72}" destId="{74DB38A9-AAFB-484E-839C-10AF9B35AF05}" srcOrd="4" destOrd="0" presId="urn:microsoft.com/office/officeart/2005/8/layout/hProcess4"/>
    <dgm:cxn modelId="{01445F45-BEC0-4669-9C6C-C0C776330B17}" type="presParOf" srcId="{74DB38A9-AAFB-484E-839C-10AF9B35AF05}" destId="{1DDDD8E3-C9A7-45F2-BC80-6B2F5EA9F683}" srcOrd="0" destOrd="0" presId="urn:microsoft.com/office/officeart/2005/8/layout/hProcess4"/>
    <dgm:cxn modelId="{653C04FF-6B54-4B2A-8C38-8F68EF002BF1}" type="presParOf" srcId="{74DB38A9-AAFB-484E-839C-10AF9B35AF05}" destId="{5B17BEA8-4591-4124-8AF4-13D953BA9FA4}" srcOrd="1" destOrd="0" presId="urn:microsoft.com/office/officeart/2005/8/layout/hProcess4"/>
    <dgm:cxn modelId="{1129C4F0-1B67-48D6-BFE2-28A77EB9E62C}" type="presParOf" srcId="{74DB38A9-AAFB-484E-839C-10AF9B35AF05}" destId="{156BE6CE-DDAB-4922-BF2D-B82801CD8BB1}" srcOrd="2" destOrd="0" presId="urn:microsoft.com/office/officeart/2005/8/layout/hProcess4"/>
    <dgm:cxn modelId="{17DAD590-90A5-43DA-9F40-D3064B922DF1}" type="presParOf" srcId="{74DB38A9-AAFB-484E-839C-10AF9B35AF05}" destId="{AAB5BD94-5637-422B-A820-CC8BAF2BDE3B}" srcOrd="3" destOrd="0" presId="urn:microsoft.com/office/officeart/2005/8/layout/hProcess4"/>
    <dgm:cxn modelId="{175698DF-D483-4E02-A187-5DAC1ECB56B0}" type="presParOf" srcId="{74DB38A9-AAFB-484E-839C-10AF9B35AF05}" destId="{3EB65927-1AAF-4321-B116-5D5ECCC7696D}" srcOrd="4" destOrd="0" presId="urn:microsoft.com/office/officeart/2005/8/layout/hProcess4"/>
    <dgm:cxn modelId="{92692155-C147-4103-9B7E-ED508C9D9593}" type="presParOf" srcId="{4325D807-38D2-4F43-81AA-E29547CFDA72}" destId="{5DF7DB0E-A098-428E-8D05-938EE217AA54}" srcOrd="5" destOrd="0" presId="urn:microsoft.com/office/officeart/2005/8/layout/hProcess4"/>
    <dgm:cxn modelId="{4B6C1B16-8003-448D-8F21-2E634CA941F0}" type="presParOf" srcId="{4325D807-38D2-4F43-81AA-E29547CFDA72}" destId="{AB6C62C5-2FDC-4E57-A3AF-1DF3DB95AC9A}" srcOrd="6" destOrd="0" presId="urn:microsoft.com/office/officeart/2005/8/layout/hProcess4"/>
    <dgm:cxn modelId="{C16255CB-85D8-4F79-AD3C-34F2CA00E18C}" type="presParOf" srcId="{AB6C62C5-2FDC-4E57-A3AF-1DF3DB95AC9A}" destId="{174DE857-FAE9-4BEA-8336-3BE2612970FD}" srcOrd="0" destOrd="0" presId="urn:microsoft.com/office/officeart/2005/8/layout/hProcess4"/>
    <dgm:cxn modelId="{ED51F69A-0A84-4852-9632-97A087301881}" type="presParOf" srcId="{AB6C62C5-2FDC-4E57-A3AF-1DF3DB95AC9A}" destId="{28A8CEE3-9E6F-401B-AD6B-3048C93D0E33}" srcOrd="1" destOrd="0" presId="urn:microsoft.com/office/officeart/2005/8/layout/hProcess4"/>
    <dgm:cxn modelId="{B622D284-F8DE-4488-9EBF-736B5A7377B5}" type="presParOf" srcId="{AB6C62C5-2FDC-4E57-A3AF-1DF3DB95AC9A}" destId="{A6B755B1-0218-452A-8F5C-62F43E547516}" srcOrd="2" destOrd="0" presId="urn:microsoft.com/office/officeart/2005/8/layout/hProcess4"/>
    <dgm:cxn modelId="{CDFEE47C-0E28-42CB-846E-4CF77320DEB1}" type="presParOf" srcId="{AB6C62C5-2FDC-4E57-A3AF-1DF3DB95AC9A}" destId="{51649AF1-FE2B-4FC9-AFB8-8849F0EAA904}" srcOrd="3" destOrd="0" presId="urn:microsoft.com/office/officeart/2005/8/layout/hProcess4"/>
    <dgm:cxn modelId="{5FFE7ABE-39C3-4E7E-BECF-4C6ED69A36C4}" type="presParOf" srcId="{AB6C62C5-2FDC-4E57-A3AF-1DF3DB95AC9A}" destId="{D456E0EE-0829-4A02-9C98-8E7E1FCAF341}"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37F797-C0A8-47B5-BB1E-149AD961F8F3}"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endParaRPr lang="en-US"/>
        </a:p>
      </dgm:t>
    </dgm:pt>
    <dgm:pt modelId="{8C639C50-17BA-4B54-B23F-96F6EFFD3A86}">
      <dgm:prSet phldrT="[Text]" custT="1"/>
      <dgm:spPr/>
      <dgm:t>
        <a:bodyPr/>
        <a:lstStyle/>
        <a:p>
          <a:pPr algn="ctr"/>
          <a:r>
            <a:rPr lang="en-US" sz="3200" b="1" err="1">
              <a:latin typeface="Times New Roman" panose="02020603050405020304" pitchFamily="18" charset="0"/>
              <a:cs typeface="Times New Roman" panose="02020603050405020304" pitchFamily="18" charset="0"/>
            </a:rPr>
            <a:t>Taebaek</a:t>
          </a:r>
          <a:br>
            <a:rPr lang="en-US" sz="3200" b="1">
              <a:latin typeface="Times New Roman" panose="02020603050405020304" pitchFamily="18" charset="0"/>
              <a:cs typeface="Times New Roman" panose="02020603050405020304" pitchFamily="18" charset="0"/>
            </a:rPr>
          </a:br>
          <a:r>
            <a:rPr lang="en-US" sz="3200" b="1">
              <a:latin typeface="Times New Roman" panose="02020603050405020304" pitchFamily="18" charset="0"/>
              <a:cs typeface="Times New Roman" panose="02020603050405020304" pitchFamily="18" charset="0"/>
            </a:rPr>
            <a:t>(</a:t>
          </a:r>
          <a:r>
            <a:rPr lang="en-US" sz="3200" b="1" err="1">
              <a:latin typeface="Times New Roman" panose="02020603050405020304" pitchFamily="18" charset="0"/>
              <a:cs typeface="Times New Roman" panose="02020603050405020304" pitchFamily="18" charset="0"/>
            </a:rPr>
            <a:t>hợp</a:t>
          </a:r>
          <a:r>
            <a:rPr lang="en-US" sz="3200" b="1">
              <a:latin typeface="Times New Roman" panose="02020603050405020304" pitchFamily="18" charset="0"/>
              <a:cs typeface="Times New Roman" panose="02020603050405020304" pitchFamily="18" charset="0"/>
            </a:rPr>
            <a:t> </a:t>
          </a:r>
          <a:r>
            <a:rPr lang="en-US" sz="3200" b="1" err="1">
              <a:latin typeface="Times New Roman" panose="02020603050405020304" pitchFamily="18" charset="0"/>
              <a:cs typeface="Times New Roman" panose="02020603050405020304" pitchFamily="18" charset="0"/>
            </a:rPr>
            <a:t>loạt</a:t>
          </a:r>
          <a:r>
            <a:rPr lang="en-US" sz="3200" b="1">
              <a:latin typeface="Times New Roman" panose="02020603050405020304" pitchFamily="18" charset="0"/>
              <a:cs typeface="Times New Roman" panose="02020603050405020304" pitchFamily="18" charset="0"/>
            </a:rPr>
            <a:t> Joseon)</a:t>
          </a:r>
        </a:p>
      </dgm:t>
    </dgm:pt>
    <dgm:pt modelId="{8450741C-9E3A-4893-A183-1F4CCE33E779}" type="parTrans" cxnId="{16922F6B-E68E-4B9C-8116-EC44F4CC5162}">
      <dgm:prSet/>
      <dgm:spPr/>
      <dgm:t>
        <a:bodyPr/>
        <a:lstStyle/>
        <a:p>
          <a:pPr algn="just"/>
          <a:endParaRPr lang="en-US">
            <a:latin typeface="Times New Roman" panose="02020603050405020304" pitchFamily="18" charset="0"/>
            <a:cs typeface="Times New Roman" panose="02020603050405020304" pitchFamily="18" charset="0"/>
          </a:endParaRPr>
        </a:p>
      </dgm:t>
    </dgm:pt>
    <dgm:pt modelId="{7E036CF3-6AD3-4E5B-A859-EEB9C8499769}" type="sibTrans" cxnId="{16922F6B-E68E-4B9C-8116-EC44F4CC5162}">
      <dgm:prSet/>
      <dgm:spPr/>
      <dgm:t>
        <a:bodyPr/>
        <a:lstStyle/>
        <a:p>
          <a:pPr algn="just"/>
          <a:endParaRPr lang="en-US">
            <a:latin typeface="Times New Roman" panose="02020603050405020304" pitchFamily="18" charset="0"/>
            <a:cs typeface="Times New Roman" panose="02020603050405020304" pitchFamily="18" charset="0"/>
          </a:endParaRPr>
        </a:p>
      </dgm:t>
    </dgm:pt>
    <dgm:pt modelId="{4EF5350B-ACEA-4E84-AD5E-2EA4981B7B46}">
      <dgm:prSet phldrT="[Text]"/>
      <dgm:spPr/>
      <dgm:t>
        <a:bodyPr/>
        <a:lstStyle/>
        <a:p>
          <a:pPr algn="just"/>
          <a:r>
            <a:rPr lang="en-US" b="1" err="1">
              <a:latin typeface="Times New Roman" panose="02020603050405020304" pitchFamily="18" charset="0"/>
              <a:cs typeface="Times New Roman" panose="02020603050405020304" pitchFamily="18" charset="0"/>
            </a:rPr>
            <a:t>Jikdong</a:t>
          </a:r>
          <a:endParaRPr lang="en-US" b="1">
            <a:latin typeface="Times New Roman" panose="02020603050405020304" pitchFamily="18" charset="0"/>
            <a:cs typeface="Times New Roman" panose="02020603050405020304" pitchFamily="18" charset="0"/>
          </a:endParaRPr>
        </a:p>
      </dgm:t>
    </dgm:pt>
    <dgm:pt modelId="{30D25C2C-B7BF-48B6-A52C-FB488A66801C}" type="parTrans" cxnId="{8CF53BBA-1A23-41FE-B63C-DAA47351FB48}">
      <dgm:prSet/>
      <dgm:spPr/>
      <dgm:t>
        <a:bodyPr/>
        <a:lstStyle/>
        <a:p>
          <a:pPr algn="just"/>
          <a:endParaRPr lang="en-US">
            <a:latin typeface="Times New Roman" panose="02020603050405020304" pitchFamily="18" charset="0"/>
            <a:cs typeface="Times New Roman" panose="02020603050405020304" pitchFamily="18" charset="0"/>
          </a:endParaRPr>
        </a:p>
      </dgm:t>
    </dgm:pt>
    <dgm:pt modelId="{73BB14E4-4B2C-4471-B60E-6312C2DFA891}" type="sibTrans" cxnId="{8CF53BBA-1A23-41FE-B63C-DAA47351FB48}">
      <dgm:prSet/>
      <dgm:spPr/>
      <dgm:t>
        <a:bodyPr/>
        <a:lstStyle/>
        <a:p>
          <a:pPr algn="just"/>
          <a:endParaRPr lang="en-US">
            <a:latin typeface="Times New Roman" panose="02020603050405020304" pitchFamily="18" charset="0"/>
            <a:cs typeface="Times New Roman" panose="02020603050405020304" pitchFamily="18" charset="0"/>
          </a:endParaRPr>
        </a:p>
      </dgm:t>
    </dgm:pt>
    <dgm:pt modelId="{DB1565EC-F367-4B07-9038-422E9DEDFE4D}">
      <dgm:prSet phldrT="[Text]"/>
      <dgm:spPr/>
      <dgm:t>
        <a:bodyPr/>
        <a:lstStyle/>
        <a:p>
          <a:pPr algn="just"/>
          <a:r>
            <a:rPr lang="en-US" err="1">
              <a:latin typeface="Times New Roman" panose="02020603050405020304" pitchFamily="18" charset="0"/>
              <a:cs typeface="Times New Roman" panose="02020603050405020304" pitchFamily="18" charset="0"/>
            </a:rPr>
            <a:t>Daegi</a:t>
          </a:r>
          <a:endParaRPr lang="en-US">
            <a:latin typeface="Times New Roman" panose="02020603050405020304" pitchFamily="18" charset="0"/>
            <a:cs typeface="Times New Roman" panose="02020603050405020304" pitchFamily="18" charset="0"/>
          </a:endParaRPr>
        </a:p>
      </dgm:t>
    </dgm:pt>
    <dgm:pt modelId="{EAE2B84F-FE77-4AFA-AAA1-337AA691D196}" type="parTrans" cxnId="{7F628C36-4957-46E9-82CD-3AA67FD4D427}">
      <dgm:prSet/>
      <dgm:spPr/>
      <dgm:t>
        <a:bodyPr/>
        <a:lstStyle/>
        <a:p>
          <a:pPr algn="just"/>
          <a:endParaRPr lang="en-US">
            <a:latin typeface="Times New Roman" panose="02020603050405020304" pitchFamily="18" charset="0"/>
            <a:cs typeface="Times New Roman" panose="02020603050405020304" pitchFamily="18" charset="0"/>
          </a:endParaRPr>
        </a:p>
      </dgm:t>
    </dgm:pt>
    <dgm:pt modelId="{3BF26504-D3C2-4FBA-9153-35AFEB454D99}" type="sibTrans" cxnId="{7F628C36-4957-46E9-82CD-3AA67FD4D427}">
      <dgm:prSet/>
      <dgm:spPr/>
      <dgm:t>
        <a:bodyPr/>
        <a:lstStyle/>
        <a:p>
          <a:pPr algn="just"/>
          <a:endParaRPr lang="en-US">
            <a:latin typeface="Times New Roman" panose="02020603050405020304" pitchFamily="18" charset="0"/>
            <a:cs typeface="Times New Roman" panose="02020603050405020304" pitchFamily="18" charset="0"/>
          </a:endParaRPr>
        </a:p>
      </dgm:t>
    </dgm:pt>
    <dgm:pt modelId="{6B20A7F3-7E3F-43A9-AA72-8A3CDF103A99}">
      <dgm:prSet phldrT="[Text]"/>
      <dgm:spPr/>
      <dgm:t>
        <a:bodyPr/>
        <a:lstStyle/>
        <a:p>
          <a:pPr algn="just"/>
          <a:r>
            <a:rPr lang="en-US" err="1">
              <a:latin typeface="Times New Roman" panose="02020603050405020304" pitchFamily="18" charset="0"/>
              <a:cs typeface="Times New Roman" panose="02020603050405020304" pitchFamily="18" charset="0"/>
            </a:rPr>
            <a:t>Hwajeol</a:t>
          </a:r>
          <a:endParaRPr lang="en-US">
            <a:latin typeface="Times New Roman" panose="02020603050405020304" pitchFamily="18" charset="0"/>
            <a:cs typeface="Times New Roman" panose="02020603050405020304" pitchFamily="18" charset="0"/>
          </a:endParaRPr>
        </a:p>
      </dgm:t>
    </dgm:pt>
    <dgm:pt modelId="{4E3816B1-CBFD-4793-87C0-A1E369B85A8A}" type="parTrans" cxnId="{D7654DB3-1089-4A86-8F5B-878190FC44EC}">
      <dgm:prSet/>
      <dgm:spPr/>
      <dgm:t>
        <a:bodyPr/>
        <a:lstStyle/>
        <a:p>
          <a:pPr algn="just"/>
          <a:endParaRPr lang="en-US">
            <a:latin typeface="Times New Roman" panose="02020603050405020304" pitchFamily="18" charset="0"/>
            <a:cs typeface="Times New Roman" panose="02020603050405020304" pitchFamily="18" charset="0"/>
          </a:endParaRPr>
        </a:p>
      </dgm:t>
    </dgm:pt>
    <dgm:pt modelId="{6ED1F416-A8A1-4354-AF22-069F1DBD970F}" type="sibTrans" cxnId="{D7654DB3-1089-4A86-8F5B-878190FC44EC}">
      <dgm:prSet/>
      <dgm:spPr/>
      <dgm:t>
        <a:bodyPr/>
        <a:lstStyle/>
        <a:p>
          <a:pPr algn="just"/>
          <a:endParaRPr lang="en-US">
            <a:latin typeface="Times New Roman" panose="02020603050405020304" pitchFamily="18" charset="0"/>
            <a:cs typeface="Times New Roman" panose="02020603050405020304" pitchFamily="18" charset="0"/>
          </a:endParaRPr>
        </a:p>
      </dgm:t>
    </dgm:pt>
    <dgm:pt modelId="{D48EC6D1-4946-4543-9914-E4E38B0683B3}">
      <dgm:prSet phldrT="[Text]"/>
      <dgm:spPr/>
      <dgm:t>
        <a:bodyPr/>
        <a:lstStyle/>
        <a:p>
          <a:pPr algn="just"/>
          <a:r>
            <a:rPr lang="en-US" b="1" err="1">
              <a:latin typeface="Times New Roman" panose="02020603050405020304" pitchFamily="18" charset="0"/>
              <a:cs typeface="Times New Roman" panose="02020603050405020304" pitchFamily="18" charset="0"/>
            </a:rPr>
            <a:t>Sangdong</a:t>
          </a:r>
          <a:endParaRPr lang="en-US" b="1">
            <a:latin typeface="Times New Roman" panose="02020603050405020304" pitchFamily="18" charset="0"/>
            <a:cs typeface="Times New Roman" panose="02020603050405020304" pitchFamily="18" charset="0"/>
          </a:endParaRPr>
        </a:p>
      </dgm:t>
    </dgm:pt>
    <dgm:pt modelId="{376808D6-09B1-4A34-9BF8-CFDE77B3A762}" type="parTrans" cxnId="{EA0DA7A4-91BA-4B7F-B201-B8282696B9D3}">
      <dgm:prSet/>
      <dgm:spPr/>
      <dgm:t>
        <a:bodyPr/>
        <a:lstStyle/>
        <a:p>
          <a:pPr algn="just"/>
          <a:endParaRPr lang="en-US">
            <a:latin typeface="Times New Roman" panose="02020603050405020304" pitchFamily="18" charset="0"/>
            <a:cs typeface="Times New Roman" panose="02020603050405020304" pitchFamily="18" charset="0"/>
          </a:endParaRPr>
        </a:p>
      </dgm:t>
    </dgm:pt>
    <dgm:pt modelId="{0D9CD507-1E15-4FFB-BA36-54ED15552E1D}" type="sibTrans" cxnId="{EA0DA7A4-91BA-4B7F-B201-B8282696B9D3}">
      <dgm:prSet/>
      <dgm:spPr/>
      <dgm:t>
        <a:bodyPr/>
        <a:lstStyle/>
        <a:p>
          <a:pPr algn="just"/>
          <a:endParaRPr lang="en-US">
            <a:latin typeface="Times New Roman" panose="02020603050405020304" pitchFamily="18" charset="0"/>
            <a:cs typeface="Times New Roman" panose="02020603050405020304" pitchFamily="18" charset="0"/>
          </a:endParaRPr>
        </a:p>
      </dgm:t>
    </dgm:pt>
    <dgm:pt modelId="{FF0EE88A-DD6B-4A02-8B7D-077E5DD3F7D2}">
      <dgm:prSet/>
      <dgm:spPr/>
      <dgm:t>
        <a:bodyPr/>
        <a:lstStyle/>
        <a:p>
          <a:r>
            <a:rPr lang="en-US" err="1">
              <a:latin typeface="Times New Roman" panose="02020603050405020304" pitchFamily="18" charset="0"/>
              <a:cs typeface="Times New Roman" panose="02020603050405020304" pitchFamily="18" charset="0"/>
            </a:rPr>
            <a:t>Sesong</a:t>
          </a:r>
          <a:endParaRPr lang="en-US">
            <a:latin typeface="Times New Roman" panose="02020603050405020304" pitchFamily="18" charset="0"/>
            <a:cs typeface="Times New Roman" panose="02020603050405020304" pitchFamily="18" charset="0"/>
          </a:endParaRPr>
        </a:p>
      </dgm:t>
    </dgm:pt>
    <dgm:pt modelId="{15F82208-708C-456E-9AF5-BC16D6987D61}" type="parTrans" cxnId="{D37AA310-BBEC-4054-9A14-DB1EB12F140B}">
      <dgm:prSet/>
      <dgm:spPr/>
      <dgm:t>
        <a:bodyPr/>
        <a:lstStyle/>
        <a:p>
          <a:endParaRPr lang="en-US">
            <a:latin typeface="Times New Roman" panose="02020603050405020304" pitchFamily="18" charset="0"/>
            <a:cs typeface="Times New Roman" panose="02020603050405020304" pitchFamily="18" charset="0"/>
          </a:endParaRPr>
        </a:p>
      </dgm:t>
    </dgm:pt>
    <dgm:pt modelId="{AF544BB7-A016-405C-9343-A4813097FF05}" type="sibTrans" cxnId="{D37AA310-BBEC-4054-9A14-DB1EB12F140B}">
      <dgm:prSet/>
      <dgm:spPr/>
      <dgm:t>
        <a:bodyPr/>
        <a:lstStyle/>
        <a:p>
          <a:endParaRPr lang="en-US">
            <a:latin typeface="Times New Roman" panose="02020603050405020304" pitchFamily="18" charset="0"/>
            <a:cs typeface="Times New Roman" panose="02020603050405020304" pitchFamily="18" charset="0"/>
          </a:endParaRPr>
        </a:p>
      </dgm:t>
    </dgm:pt>
    <dgm:pt modelId="{E87453DD-A55F-4C82-87FB-53A8D8BC88ED}">
      <dgm:prSet/>
      <dgm:spPr/>
      <dgm:t>
        <a:bodyPr/>
        <a:lstStyle/>
        <a:p>
          <a:r>
            <a:rPr lang="en-US" err="1">
              <a:latin typeface="Times New Roman" panose="02020603050405020304" pitchFamily="18" charset="0"/>
              <a:cs typeface="Times New Roman" panose="02020603050405020304" pitchFamily="18" charset="0"/>
            </a:rPr>
            <a:t>Myobong</a:t>
          </a:r>
          <a:endParaRPr lang="en-US">
            <a:latin typeface="Times New Roman" panose="02020603050405020304" pitchFamily="18" charset="0"/>
            <a:cs typeface="Times New Roman" panose="02020603050405020304" pitchFamily="18" charset="0"/>
          </a:endParaRPr>
        </a:p>
      </dgm:t>
    </dgm:pt>
    <dgm:pt modelId="{DFC382D6-BAAD-4DF5-B992-4C7209D2613D}" type="parTrans" cxnId="{77CB0A89-0B68-420A-80F1-188FD26D28AF}">
      <dgm:prSet/>
      <dgm:spPr/>
      <dgm:t>
        <a:bodyPr/>
        <a:lstStyle/>
        <a:p>
          <a:endParaRPr lang="en-US">
            <a:latin typeface="Times New Roman" panose="02020603050405020304" pitchFamily="18" charset="0"/>
            <a:cs typeface="Times New Roman" panose="02020603050405020304" pitchFamily="18" charset="0"/>
          </a:endParaRPr>
        </a:p>
      </dgm:t>
    </dgm:pt>
    <dgm:pt modelId="{2D0B32DE-BC9A-43B8-A76E-FADF558DECDD}" type="sibTrans" cxnId="{77CB0A89-0B68-420A-80F1-188FD26D28AF}">
      <dgm:prSet/>
      <dgm:spPr/>
      <dgm:t>
        <a:bodyPr/>
        <a:lstStyle/>
        <a:p>
          <a:endParaRPr lang="en-US">
            <a:latin typeface="Times New Roman" panose="02020603050405020304" pitchFamily="18" charset="0"/>
            <a:cs typeface="Times New Roman" panose="02020603050405020304" pitchFamily="18" charset="0"/>
          </a:endParaRPr>
        </a:p>
      </dgm:t>
    </dgm:pt>
    <dgm:pt modelId="{2FDC4684-F628-4003-B77A-D3035CD2A7AF}">
      <dgm:prSet/>
      <dgm:spPr/>
      <dgm:t>
        <a:bodyPr/>
        <a:lstStyle/>
        <a:p>
          <a:r>
            <a:rPr lang="en-US" err="1">
              <a:latin typeface="Times New Roman" panose="02020603050405020304" pitchFamily="18" charset="0"/>
              <a:cs typeface="Times New Roman" panose="02020603050405020304" pitchFamily="18" charset="0"/>
            </a:rPr>
            <a:t>Myeonsan</a:t>
          </a:r>
          <a:endParaRPr lang="en-US">
            <a:latin typeface="Times New Roman" panose="02020603050405020304" pitchFamily="18" charset="0"/>
            <a:cs typeface="Times New Roman" panose="02020603050405020304" pitchFamily="18" charset="0"/>
          </a:endParaRPr>
        </a:p>
      </dgm:t>
    </dgm:pt>
    <dgm:pt modelId="{99FFA820-EDBF-42CC-AD9F-4917EC5DB82B}" type="parTrans" cxnId="{EC95933D-B285-46A4-A93F-59AB76D5EB69}">
      <dgm:prSet/>
      <dgm:spPr/>
      <dgm:t>
        <a:bodyPr/>
        <a:lstStyle/>
        <a:p>
          <a:endParaRPr lang="en-US">
            <a:latin typeface="Times New Roman" panose="02020603050405020304" pitchFamily="18" charset="0"/>
            <a:cs typeface="Times New Roman" panose="02020603050405020304" pitchFamily="18" charset="0"/>
          </a:endParaRPr>
        </a:p>
      </dgm:t>
    </dgm:pt>
    <dgm:pt modelId="{EDD2F689-D944-4A25-9828-C2D20D756D8C}" type="sibTrans" cxnId="{EC95933D-B285-46A4-A93F-59AB76D5EB69}">
      <dgm:prSet/>
      <dgm:spPr/>
      <dgm:t>
        <a:bodyPr/>
        <a:lstStyle/>
        <a:p>
          <a:endParaRPr lang="en-US">
            <a:latin typeface="Times New Roman" panose="02020603050405020304" pitchFamily="18" charset="0"/>
            <a:cs typeface="Times New Roman" panose="02020603050405020304" pitchFamily="18" charset="0"/>
          </a:endParaRPr>
        </a:p>
      </dgm:t>
    </dgm:pt>
    <dgm:pt modelId="{848E113B-8315-46DD-A114-6F5B8C07D2E8}">
      <dgm:prSet/>
      <dgm:spPr/>
      <dgm:t>
        <a:bodyPr/>
        <a:lstStyle/>
        <a:p>
          <a:r>
            <a:rPr lang="en-US" err="1">
              <a:latin typeface="Times New Roman" panose="02020603050405020304" pitchFamily="18" charset="0"/>
              <a:cs typeface="Times New Roman" panose="02020603050405020304" pitchFamily="18" charset="0"/>
            </a:rPr>
            <a:t>Jangsan</a:t>
          </a:r>
          <a:endParaRPr lang="en-US">
            <a:latin typeface="Times New Roman" panose="02020603050405020304" pitchFamily="18" charset="0"/>
            <a:cs typeface="Times New Roman" panose="02020603050405020304" pitchFamily="18" charset="0"/>
          </a:endParaRPr>
        </a:p>
      </dgm:t>
    </dgm:pt>
    <dgm:pt modelId="{E86608C2-70D3-4452-9339-F51AEF3E3EA5}" type="parTrans" cxnId="{00922C57-CB4F-4E17-A483-58527001937A}">
      <dgm:prSet/>
      <dgm:spPr/>
      <dgm:t>
        <a:bodyPr/>
        <a:lstStyle/>
        <a:p>
          <a:endParaRPr lang="en-US">
            <a:latin typeface="Times New Roman" panose="02020603050405020304" pitchFamily="18" charset="0"/>
            <a:cs typeface="Times New Roman" panose="02020603050405020304" pitchFamily="18" charset="0"/>
          </a:endParaRPr>
        </a:p>
      </dgm:t>
    </dgm:pt>
    <dgm:pt modelId="{CD1A956F-6186-4F83-98E5-07D09D50CD00}" type="sibTrans" cxnId="{00922C57-CB4F-4E17-A483-58527001937A}">
      <dgm:prSet/>
      <dgm:spPr/>
      <dgm:t>
        <a:bodyPr/>
        <a:lstStyle/>
        <a:p>
          <a:endParaRPr lang="en-US">
            <a:latin typeface="Times New Roman" panose="02020603050405020304" pitchFamily="18" charset="0"/>
            <a:cs typeface="Times New Roman" panose="02020603050405020304" pitchFamily="18" charset="0"/>
          </a:endParaRPr>
        </a:p>
      </dgm:t>
    </dgm:pt>
    <dgm:pt modelId="{C03E19E5-8B5F-4823-8778-EA82C69DB107}">
      <dgm:prSet/>
      <dgm:spPr/>
      <dgm:t>
        <a:bodyPr/>
        <a:lstStyle/>
        <a:p>
          <a:r>
            <a:rPr lang="en-US" err="1">
              <a:latin typeface="Times New Roman" panose="02020603050405020304" pitchFamily="18" charset="0"/>
              <a:cs typeface="Times New Roman" panose="02020603050405020304" pitchFamily="18" charset="0"/>
            </a:rPr>
            <a:t>Jigunsan</a:t>
          </a:r>
          <a:endParaRPr lang="en-US">
            <a:latin typeface="Times New Roman" panose="02020603050405020304" pitchFamily="18" charset="0"/>
            <a:cs typeface="Times New Roman" panose="02020603050405020304" pitchFamily="18" charset="0"/>
          </a:endParaRPr>
        </a:p>
      </dgm:t>
    </dgm:pt>
    <dgm:pt modelId="{79C2FCE3-19EF-4877-B242-C83D1845D4B1}" type="parTrans" cxnId="{65E3EBC9-C43B-4A49-8D7E-6D1B3A44C03B}">
      <dgm:prSet/>
      <dgm:spPr/>
      <dgm:t>
        <a:bodyPr/>
        <a:lstStyle/>
        <a:p>
          <a:endParaRPr lang="en-US">
            <a:latin typeface="Times New Roman" panose="02020603050405020304" pitchFamily="18" charset="0"/>
            <a:cs typeface="Times New Roman" panose="02020603050405020304" pitchFamily="18" charset="0"/>
          </a:endParaRPr>
        </a:p>
      </dgm:t>
    </dgm:pt>
    <dgm:pt modelId="{7AF91AA7-DB73-4F67-98E7-C7CA123F6C92}" type="sibTrans" cxnId="{65E3EBC9-C43B-4A49-8D7E-6D1B3A44C03B}">
      <dgm:prSet/>
      <dgm:spPr/>
      <dgm:t>
        <a:bodyPr/>
        <a:lstStyle/>
        <a:p>
          <a:endParaRPr lang="en-US">
            <a:latin typeface="Times New Roman" panose="02020603050405020304" pitchFamily="18" charset="0"/>
            <a:cs typeface="Times New Roman" panose="02020603050405020304" pitchFamily="18" charset="0"/>
          </a:endParaRPr>
        </a:p>
      </dgm:t>
    </dgm:pt>
    <dgm:pt modelId="{87B58B79-838F-4A7B-894D-F9683C459993}">
      <dgm:prSet/>
      <dgm:spPr/>
      <dgm:t>
        <a:bodyPr/>
        <a:lstStyle/>
        <a:p>
          <a:r>
            <a:rPr lang="en-US" err="1">
              <a:latin typeface="Times New Roman" panose="02020603050405020304" pitchFamily="18" charset="0"/>
              <a:cs typeface="Times New Roman" panose="02020603050405020304" pitchFamily="18" charset="0"/>
            </a:rPr>
            <a:t>Duwibong</a:t>
          </a:r>
          <a:endParaRPr lang="en-US">
            <a:latin typeface="Times New Roman" panose="02020603050405020304" pitchFamily="18" charset="0"/>
            <a:cs typeface="Times New Roman" panose="02020603050405020304" pitchFamily="18" charset="0"/>
          </a:endParaRPr>
        </a:p>
      </dgm:t>
    </dgm:pt>
    <dgm:pt modelId="{4C156582-93AC-402C-967B-89A5648CABCC}" type="parTrans" cxnId="{819C129A-EC79-4895-9116-745948338529}">
      <dgm:prSet/>
      <dgm:spPr/>
      <dgm:t>
        <a:bodyPr/>
        <a:lstStyle/>
        <a:p>
          <a:endParaRPr lang="en-US">
            <a:latin typeface="Times New Roman" panose="02020603050405020304" pitchFamily="18" charset="0"/>
            <a:cs typeface="Times New Roman" panose="02020603050405020304" pitchFamily="18" charset="0"/>
          </a:endParaRPr>
        </a:p>
      </dgm:t>
    </dgm:pt>
    <dgm:pt modelId="{F4D6570C-A1CB-443B-B274-6B277FAE9674}" type="sibTrans" cxnId="{819C129A-EC79-4895-9116-745948338529}">
      <dgm:prSet/>
      <dgm:spPr/>
      <dgm:t>
        <a:bodyPr/>
        <a:lstStyle/>
        <a:p>
          <a:endParaRPr lang="en-US">
            <a:latin typeface="Times New Roman" panose="02020603050405020304" pitchFamily="18" charset="0"/>
            <a:cs typeface="Times New Roman" panose="02020603050405020304" pitchFamily="18" charset="0"/>
          </a:endParaRPr>
        </a:p>
      </dgm:t>
    </dgm:pt>
    <dgm:pt modelId="{DD8564E9-9FE5-4E6D-B933-54E9E6146619}">
      <dgm:prSet/>
      <dgm:spPr/>
      <dgm:t>
        <a:bodyPr/>
        <a:lstStyle/>
        <a:p>
          <a:r>
            <a:rPr lang="en-US" err="1">
              <a:latin typeface="Times New Roman" panose="02020603050405020304" pitchFamily="18" charset="0"/>
              <a:cs typeface="Times New Roman" panose="02020603050405020304" pitchFamily="18" charset="0"/>
            </a:rPr>
            <a:t>Dongjeom</a:t>
          </a:r>
          <a:endParaRPr lang="en-US">
            <a:latin typeface="Times New Roman" panose="02020603050405020304" pitchFamily="18" charset="0"/>
            <a:cs typeface="Times New Roman" panose="02020603050405020304" pitchFamily="18" charset="0"/>
          </a:endParaRPr>
        </a:p>
      </dgm:t>
    </dgm:pt>
    <dgm:pt modelId="{EC85B113-BF75-45C1-8E57-F370D0E544D8}" type="parTrans" cxnId="{413FD0F3-5B24-4073-A615-697D7E5BC42A}">
      <dgm:prSet/>
      <dgm:spPr/>
      <dgm:t>
        <a:bodyPr/>
        <a:lstStyle/>
        <a:p>
          <a:endParaRPr lang="en-US">
            <a:latin typeface="Times New Roman" panose="02020603050405020304" pitchFamily="18" charset="0"/>
            <a:cs typeface="Times New Roman" panose="02020603050405020304" pitchFamily="18" charset="0"/>
          </a:endParaRPr>
        </a:p>
      </dgm:t>
    </dgm:pt>
    <dgm:pt modelId="{E718EC13-FAB9-4503-A921-7339264F8214}" type="sibTrans" cxnId="{413FD0F3-5B24-4073-A615-697D7E5BC42A}">
      <dgm:prSet/>
      <dgm:spPr/>
      <dgm:t>
        <a:bodyPr/>
        <a:lstStyle/>
        <a:p>
          <a:endParaRPr lang="en-US">
            <a:latin typeface="Times New Roman" panose="02020603050405020304" pitchFamily="18" charset="0"/>
            <a:cs typeface="Times New Roman" panose="02020603050405020304" pitchFamily="18" charset="0"/>
          </a:endParaRPr>
        </a:p>
      </dgm:t>
    </dgm:pt>
    <dgm:pt modelId="{7FD72756-F8B1-4C06-A3DD-06B09FEC1B5D}">
      <dgm:prSet/>
      <dgm:spPr/>
      <dgm:t>
        <a:bodyPr/>
        <a:lstStyle/>
        <a:p>
          <a:r>
            <a:rPr lang="en-US" err="1">
              <a:latin typeface="Times New Roman" panose="02020603050405020304" pitchFamily="18" charset="0"/>
              <a:cs typeface="Times New Roman" panose="02020603050405020304" pitchFamily="18" charset="0"/>
            </a:rPr>
            <a:t>Makgol</a:t>
          </a:r>
          <a:endParaRPr lang="en-US">
            <a:latin typeface="Times New Roman" panose="02020603050405020304" pitchFamily="18" charset="0"/>
            <a:cs typeface="Times New Roman" panose="02020603050405020304" pitchFamily="18" charset="0"/>
          </a:endParaRPr>
        </a:p>
      </dgm:t>
    </dgm:pt>
    <dgm:pt modelId="{CDD337A3-24A2-491F-8C8D-AF4317FAB699}" type="parTrans" cxnId="{23CCE53E-95E9-47F8-AD91-D321380B9DF7}">
      <dgm:prSet/>
      <dgm:spPr/>
      <dgm:t>
        <a:bodyPr/>
        <a:lstStyle/>
        <a:p>
          <a:endParaRPr lang="en-US">
            <a:latin typeface="Times New Roman" panose="02020603050405020304" pitchFamily="18" charset="0"/>
            <a:cs typeface="Times New Roman" panose="02020603050405020304" pitchFamily="18" charset="0"/>
          </a:endParaRPr>
        </a:p>
      </dgm:t>
    </dgm:pt>
    <dgm:pt modelId="{61880C74-DF39-4518-9D9A-D824C0A7C52A}" type="sibTrans" cxnId="{23CCE53E-95E9-47F8-AD91-D321380B9DF7}">
      <dgm:prSet/>
      <dgm:spPr/>
      <dgm:t>
        <a:bodyPr/>
        <a:lstStyle/>
        <a:p>
          <a:endParaRPr lang="en-US">
            <a:latin typeface="Times New Roman" panose="02020603050405020304" pitchFamily="18" charset="0"/>
            <a:cs typeface="Times New Roman" panose="02020603050405020304" pitchFamily="18" charset="0"/>
          </a:endParaRPr>
        </a:p>
      </dgm:t>
    </dgm:pt>
    <dgm:pt modelId="{B8BB1031-5A9F-48D2-AD04-7722949FF12C}">
      <dgm:prSet/>
      <dgm:spPr/>
      <dgm:t>
        <a:bodyPr/>
        <a:lstStyle/>
        <a:p>
          <a:r>
            <a:rPr lang="en-US" err="1">
              <a:latin typeface="Times New Roman" panose="02020603050405020304" pitchFamily="18" charset="0"/>
              <a:cs typeface="Times New Roman" panose="02020603050405020304" pitchFamily="18" charset="0"/>
            </a:rPr>
            <a:t>Dumugol</a:t>
          </a:r>
          <a:endParaRPr lang="en-US">
            <a:latin typeface="Times New Roman" panose="02020603050405020304" pitchFamily="18" charset="0"/>
            <a:cs typeface="Times New Roman" panose="02020603050405020304" pitchFamily="18" charset="0"/>
          </a:endParaRPr>
        </a:p>
      </dgm:t>
    </dgm:pt>
    <dgm:pt modelId="{AA509D43-5100-4962-901B-E4F6D9A2D64D}" type="parTrans" cxnId="{42C28141-C30B-4446-921B-94BE1C267271}">
      <dgm:prSet/>
      <dgm:spPr/>
      <dgm:t>
        <a:bodyPr/>
        <a:lstStyle/>
        <a:p>
          <a:endParaRPr lang="en-US">
            <a:latin typeface="Times New Roman" panose="02020603050405020304" pitchFamily="18" charset="0"/>
            <a:cs typeface="Times New Roman" panose="02020603050405020304" pitchFamily="18" charset="0"/>
          </a:endParaRPr>
        </a:p>
      </dgm:t>
    </dgm:pt>
    <dgm:pt modelId="{8C5899A7-E7BA-4BFD-8ACE-42450FD9CA64}" type="sibTrans" cxnId="{42C28141-C30B-4446-921B-94BE1C267271}">
      <dgm:prSet/>
      <dgm:spPr/>
      <dgm:t>
        <a:bodyPr/>
        <a:lstStyle/>
        <a:p>
          <a:endParaRPr lang="en-US">
            <a:latin typeface="Times New Roman" panose="02020603050405020304" pitchFamily="18" charset="0"/>
            <a:cs typeface="Times New Roman" panose="02020603050405020304" pitchFamily="18" charset="0"/>
          </a:endParaRPr>
        </a:p>
      </dgm:t>
    </dgm:pt>
    <dgm:pt modelId="{9F517C97-ED97-41FB-9825-D65FABF20A16}" type="pres">
      <dgm:prSet presAssocID="{D337F797-C0A8-47B5-BB1E-149AD961F8F3}" presName="hierChild1" presStyleCnt="0">
        <dgm:presLayoutVars>
          <dgm:chPref val="1"/>
          <dgm:dir/>
          <dgm:animOne val="branch"/>
          <dgm:animLvl val="lvl"/>
          <dgm:resizeHandles/>
        </dgm:presLayoutVars>
      </dgm:prSet>
      <dgm:spPr/>
    </dgm:pt>
    <dgm:pt modelId="{11617D14-A4D3-4314-BD63-0338920C8E9B}" type="pres">
      <dgm:prSet presAssocID="{8C639C50-17BA-4B54-B23F-96F6EFFD3A86}" presName="hierRoot1" presStyleCnt="0"/>
      <dgm:spPr/>
    </dgm:pt>
    <dgm:pt modelId="{6AEDE404-2C12-4E8C-9AB8-63E23368DA0B}" type="pres">
      <dgm:prSet presAssocID="{8C639C50-17BA-4B54-B23F-96F6EFFD3A86}" presName="composite" presStyleCnt="0"/>
      <dgm:spPr/>
    </dgm:pt>
    <dgm:pt modelId="{B588F9AB-DA55-49FD-A688-ECB22E1B59B2}" type="pres">
      <dgm:prSet presAssocID="{8C639C50-17BA-4B54-B23F-96F6EFFD3A86}" presName="background" presStyleLbl="node0" presStyleIdx="0" presStyleCnt="1"/>
      <dgm:spPr/>
    </dgm:pt>
    <dgm:pt modelId="{CEC3B4A6-D068-4A9B-8484-D54744A4FA0A}" type="pres">
      <dgm:prSet presAssocID="{8C639C50-17BA-4B54-B23F-96F6EFFD3A86}" presName="text" presStyleLbl="fgAcc0" presStyleIdx="0" presStyleCnt="1" custScaleX="280237" custScaleY="354104">
        <dgm:presLayoutVars>
          <dgm:chPref val="3"/>
        </dgm:presLayoutVars>
      </dgm:prSet>
      <dgm:spPr/>
    </dgm:pt>
    <dgm:pt modelId="{38A1790D-3EEB-45E6-93C6-6D1A0EB29ECA}" type="pres">
      <dgm:prSet presAssocID="{8C639C50-17BA-4B54-B23F-96F6EFFD3A86}" presName="hierChild2" presStyleCnt="0"/>
      <dgm:spPr/>
    </dgm:pt>
    <dgm:pt modelId="{4CBD35C4-023D-48BA-8982-55C32F5B3D3F}" type="pres">
      <dgm:prSet presAssocID="{30D25C2C-B7BF-48B6-A52C-FB488A66801C}" presName="Name10" presStyleLbl="parChTrans1D2" presStyleIdx="0" presStyleCnt="2"/>
      <dgm:spPr/>
    </dgm:pt>
    <dgm:pt modelId="{031163DA-8AC7-4DB9-A5F6-409AE65BC0E2}" type="pres">
      <dgm:prSet presAssocID="{4EF5350B-ACEA-4E84-AD5E-2EA4981B7B46}" presName="hierRoot2" presStyleCnt="0"/>
      <dgm:spPr/>
    </dgm:pt>
    <dgm:pt modelId="{45BBA3E8-30A1-421B-BC35-CD278BB15581}" type="pres">
      <dgm:prSet presAssocID="{4EF5350B-ACEA-4E84-AD5E-2EA4981B7B46}" presName="composite2" presStyleCnt="0"/>
      <dgm:spPr/>
    </dgm:pt>
    <dgm:pt modelId="{C4EE630F-E208-4694-9094-8F75F538236A}" type="pres">
      <dgm:prSet presAssocID="{4EF5350B-ACEA-4E84-AD5E-2EA4981B7B46}" presName="background2" presStyleLbl="node2" presStyleIdx="0" presStyleCnt="2"/>
      <dgm:spPr/>
    </dgm:pt>
    <dgm:pt modelId="{8F0AEEF5-1921-45A5-8626-F36EE42D587C}" type="pres">
      <dgm:prSet presAssocID="{4EF5350B-ACEA-4E84-AD5E-2EA4981B7B46}" presName="text2" presStyleLbl="fgAcc2" presStyleIdx="0" presStyleCnt="2" custScaleX="138971" custScaleY="116063">
        <dgm:presLayoutVars>
          <dgm:chPref val="3"/>
        </dgm:presLayoutVars>
      </dgm:prSet>
      <dgm:spPr/>
    </dgm:pt>
    <dgm:pt modelId="{33F05BE8-3E15-415C-A141-8D6CC32199EB}" type="pres">
      <dgm:prSet presAssocID="{4EF5350B-ACEA-4E84-AD5E-2EA4981B7B46}" presName="hierChild3" presStyleCnt="0"/>
      <dgm:spPr/>
    </dgm:pt>
    <dgm:pt modelId="{93CE4184-33BB-413F-AA6B-71E4D9A9A142}" type="pres">
      <dgm:prSet presAssocID="{E86608C2-70D3-4452-9339-F51AEF3E3EA5}" presName="Name17" presStyleLbl="parChTrans1D3" presStyleIdx="0" presStyleCnt="11"/>
      <dgm:spPr/>
    </dgm:pt>
    <dgm:pt modelId="{4D589638-44D6-436A-8E51-7D7104D90FE9}" type="pres">
      <dgm:prSet presAssocID="{848E113B-8315-46DD-A114-6F5B8C07D2E8}" presName="hierRoot3" presStyleCnt="0"/>
      <dgm:spPr/>
    </dgm:pt>
    <dgm:pt modelId="{AD3BFFD2-35FA-41CA-AA2B-1ADCCFF9C8F9}" type="pres">
      <dgm:prSet presAssocID="{848E113B-8315-46DD-A114-6F5B8C07D2E8}" presName="composite3" presStyleCnt="0"/>
      <dgm:spPr/>
    </dgm:pt>
    <dgm:pt modelId="{F0738647-4AFD-4B4B-A096-EABA9A2A56F7}" type="pres">
      <dgm:prSet presAssocID="{848E113B-8315-46DD-A114-6F5B8C07D2E8}" presName="background3" presStyleLbl="node3" presStyleIdx="0" presStyleCnt="11"/>
      <dgm:spPr/>
    </dgm:pt>
    <dgm:pt modelId="{630F441A-7AB7-476E-AA2E-EF07FEB130AE}" type="pres">
      <dgm:prSet presAssocID="{848E113B-8315-46DD-A114-6F5B8C07D2E8}" presName="text3" presStyleLbl="fgAcc3" presStyleIdx="0" presStyleCnt="11">
        <dgm:presLayoutVars>
          <dgm:chPref val="3"/>
        </dgm:presLayoutVars>
      </dgm:prSet>
      <dgm:spPr/>
    </dgm:pt>
    <dgm:pt modelId="{13422CE7-DBDE-493C-A202-0D54EA324C02}" type="pres">
      <dgm:prSet presAssocID="{848E113B-8315-46DD-A114-6F5B8C07D2E8}" presName="hierChild4" presStyleCnt="0"/>
      <dgm:spPr/>
    </dgm:pt>
    <dgm:pt modelId="{4F540FDE-6F96-4FA1-B1E9-20BBC1E2CC00}" type="pres">
      <dgm:prSet presAssocID="{99FFA820-EDBF-42CC-AD9F-4917EC5DB82B}" presName="Name17" presStyleLbl="parChTrans1D3" presStyleIdx="1" presStyleCnt="11"/>
      <dgm:spPr/>
    </dgm:pt>
    <dgm:pt modelId="{1603156C-CD74-4A44-9A9F-091EA1E221A1}" type="pres">
      <dgm:prSet presAssocID="{2FDC4684-F628-4003-B77A-D3035CD2A7AF}" presName="hierRoot3" presStyleCnt="0"/>
      <dgm:spPr/>
    </dgm:pt>
    <dgm:pt modelId="{281B3365-E0F5-425C-90CD-3FA6CE6E8215}" type="pres">
      <dgm:prSet presAssocID="{2FDC4684-F628-4003-B77A-D3035CD2A7AF}" presName="composite3" presStyleCnt="0"/>
      <dgm:spPr/>
    </dgm:pt>
    <dgm:pt modelId="{DE02039F-3253-4F61-BADF-A77BF94325EB}" type="pres">
      <dgm:prSet presAssocID="{2FDC4684-F628-4003-B77A-D3035CD2A7AF}" presName="background3" presStyleLbl="node3" presStyleIdx="1" presStyleCnt="11"/>
      <dgm:spPr/>
    </dgm:pt>
    <dgm:pt modelId="{7C5899B1-8FF8-43A7-AB58-C0DA0082C5EB}" type="pres">
      <dgm:prSet presAssocID="{2FDC4684-F628-4003-B77A-D3035CD2A7AF}" presName="text3" presStyleLbl="fgAcc3" presStyleIdx="1" presStyleCnt="11">
        <dgm:presLayoutVars>
          <dgm:chPref val="3"/>
        </dgm:presLayoutVars>
      </dgm:prSet>
      <dgm:spPr/>
    </dgm:pt>
    <dgm:pt modelId="{2EF97777-7C58-4407-97E5-077B65D606B6}" type="pres">
      <dgm:prSet presAssocID="{2FDC4684-F628-4003-B77A-D3035CD2A7AF}" presName="hierChild4" presStyleCnt="0"/>
      <dgm:spPr/>
    </dgm:pt>
    <dgm:pt modelId="{61C2F1C6-68EA-4C7B-8D2B-EEAE2B465050}" type="pres">
      <dgm:prSet presAssocID="{DFC382D6-BAAD-4DF5-B992-4C7209D2613D}" presName="Name17" presStyleLbl="parChTrans1D3" presStyleIdx="2" presStyleCnt="11"/>
      <dgm:spPr/>
    </dgm:pt>
    <dgm:pt modelId="{6C6991DE-1649-4D17-92A7-50A01BE6D893}" type="pres">
      <dgm:prSet presAssocID="{E87453DD-A55F-4C82-87FB-53A8D8BC88ED}" presName="hierRoot3" presStyleCnt="0"/>
      <dgm:spPr/>
    </dgm:pt>
    <dgm:pt modelId="{CF3F4596-89E3-4260-9C23-D6D05EFF4AC0}" type="pres">
      <dgm:prSet presAssocID="{E87453DD-A55F-4C82-87FB-53A8D8BC88ED}" presName="composite3" presStyleCnt="0"/>
      <dgm:spPr/>
    </dgm:pt>
    <dgm:pt modelId="{6BD388D3-9532-4E97-A942-60C4EAD14D46}" type="pres">
      <dgm:prSet presAssocID="{E87453DD-A55F-4C82-87FB-53A8D8BC88ED}" presName="background3" presStyleLbl="node3" presStyleIdx="2" presStyleCnt="11"/>
      <dgm:spPr/>
    </dgm:pt>
    <dgm:pt modelId="{0DE309D4-EFD2-4DDA-8A35-03129B4B755D}" type="pres">
      <dgm:prSet presAssocID="{E87453DD-A55F-4C82-87FB-53A8D8BC88ED}" presName="text3" presStyleLbl="fgAcc3" presStyleIdx="2" presStyleCnt="11">
        <dgm:presLayoutVars>
          <dgm:chPref val="3"/>
        </dgm:presLayoutVars>
      </dgm:prSet>
      <dgm:spPr/>
    </dgm:pt>
    <dgm:pt modelId="{7AD33B22-7FAE-411C-BC42-0C15264E31F7}" type="pres">
      <dgm:prSet presAssocID="{E87453DD-A55F-4C82-87FB-53A8D8BC88ED}" presName="hierChild4" presStyleCnt="0"/>
      <dgm:spPr/>
    </dgm:pt>
    <dgm:pt modelId="{5E52E20A-5C8E-464C-9D0B-62D24D6021F6}" type="pres">
      <dgm:prSet presAssocID="{EAE2B84F-FE77-4AFA-AAA1-337AA691D196}" presName="Name17" presStyleLbl="parChTrans1D3" presStyleIdx="3" presStyleCnt="11"/>
      <dgm:spPr/>
    </dgm:pt>
    <dgm:pt modelId="{0EAA7042-B2E7-4B41-8037-CB8056AE99A1}" type="pres">
      <dgm:prSet presAssocID="{DB1565EC-F367-4B07-9038-422E9DEDFE4D}" presName="hierRoot3" presStyleCnt="0"/>
      <dgm:spPr/>
    </dgm:pt>
    <dgm:pt modelId="{FAACD1EF-1052-426A-9F4B-ABF55C7C2CD9}" type="pres">
      <dgm:prSet presAssocID="{DB1565EC-F367-4B07-9038-422E9DEDFE4D}" presName="composite3" presStyleCnt="0"/>
      <dgm:spPr/>
    </dgm:pt>
    <dgm:pt modelId="{EFB40B3D-AAAC-46CF-A255-0455C23A2D38}" type="pres">
      <dgm:prSet presAssocID="{DB1565EC-F367-4B07-9038-422E9DEDFE4D}" presName="background3" presStyleLbl="node3" presStyleIdx="3" presStyleCnt="11"/>
      <dgm:spPr/>
    </dgm:pt>
    <dgm:pt modelId="{4CE74606-5C73-41FD-9FFE-225BBAA58A36}" type="pres">
      <dgm:prSet presAssocID="{DB1565EC-F367-4B07-9038-422E9DEDFE4D}" presName="text3" presStyleLbl="fgAcc3" presStyleIdx="3" presStyleCnt="11">
        <dgm:presLayoutVars>
          <dgm:chPref val="3"/>
        </dgm:presLayoutVars>
      </dgm:prSet>
      <dgm:spPr/>
    </dgm:pt>
    <dgm:pt modelId="{633B9EAA-1A22-4210-9D98-7F8DB6167B43}" type="pres">
      <dgm:prSet presAssocID="{DB1565EC-F367-4B07-9038-422E9DEDFE4D}" presName="hierChild4" presStyleCnt="0"/>
      <dgm:spPr/>
    </dgm:pt>
    <dgm:pt modelId="{42E60147-C9C3-48A3-BC44-06368CAD1877}" type="pres">
      <dgm:prSet presAssocID="{15F82208-708C-456E-9AF5-BC16D6987D61}" presName="Name17" presStyleLbl="parChTrans1D3" presStyleIdx="4" presStyleCnt="11"/>
      <dgm:spPr/>
    </dgm:pt>
    <dgm:pt modelId="{02F254DE-9EB1-4B40-AC89-3C6BE4165962}" type="pres">
      <dgm:prSet presAssocID="{FF0EE88A-DD6B-4A02-8B7D-077E5DD3F7D2}" presName="hierRoot3" presStyleCnt="0"/>
      <dgm:spPr/>
    </dgm:pt>
    <dgm:pt modelId="{1A4ACFAE-ABD7-47AE-A27F-CFA7B65FB744}" type="pres">
      <dgm:prSet presAssocID="{FF0EE88A-DD6B-4A02-8B7D-077E5DD3F7D2}" presName="composite3" presStyleCnt="0"/>
      <dgm:spPr/>
    </dgm:pt>
    <dgm:pt modelId="{5D338789-A400-46D8-A216-63BED4ADC94B}" type="pres">
      <dgm:prSet presAssocID="{FF0EE88A-DD6B-4A02-8B7D-077E5DD3F7D2}" presName="background3" presStyleLbl="node3" presStyleIdx="4" presStyleCnt="11"/>
      <dgm:spPr/>
    </dgm:pt>
    <dgm:pt modelId="{4CC69513-8885-4399-B659-427F852D1CFD}" type="pres">
      <dgm:prSet presAssocID="{FF0EE88A-DD6B-4A02-8B7D-077E5DD3F7D2}" presName="text3" presStyleLbl="fgAcc3" presStyleIdx="4" presStyleCnt="11">
        <dgm:presLayoutVars>
          <dgm:chPref val="3"/>
        </dgm:presLayoutVars>
      </dgm:prSet>
      <dgm:spPr/>
    </dgm:pt>
    <dgm:pt modelId="{8684B15C-1080-4160-BCDC-ED93ECFCF380}" type="pres">
      <dgm:prSet presAssocID="{FF0EE88A-DD6B-4A02-8B7D-077E5DD3F7D2}" presName="hierChild4" presStyleCnt="0"/>
      <dgm:spPr/>
    </dgm:pt>
    <dgm:pt modelId="{523E6229-BAB5-4ED6-90FD-BD589644A50E}" type="pres">
      <dgm:prSet presAssocID="{4E3816B1-CBFD-4793-87C0-A1E369B85A8A}" presName="Name17" presStyleLbl="parChTrans1D3" presStyleIdx="5" presStyleCnt="11"/>
      <dgm:spPr/>
    </dgm:pt>
    <dgm:pt modelId="{184A2005-42C2-47C3-A3FE-3518BB9ABA2A}" type="pres">
      <dgm:prSet presAssocID="{6B20A7F3-7E3F-43A9-AA72-8A3CDF103A99}" presName="hierRoot3" presStyleCnt="0"/>
      <dgm:spPr/>
    </dgm:pt>
    <dgm:pt modelId="{8DED5756-7E08-47D0-9A95-D4F9132662DF}" type="pres">
      <dgm:prSet presAssocID="{6B20A7F3-7E3F-43A9-AA72-8A3CDF103A99}" presName="composite3" presStyleCnt="0"/>
      <dgm:spPr/>
    </dgm:pt>
    <dgm:pt modelId="{72C5E557-6A63-4D7B-9A7A-1561C49ABF2D}" type="pres">
      <dgm:prSet presAssocID="{6B20A7F3-7E3F-43A9-AA72-8A3CDF103A99}" presName="background3" presStyleLbl="node3" presStyleIdx="5" presStyleCnt="11"/>
      <dgm:spPr/>
    </dgm:pt>
    <dgm:pt modelId="{879A8D9C-B1D4-49B1-AFF3-24A80BD7F357}" type="pres">
      <dgm:prSet presAssocID="{6B20A7F3-7E3F-43A9-AA72-8A3CDF103A99}" presName="text3" presStyleLbl="fgAcc3" presStyleIdx="5" presStyleCnt="11">
        <dgm:presLayoutVars>
          <dgm:chPref val="3"/>
        </dgm:presLayoutVars>
      </dgm:prSet>
      <dgm:spPr/>
    </dgm:pt>
    <dgm:pt modelId="{0B162384-FCA0-4FA3-8D69-7D14DC0E9DEF}" type="pres">
      <dgm:prSet presAssocID="{6B20A7F3-7E3F-43A9-AA72-8A3CDF103A99}" presName="hierChild4" presStyleCnt="0"/>
      <dgm:spPr/>
    </dgm:pt>
    <dgm:pt modelId="{C2A70CDF-4E40-425D-8A8A-1F39892A2949}" type="pres">
      <dgm:prSet presAssocID="{376808D6-09B1-4A34-9BF8-CFDE77B3A762}" presName="Name10" presStyleLbl="parChTrans1D2" presStyleIdx="1" presStyleCnt="2"/>
      <dgm:spPr/>
    </dgm:pt>
    <dgm:pt modelId="{3A3DA039-963B-45E5-B499-848C9B6D4B24}" type="pres">
      <dgm:prSet presAssocID="{D48EC6D1-4946-4543-9914-E4E38B0683B3}" presName="hierRoot2" presStyleCnt="0"/>
      <dgm:spPr/>
    </dgm:pt>
    <dgm:pt modelId="{51284823-E4A8-448B-ACE0-1A0BD1C3340D}" type="pres">
      <dgm:prSet presAssocID="{D48EC6D1-4946-4543-9914-E4E38B0683B3}" presName="composite2" presStyleCnt="0"/>
      <dgm:spPr/>
    </dgm:pt>
    <dgm:pt modelId="{3504CE0C-2271-403A-BCC7-0B9627B28852}" type="pres">
      <dgm:prSet presAssocID="{D48EC6D1-4946-4543-9914-E4E38B0683B3}" presName="background2" presStyleLbl="node2" presStyleIdx="1" presStyleCnt="2"/>
      <dgm:spPr/>
    </dgm:pt>
    <dgm:pt modelId="{E47343E3-D1C0-46EA-B9FB-F6BAC65EBBB2}" type="pres">
      <dgm:prSet presAssocID="{D48EC6D1-4946-4543-9914-E4E38B0683B3}" presName="text2" presStyleLbl="fgAcc2" presStyleIdx="1" presStyleCnt="2" custScaleX="129718" custScaleY="115354">
        <dgm:presLayoutVars>
          <dgm:chPref val="3"/>
        </dgm:presLayoutVars>
      </dgm:prSet>
      <dgm:spPr/>
    </dgm:pt>
    <dgm:pt modelId="{15D82ED9-76E0-48AD-99F3-4EBA6EC9879B}" type="pres">
      <dgm:prSet presAssocID="{D48EC6D1-4946-4543-9914-E4E38B0683B3}" presName="hierChild3" presStyleCnt="0"/>
      <dgm:spPr/>
    </dgm:pt>
    <dgm:pt modelId="{696E9F4C-27AA-45B2-A9CF-11FF8AC5E7D5}" type="pres">
      <dgm:prSet presAssocID="{EC85B113-BF75-45C1-8E57-F370D0E544D8}" presName="Name17" presStyleLbl="parChTrans1D3" presStyleIdx="6" presStyleCnt="11"/>
      <dgm:spPr/>
    </dgm:pt>
    <dgm:pt modelId="{CE6A1265-97DB-4A58-B1BB-375A8942575C}" type="pres">
      <dgm:prSet presAssocID="{DD8564E9-9FE5-4E6D-B933-54E9E6146619}" presName="hierRoot3" presStyleCnt="0"/>
      <dgm:spPr/>
    </dgm:pt>
    <dgm:pt modelId="{0EFED254-606A-439A-A75F-E0FE79482CA1}" type="pres">
      <dgm:prSet presAssocID="{DD8564E9-9FE5-4E6D-B933-54E9E6146619}" presName="composite3" presStyleCnt="0"/>
      <dgm:spPr/>
    </dgm:pt>
    <dgm:pt modelId="{385FB620-9090-453D-A0C9-34850B2082EC}" type="pres">
      <dgm:prSet presAssocID="{DD8564E9-9FE5-4E6D-B933-54E9E6146619}" presName="background3" presStyleLbl="node3" presStyleIdx="6" presStyleCnt="11"/>
      <dgm:spPr/>
    </dgm:pt>
    <dgm:pt modelId="{5E5D8759-E439-47CB-B955-654DBE3DAEC9}" type="pres">
      <dgm:prSet presAssocID="{DD8564E9-9FE5-4E6D-B933-54E9E6146619}" presName="text3" presStyleLbl="fgAcc3" presStyleIdx="6" presStyleCnt="11">
        <dgm:presLayoutVars>
          <dgm:chPref val="3"/>
        </dgm:presLayoutVars>
      </dgm:prSet>
      <dgm:spPr/>
    </dgm:pt>
    <dgm:pt modelId="{0BDE713D-8469-40AD-9BF7-321110135D5A}" type="pres">
      <dgm:prSet presAssocID="{DD8564E9-9FE5-4E6D-B933-54E9E6146619}" presName="hierChild4" presStyleCnt="0"/>
      <dgm:spPr/>
    </dgm:pt>
    <dgm:pt modelId="{8B47CB8A-324D-4F3F-B8A5-93EE4FC82684}" type="pres">
      <dgm:prSet presAssocID="{AA509D43-5100-4962-901B-E4F6D9A2D64D}" presName="Name17" presStyleLbl="parChTrans1D3" presStyleIdx="7" presStyleCnt="11"/>
      <dgm:spPr/>
    </dgm:pt>
    <dgm:pt modelId="{F5292D47-D97D-4721-96C1-AFF7105EA6F1}" type="pres">
      <dgm:prSet presAssocID="{B8BB1031-5A9F-48D2-AD04-7722949FF12C}" presName="hierRoot3" presStyleCnt="0"/>
      <dgm:spPr/>
    </dgm:pt>
    <dgm:pt modelId="{FD55EF96-F66E-42FB-A230-BE58B70EC008}" type="pres">
      <dgm:prSet presAssocID="{B8BB1031-5A9F-48D2-AD04-7722949FF12C}" presName="composite3" presStyleCnt="0"/>
      <dgm:spPr/>
    </dgm:pt>
    <dgm:pt modelId="{8701282F-FE21-429E-A2EA-34F13961922D}" type="pres">
      <dgm:prSet presAssocID="{B8BB1031-5A9F-48D2-AD04-7722949FF12C}" presName="background3" presStyleLbl="node3" presStyleIdx="7" presStyleCnt="11"/>
      <dgm:spPr/>
    </dgm:pt>
    <dgm:pt modelId="{7763683F-14A3-4D1F-AEAD-DF2C08A47C29}" type="pres">
      <dgm:prSet presAssocID="{B8BB1031-5A9F-48D2-AD04-7722949FF12C}" presName="text3" presStyleLbl="fgAcc3" presStyleIdx="7" presStyleCnt="11">
        <dgm:presLayoutVars>
          <dgm:chPref val="3"/>
        </dgm:presLayoutVars>
      </dgm:prSet>
      <dgm:spPr/>
    </dgm:pt>
    <dgm:pt modelId="{B0E8D1AF-ACEC-4468-8889-343395AAD57A}" type="pres">
      <dgm:prSet presAssocID="{B8BB1031-5A9F-48D2-AD04-7722949FF12C}" presName="hierChild4" presStyleCnt="0"/>
      <dgm:spPr/>
    </dgm:pt>
    <dgm:pt modelId="{AA6C38F6-6BD0-4A5B-A3CF-1A10B1723A9D}" type="pres">
      <dgm:prSet presAssocID="{CDD337A3-24A2-491F-8C8D-AF4317FAB699}" presName="Name17" presStyleLbl="parChTrans1D3" presStyleIdx="8" presStyleCnt="11"/>
      <dgm:spPr/>
    </dgm:pt>
    <dgm:pt modelId="{62BEAFF1-D264-4D96-868A-1D3A6682CB6F}" type="pres">
      <dgm:prSet presAssocID="{7FD72756-F8B1-4C06-A3DD-06B09FEC1B5D}" presName="hierRoot3" presStyleCnt="0"/>
      <dgm:spPr/>
    </dgm:pt>
    <dgm:pt modelId="{793B7D76-3484-4892-B6D1-973ABF3B94B8}" type="pres">
      <dgm:prSet presAssocID="{7FD72756-F8B1-4C06-A3DD-06B09FEC1B5D}" presName="composite3" presStyleCnt="0"/>
      <dgm:spPr/>
    </dgm:pt>
    <dgm:pt modelId="{49EE66CB-607C-4460-8AFE-464706A52AB3}" type="pres">
      <dgm:prSet presAssocID="{7FD72756-F8B1-4C06-A3DD-06B09FEC1B5D}" presName="background3" presStyleLbl="node3" presStyleIdx="8" presStyleCnt="11"/>
      <dgm:spPr/>
    </dgm:pt>
    <dgm:pt modelId="{849E258C-1C44-4458-8F82-FE04DC19B2FC}" type="pres">
      <dgm:prSet presAssocID="{7FD72756-F8B1-4C06-A3DD-06B09FEC1B5D}" presName="text3" presStyleLbl="fgAcc3" presStyleIdx="8" presStyleCnt="11">
        <dgm:presLayoutVars>
          <dgm:chPref val="3"/>
        </dgm:presLayoutVars>
      </dgm:prSet>
      <dgm:spPr/>
    </dgm:pt>
    <dgm:pt modelId="{6F288E2C-9D80-4F82-981C-4A8D25C2504F}" type="pres">
      <dgm:prSet presAssocID="{7FD72756-F8B1-4C06-A3DD-06B09FEC1B5D}" presName="hierChild4" presStyleCnt="0"/>
      <dgm:spPr/>
    </dgm:pt>
    <dgm:pt modelId="{FE4598F8-EFF4-4CA2-A403-A2E934E07FE8}" type="pres">
      <dgm:prSet presAssocID="{79C2FCE3-19EF-4877-B242-C83D1845D4B1}" presName="Name17" presStyleLbl="parChTrans1D3" presStyleIdx="9" presStyleCnt="11"/>
      <dgm:spPr/>
    </dgm:pt>
    <dgm:pt modelId="{A789F69A-A1F1-49E3-B92F-A1DB15792BD9}" type="pres">
      <dgm:prSet presAssocID="{C03E19E5-8B5F-4823-8778-EA82C69DB107}" presName="hierRoot3" presStyleCnt="0"/>
      <dgm:spPr/>
    </dgm:pt>
    <dgm:pt modelId="{D38BA599-6175-4DA2-9C9E-B9C0CDC81FEE}" type="pres">
      <dgm:prSet presAssocID="{C03E19E5-8B5F-4823-8778-EA82C69DB107}" presName="composite3" presStyleCnt="0"/>
      <dgm:spPr/>
    </dgm:pt>
    <dgm:pt modelId="{27E6D686-C81A-46D9-8EDC-313CE96A0AF2}" type="pres">
      <dgm:prSet presAssocID="{C03E19E5-8B5F-4823-8778-EA82C69DB107}" presName="background3" presStyleLbl="node3" presStyleIdx="9" presStyleCnt="11"/>
      <dgm:spPr/>
    </dgm:pt>
    <dgm:pt modelId="{D1A80BF6-6DCF-45D4-8D42-E45F400D3513}" type="pres">
      <dgm:prSet presAssocID="{C03E19E5-8B5F-4823-8778-EA82C69DB107}" presName="text3" presStyleLbl="fgAcc3" presStyleIdx="9" presStyleCnt="11">
        <dgm:presLayoutVars>
          <dgm:chPref val="3"/>
        </dgm:presLayoutVars>
      </dgm:prSet>
      <dgm:spPr/>
    </dgm:pt>
    <dgm:pt modelId="{A4198D90-6BF4-43EB-86C9-1CFE1E32A5BA}" type="pres">
      <dgm:prSet presAssocID="{C03E19E5-8B5F-4823-8778-EA82C69DB107}" presName="hierChild4" presStyleCnt="0"/>
      <dgm:spPr/>
    </dgm:pt>
    <dgm:pt modelId="{9260F277-89CA-4716-9B7B-A0956E6EA44A}" type="pres">
      <dgm:prSet presAssocID="{4C156582-93AC-402C-967B-89A5648CABCC}" presName="Name17" presStyleLbl="parChTrans1D3" presStyleIdx="10" presStyleCnt="11"/>
      <dgm:spPr/>
    </dgm:pt>
    <dgm:pt modelId="{DB8F3697-F7D1-47D2-943C-AB5CF5F93ED1}" type="pres">
      <dgm:prSet presAssocID="{87B58B79-838F-4A7B-894D-F9683C459993}" presName="hierRoot3" presStyleCnt="0"/>
      <dgm:spPr/>
    </dgm:pt>
    <dgm:pt modelId="{23A05FB1-9EF3-450A-8741-2F0913CC94AB}" type="pres">
      <dgm:prSet presAssocID="{87B58B79-838F-4A7B-894D-F9683C459993}" presName="composite3" presStyleCnt="0"/>
      <dgm:spPr/>
    </dgm:pt>
    <dgm:pt modelId="{21643873-3A88-4E44-9366-CA754458BB54}" type="pres">
      <dgm:prSet presAssocID="{87B58B79-838F-4A7B-894D-F9683C459993}" presName="background3" presStyleLbl="node3" presStyleIdx="10" presStyleCnt="11"/>
      <dgm:spPr/>
    </dgm:pt>
    <dgm:pt modelId="{D0CAA996-C2DE-4B5B-9836-C21EB888A2DC}" type="pres">
      <dgm:prSet presAssocID="{87B58B79-838F-4A7B-894D-F9683C459993}" presName="text3" presStyleLbl="fgAcc3" presStyleIdx="10" presStyleCnt="11">
        <dgm:presLayoutVars>
          <dgm:chPref val="3"/>
        </dgm:presLayoutVars>
      </dgm:prSet>
      <dgm:spPr/>
    </dgm:pt>
    <dgm:pt modelId="{0451D9F2-BB01-48BA-8987-52E8C0C192B8}" type="pres">
      <dgm:prSet presAssocID="{87B58B79-838F-4A7B-894D-F9683C459993}" presName="hierChild4" presStyleCnt="0"/>
      <dgm:spPr/>
    </dgm:pt>
  </dgm:ptLst>
  <dgm:cxnLst>
    <dgm:cxn modelId="{060B1902-13F3-4430-9F7D-92553A923885}" type="presOf" srcId="{B8BB1031-5A9F-48D2-AD04-7722949FF12C}" destId="{7763683F-14A3-4D1F-AEAD-DF2C08A47C29}" srcOrd="0" destOrd="0" presId="urn:microsoft.com/office/officeart/2005/8/layout/hierarchy1"/>
    <dgm:cxn modelId="{A9616E0B-9D3A-490C-976E-1E114E2D3AA4}" type="presOf" srcId="{DD8564E9-9FE5-4E6D-B933-54E9E6146619}" destId="{5E5D8759-E439-47CB-B955-654DBE3DAEC9}" srcOrd="0" destOrd="0" presId="urn:microsoft.com/office/officeart/2005/8/layout/hierarchy1"/>
    <dgm:cxn modelId="{D37AA310-BBEC-4054-9A14-DB1EB12F140B}" srcId="{4EF5350B-ACEA-4E84-AD5E-2EA4981B7B46}" destId="{FF0EE88A-DD6B-4A02-8B7D-077E5DD3F7D2}" srcOrd="4" destOrd="0" parTransId="{15F82208-708C-456E-9AF5-BC16D6987D61}" sibTransId="{AF544BB7-A016-405C-9343-A4813097FF05}"/>
    <dgm:cxn modelId="{B033B015-7AE6-4487-87D2-E86F12D10F1E}" type="presOf" srcId="{C03E19E5-8B5F-4823-8778-EA82C69DB107}" destId="{D1A80BF6-6DCF-45D4-8D42-E45F400D3513}" srcOrd="0" destOrd="0" presId="urn:microsoft.com/office/officeart/2005/8/layout/hierarchy1"/>
    <dgm:cxn modelId="{FC66221D-62F0-4DB0-A603-06990EC00A1A}" type="presOf" srcId="{8C639C50-17BA-4B54-B23F-96F6EFFD3A86}" destId="{CEC3B4A6-D068-4A9B-8484-D54744A4FA0A}" srcOrd="0" destOrd="0" presId="urn:microsoft.com/office/officeart/2005/8/layout/hierarchy1"/>
    <dgm:cxn modelId="{79C7952F-57F7-42D7-AF61-8A44EBE6714B}" type="presOf" srcId="{15F82208-708C-456E-9AF5-BC16D6987D61}" destId="{42E60147-C9C3-48A3-BC44-06368CAD1877}" srcOrd="0" destOrd="0" presId="urn:microsoft.com/office/officeart/2005/8/layout/hierarchy1"/>
    <dgm:cxn modelId="{CE868735-D3FA-4A39-A44F-4DBF4F2490BD}" type="presOf" srcId="{4E3816B1-CBFD-4793-87C0-A1E369B85A8A}" destId="{523E6229-BAB5-4ED6-90FD-BD589644A50E}" srcOrd="0" destOrd="0" presId="urn:microsoft.com/office/officeart/2005/8/layout/hierarchy1"/>
    <dgm:cxn modelId="{7DDAC635-2C12-4A10-A9C9-8B05DE2F0AFB}" type="presOf" srcId="{848E113B-8315-46DD-A114-6F5B8C07D2E8}" destId="{630F441A-7AB7-476E-AA2E-EF07FEB130AE}" srcOrd="0" destOrd="0" presId="urn:microsoft.com/office/officeart/2005/8/layout/hierarchy1"/>
    <dgm:cxn modelId="{7F628C36-4957-46E9-82CD-3AA67FD4D427}" srcId="{4EF5350B-ACEA-4E84-AD5E-2EA4981B7B46}" destId="{DB1565EC-F367-4B07-9038-422E9DEDFE4D}" srcOrd="3" destOrd="0" parTransId="{EAE2B84F-FE77-4AFA-AAA1-337AA691D196}" sibTransId="{3BF26504-D3C2-4FBA-9153-35AFEB454D99}"/>
    <dgm:cxn modelId="{EC95933D-B285-46A4-A93F-59AB76D5EB69}" srcId="{4EF5350B-ACEA-4E84-AD5E-2EA4981B7B46}" destId="{2FDC4684-F628-4003-B77A-D3035CD2A7AF}" srcOrd="1" destOrd="0" parTransId="{99FFA820-EDBF-42CC-AD9F-4917EC5DB82B}" sibTransId="{EDD2F689-D944-4A25-9828-C2D20D756D8C}"/>
    <dgm:cxn modelId="{23CCE53E-95E9-47F8-AD91-D321380B9DF7}" srcId="{D48EC6D1-4946-4543-9914-E4E38B0683B3}" destId="{7FD72756-F8B1-4C06-A3DD-06B09FEC1B5D}" srcOrd="2" destOrd="0" parTransId="{CDD337A3-24A2-491F-8C8D-AF4317FAB699}" sibTransId="{61880C74-DF39-4518-9D9A-D824C0A7C52A}"/>
    <dgm:cxn modelId="{5FC0055C-A5AF-4FF1-8CFF-A126CCEF3C77}" type="presOf" srcId="{AA509D43-5100-4962-901B-E4F6D9A2D64D}" destId="{8B47CB8A-324D-4F3F-B8A5-93EE4FC82684}" srcOrd="0" destOrd="0" presId="urn:microsoft.com/office/officeart/2005/8/layout/hierarchy1"/>
    <dgm:cxn modelId="{42C28141-C30B-4446-921B-94BE1C267271}" srcId="{D48EC6D1-4946-4543-9914-E4E38B0683B3}" destId="{B8BB1031-5A9F-48D2-AD04-7722949FF12C}" srcOrd="1" destOrd="0" parTransId="{AA509D43-5100-4962-901B-E4F6D9A2D64D}" sibTransId="{8C5899A7-E7BA-4BFD-8ACE-42450FD9CA64}"/>
    <dgm:cxn modelId="{9D97454A-863E-4D05-8915-19085B220B19}" type="presOf" srcId="{E86608C2-70D3-4452-9339-F51AEF3E3EA5}" destId="{93CE4184-33BB-413F-AA6B-71E4D9A9A142}" srcOrd="0" destOrd="0" presId="urn:microsoft.com/office/officeart/2005/8/layout/hierarchy1"/>
    <dgm:cxn modelId="{7228D74A-6E59-426B-90EE-6CDF921DA281}" type="presOf" srcId="{EAE2B84F-FE77-4AFA-AAA1-337AA691D196}" destId="{5E52E20A-5C8E-464C-9D0B-62D24D6021F6}" srcOrd="0" destOrd="0" presId="urn:microsoft.com/office/officeart/2005/8/layout/hierarchy1"/>
    <dgm:cxn modelId="{16922F6B-E68E-4B9C-8116-EC44F4CC5162}" srcId="{D337F797-C0A8-47B5-BB1E-149AD961F8F3}" destId="{8C639C50-17BA-4B54-B23F-96F6EFFD3A86}" srcOrd="0" destOrd="0" parTransId="{8450741C-9E3A-4893-A183-1F4CCE33E779}" sibTransId="{7E036CF3-6AD3-4E5B-A859-EEB9C8499769}"/>
    <dgm:cxn modelId="{AB21F26E-8AE7-4F28-B977-D4919DA09E57}" type="presOf" srcId="{7FD72756-F8B1-4C06-A3DD-06B09FEC1B5D}" destId="{849E258C-1C44-4458-8F82-FE04DC19B2FC}" srcOrd="0" destOrd="0" presId="urn:microsoft.com/office/officeart/2005/8/layout/hierarchy1"/>
    <dgm:cxn modelId="{C9DC2751-160C-4CFD-9029-E9152BC6E002}" type="presOf" srcId="{FF0EE88A-DD6B-4A02-8B7D-077E5DD3F7D2}" destId="{4CC69513-8885-4399-B659-427F852D1CFD}" srcOrd="0" destOrd="0" presId="urn:microsoft.com/office/officeart/2005/8/layout/hierarchy1"/>
    <dgm:cxn modelId="{00922C57-CB4F-4E17-A483-58527001937A}" srcId="{4EF5350B-ACEA-4E84-AD5E-2EA4981B7B46}" destId="{848E113B-8315-46DD-A114-6F5B8C07D2E8}" srcOrd="0" destOrd="0" parTransId="{E86608C2-70D3-4452-9339-F51AEF3E3EA5}" sibTransId="{CD1A956F-6186-4F83-98E5-07D09D50CD00}"/>
    <dgm:cxn modelId="{F8C4757B-3058-404A-BD47-4457B9B633F2}" type="presOf" srcId="{EC85B113-BF75-45C1-8E57-F370D0E544D8}" destId="{696E9F4C-27AA-45B2-A9CF-11FF8AC5E7D5}" srcOrd="0" destOrd="0" presId="urn:microsoft.com/office/officeart/2005/8/layout/hierarchy1"/>
    <dgm:cxn modelId="{77CB0A89-0B68-420A-80F1-188FD26D28AF}" srcId="{4EF5350B-ACEA-4E84-AD5E-2EA4981B7B46}" destId="{E87453DD-A55F-4C82-87FB-53A8D8BC88ED}" srcOrd="2" destOrd="0" parTransId="{DFC382D6-BAAD-4DF5-B992-4C7209D2613D}" sibTransId="{2D0B32DE-BC9A-43B8-A76E-FADF558DECDD}"/>
    <dgm:cxn modelId="{E7EF178E-C022-418B-8AFF-D7646A9284E5}" type="presOf" srcId="{DFC382D6-BAAD-4DF5-B992-4C7209D2613D}" destId="{61C2F1C6-68EA-4C7B-8D2B-EEAE2B465050}" srcOrd="0" destOrd="0" presId="urn:microsoft.com/office/officeart/2005/8/layout/hierarchy1"/>
    <dgm:cxn modelId="{819C129A-EC79-4895-9116-745948338529}" srcId="{D48EC6D1-4946-4543-9914-E4E38B0683B3}" destId="{87B58B79-838F-4A7B-894D-F9683C459993}" srcOrd="4" destOrd="0" parTransId="{4C156582-93AC-402C-967B-89A5648CABCC}" sibTransId="{F4D6570C-A1CB-443B-B274-6B277FAE9674}"/>
    <dgm:cxn modelId="{00A8C6A2-97EF-47B3-A3D2-86661F50A513}" type="presOf" srcId="{4EF5350B-ACEA-4E84-AD5E-2EA4981B7B46}" destId="{8F0AEEF5-1921-45A5-8626-F36EE42D587C}" srcOrd="0" destOrd="0" presId="urn:microsoft.com/office/officeart/2005/8/layout/hierarchy1"/>
    <dgm:cxn modelId="{EA0DA7A4-91BA-4B7F-B201-B8282696B9D3}" srcId="{8C639C50-17BA-4B54-B23F-96F6EFFD3A86}" destId="{D48EC6D1-4946-4543-9914-E4E38B0683B3}" srcOrd="1" destOrd="0" parTransId="{376808D6-09B1-4A34-9BF8-CFDE77B3A762}" sibTransId="{0D9CD507-1E15-4FFB-BA36-54ED15552E1D}"/>
    <dgm:cxn modelId="{9B3D78A8-C51A-4001-ACBD-58A16BCBFEF7}" type="presOf" srcId="{99FFA820-EDBF-42CC-AD9F-4917EC5DB82B}" destId="{4F540FDE-6F96-4FA1-B1E9-20BBC1E2CC00}" srcOrd="0" destOrd="0" presId="urn:microsoft.com/office/officeart/2005/8/layout/hierarchy1"/>
    <dgm:cxn modelId="{A7DBF9B1-9962-4D1D-B78A-097CEAEEE740}" type="presOf" srcId="{DB1565EC-F367-4B07-9038-422E9DEDFE4D}" destId="{4CE74606-5C73-41FD-9FFE-225BBAA58A36}" srcOrd="0" destOrd="0" presId="urn:microsoft.com/office/officeart/2005/8/layout/hierarchy1"/>
    <dgm:cxn modelId="{D7654DB3-1089-4A86-8F5B-878190FC44EC}" srcId="{4EF5350B-ACEA-4E84-AD5E-2EA4981B7B46}" destId="{6B20A7F3-7E3F-43A9-AA72-8A3CDF103A99}" srcOrd="5" destOrd="0" parTransId="{4E3816B1-CBFD-4793-87C0-A1E369B85A8A}" sibTransId="{6ED1F416-A8A1-4354-AF22-069F1DBD970F}"/>
    <dgm:cxn modelId="{8CF53BBA-1A23-41FE-B63C-DAA47351FB48}" srcId="{8C639C50-17BA-4B54-B23F-96F6EFFD3A86}" destId="{4EF5350B-ACEA-4E84-AD5E-2EA4981B7B46}" srcOrd="0" destOrd="0" parTransId="{30D25C2C-B7BF-48B6-A52C-FB488A66801C}" sibTransId="{73BB14E4-4B2C-4471-B60E-6312C2DFA891}"/>
    <dgm:cxn modelId="{ECC949C0-2FDD-4377-B5EF-D158B99B4A03}" type="presOf" srcId="{376808D6-09B1-4A34-9BF8-CFDE77B3A762}" destId="{C2A70CDF-4E40-425D-8A8A-1F39892A2949}" srcOrd="0" destOrd="0" presId="urn:microsoft.com/office/officeart/2005/8/layout/hierarchy1"/>
    <dgm:cxn modelId="{1A45CCC3-571C-47E4-AF0F-15AD9011B9B6}" type="presOf" srcId="{87B58B79-838F-4A7B-894D-F9683C459993}" destId="{D0CAA996-C2DE-4B5B-9836-C21EB888A2DC}" srcOrd="0" destOrd="0" presId="urn:microsoft.com/office/officeart/2005/8/layout/hierarchy1"/>
    <dgm:cxn modelId="{2DE50DC6-B02B-4BF9-A8F4-74C276519D8D}" type="presOf" srcId="{D48EC6D1-4946-4543-9914-E4E38B0683B3}" destId="{E47343E3-D1C0-46EA-B9FB-F6BAC65EBBB2}" srcOrd="0" destOrd="0" presId="urn:microsoft.com/office/officeart/2005/8/layout/hierarchy1"/>
    <dgm:cxn modelId="{65E3EBC9-C43B-4A49-8D7E-6D1B3A44C03B}" srcId="{D48EC6D1-4946-4543-9914-E4E38B0683B3}" destId="{C03E19E5-8B5F-4823-8778-EA82C69DB107}" srcOrd="3" destOrd="0" parTransId="{79C2FCE3-19EF-4877-B242-C83D1845D4B1}" sibTransId="{7AF91AA7-DB73-4F67-98E7-C7CA123F6C92}"/>
    <dgm:cxn modelId="{E8CFB1D5-FB69-4AEF-83C5-D617A3A8F939}" type="presOf" srcId="{6B20A7F3-7E3F-43A9-AA72-8A3CDF103A99}" destId="{879A8D9C-B1D4-49B1-AFF3-24A80BD7F357}" srcOrd="0" destOrd="0" presId="urn:microsoft.com/office/officeart/2005/8/layout/hierarchy1"/>
    <dgm:cxn modelId="{19681CD7-A8D1-496B-9796-43F8C70F5C09}" type="presOf" srcId="{2FDC4684-F628-4003-B77A-D3035CD2A7AF}" destId="{7C5899B1-8FF8-43A7-AB58-C0DA0082C5EB}" srcOrd="0" destOrd="0" presId="urn:microsoft.com/office/officeart/2005/8/layout/hierarchy1"/>
    <dgm:cxn modelId="{C024C9DF-64E9-4625-ABAD-19A39DD3DEFC}" type="presOf" srcId="{D337F797-C0A8-47B5-BB1E-149AD961F8F3}" destId="{9F517C97-ED97-41FB-9825-D65FABF20A16}" srcOrd="0" destOrd="0" presId="urn:microsoft.com/office/officeart/2005/8/layout/hierarchy1"/>
    <dgm:cxn modelId="{D64A8FE4-A850-4F73-AE7C-AA1C5EFB1970}" type="presOf" srcId="{CDD337A3-24A2-491F-8C8D-AF4317FAB699}" destId="{AA6C38F6-6BD0-4A5B-A3CF-1A10B1723A9D}" srcOrd="0" destOrd="0" presId="urn:microsoft.com/office/officeart/2005/8/layout/hierarchy1"/>
    <dgm:cxn modelId="{802128F3-7AD3-4966-910E-B9D3BE9B3258}" type="presOf" srcId="{79C2FCE3-19EF-4877-B242-C83D1845D4B1}" destId="{FE4598F8-EFF4-4CA2-A403-A2E934E07FE8}" srcOrd="0" destOrd="0" presId="urn:microsoft.com/office/officeart/2005/8/layout/hierarchy1"/>
    <dgm:cxn modelId="{413FD0F3-5B24-4073-A615-697D7E5BC42A}" srcId="{D48EC6D1-4946-4543-9914-E4E38B0683B3}" destId="{DD8564E9-9FE5-4E6D-B933-54E9E6146619}" srcOrd="0" destOrd="0" parTransId="{EC85B113-BF75-45C1-8E57-F370D0E544D8}" sibTransId="{E718EC13-FAB9-4503-A921-7339264F8214}"/>
    <dgm:cxn modelId="{0A5031F9-D1C2-48C0-A644-111B74ED6215}" type="presOf" srcId="{4C156582-93AC-402C-967B-89A5648CABCC}" destId="{9260F277-89CA-4716-9B7B-A0956E6EA44A}" srcOrd="0" destOrd="0" presId="urn:microsoft.com/office/officeart/2005/8/layout/hierarchy1"/>
    <dgm:cxn modelId="{CF6F85F9-14E9-4C9B-93E3-54B181D5AD38}" type="presOf" srcId="{E87453DD-A55F-4C82-87FB-53A8D8BC88ED}" destId="{0DE309D4-EFD2-4DDA-8A35-03129B4B755D}" srcOrd="0" destOrd="0" presId="urn:microsoft.com/office/officeart/2005/8/layout/hierarchy1"/>
    <dgm:cxn modelId="{EECB9DFC-5FCD-4D1C-B1E8-B900CC295AC7}" type="presOf" srcId="{30D25C2C-B7BF-48B6-A52C-FB488A66801C}" destId="{4CBD35C4-023D-48BA-8982-55C32F5B3D3F}" srcOrd="0" destOrd="0" presId="urn:microsoft.com/office/officeart/2005/8/layout/hierarchy1"/>
    <dgm:cxn modelId="{36BB9707-DCA9-4781-81FA-F7574CB75083}" type="presParOf" srcId="{9F517C97-ED97-41FB-9825-D65FABF20A16}" destId="{11617D14-A4D3-4314-BD63-0338920C8E9B}" srcOrd="0" destOrd="0" presId="urn:microsoft.com/office/officeart/2005/8/layout/hierarchy1"/>
    <dgm:cxn modelId="{02EA9057-FF08-4658-AB0D-12C516CD7FF5}" type="presParOf" srcId="{11617D14-A4D3-4314-BD63-0338920C8E9B}" destId="{6AEDE404-2C12-4E8C-9AB8-63E23368DA0B}" srcOrd="0" destOrd="0" presId="urn:microsoft.com/office/officeart/2005/8/layout/hierarchy1"/>
    <dgm:cxn modelId="{B60E8893-5157-4BCC-BF49-5307B9209D6A}" type="presParOf" srcId="{6AEDE404-2C12-4E8C-9AB8-63E23368DA0B}" destId="{B588F9AB-DA55-49FD-A688-ECB22E1B59B2}" srcOrd="0" destOrd="0" presId="urn:microsoft.com/office/officeart/2005/8/layout/hierarchy1"/>
    <dgm:cxn modelId="{BB8C3E23-72AF-42EA-B347-0A333087604C}" type="presParOf" srcId="{6AEDE404-2C12-4E8C-9AB8-63E23368DA0B}" destId="{CEC3B4A6-D068-4A9B-8484-D54744A4FA0A}" srcOrd="1" destOrd="0" presId="urn:microsoft.com/office/officeart/2005/8/layout/hierarchy1"/>
    <dgm:cxn modelId="{015C12BB-9AAE-49D1-ADCA-8C7B689ACE2B}" type="presParOf" srcId="{11617D14-A4D3-4314-BD63-0338920C8E9B}" destId="{38A1790D-3EEB-45E6-93C6-6D1A0EB29ECA}" srcOrd="1" destOrd="0" presId="urn:microsoft.com/office/officeart/2005/8/layout/hierarchy1"/>
    <dgm:cxn modelId="{C40BF41F-662D-4F43-AFEC-7E491A9472AE}" type="presParOf" srcId="{38A1790D-3EEB-45E6-93C6-6D1A0EB29ECA}" destId="{4CBD35C4-023D-48BA-8982-55C32F5B3D3F}" srcOrd="0" destOrd="0" presId="urn:microsoft.com/office/officeart/2005/8/layout/hierarchy1"/>
    <dgm:cxn modelId="{0C9E3B9B-9FA8-4609-9413-CF2303000766}" type="presParOf" srcId="{38A1790D-3EEB-45E6-93C6-6D1A0EB29ECA}" destId="{031163DA-8AC7-4DB9-A5F6-409AE65BC0E2}" srcOrd="1" destOrd="0" presId="urn:microsoft.com/office/officeart/2005/8/layout/hierarchy1"/>
    <dgm:cxn modelId="{E44E10DA-E5C6-479E-B9DA-E46CCC0E0011}" type="presParOf" srcId="{031163DA-8AC7-4DB9-A5F6-409AE65BC0E2}" destId="{45BBA3E8-30A1-421B-BC35-CD278BB15581}" srcOrd="0" destOrd="0" presId="urn:microsoft.com/office/officeart/2005/8/layout/hierarchy1"/>
    <dgm:cxn modelId="{E876B8C2-5117-4390-9A8F-C77743F285A7}" type="presParOf" srcId="{45BBA3E8-30A1-421B-BC35-CD278BB15581}" destId="{C4EE630F-E208-4694-9094-8F75F538236A}" srcOrd="0" destOrd="0" presId="urn:microsoft.com/office/officeart/2005/8/layout/hierarchy1"/>
    <dgm:cxn modelId="{5F3DC48F-48E2-4E77-9A79-742AEE0EBC7A}" type="presParOf" srcId="{45BBA3E8-30A1-421B-BC35-CD278BB15581}" destId="{8F0AEEF5-1921-45A5-8626-F36EE42D587C}" srcOrd="1" destOrd="0" presId="urn:microsoft.com/office/officeart/2005/8/layout/hierarchy1"/>
    <dgm:cxn modelId="{CD8E1C14-A0D0-46A2-A772-97F2CC8AC20E}" type="presParOf" srcId="{031163DA-8AC7-4DB9-A5F6-409AE65BC0E2}" destId="{33F05BE8-3E15-415C-A141-8D6CC32199EB}" srcOrd="1" destOrd="0" presId="urn:microsoft.com/office/officeart/2005/8/layout/hierarchy1"/>
    <dgm:cxn modelId="{172FADB7-D38A-4012-939E-B7FA3D556955}" type="presParOf" srcId="{33F05BE8-3E15-415C-A141-8D6CC32199EB}" destId="{93CE4184-33BB-413F-AA6B-71E4D9A9A142}" srcOrd="0" destOrd="0" presId="urn:microsoft.com/office/officeart/2005/8/layout/hierarchy1"/>
    <dgm:cxn modelId="{2AD4D4A8-BCD6-4C74-BFA1-F656C17A9B4B}" type="presParOf" srcId="{33F05BE8-3E15-415C-A141-8D6CC32199EB}" destId="{4D589638-44D6-436A-8E51-7D7104D90FE9}" srcOrd="1" destOrd="0" presId="urn:microsoft.com/office/officeart/2005/8/layout/hierarchy1"/>
    <dgm:cxn modelId="{E82A5A9B-0F14-490E-9959-3E783DAEAE3A}" type="presParOf" srcId="{4D589638-44D6-436A-8E51-7D7104D90FE9}" destId="{AD3BFFD2-35FA-41CA-AA2B-1ADCCFF9C8F9}" srcOrd="0" destOrd="0" presId="urn:microsoft.com/office/officeart/2005/8/layout/hierarchy1"/>
    <dgm:cxn modelId="{9980C99D-807B-4DE4-A2E2-76E595CCA331}" type="presParOf" srcId="{AD3BFFD2-35FA-41CA-AA2B-1ADCCFF9C8F9}" destId="{F0738647-4AFD-4B4B-A096-EABA9A2A56F7}" srcOrd="0" destOrd="0" presId="urn:microsoft.com/office/officeart/2005/8/layout/hierarchy1"/>
    <dgm:cxn modelId="{D23126E7-D8F9-4348-A79E-41160D26E6F2}" type="presParOf" srcId="{AD3BFFD2-35FA-41CA-AA2B-1ADCCFF9C8F9}" destId="{630F441A-7AB7-476E-AA2E-EF07FEB130AE}" srcOrd="1" destOrd="0" presId="urn:microsoft.com/office/officeart/2005/8/layout/hierarchy1"/>
    <dgm:cxn modelId="{83D669AB-CAAA-4896-8E1A-D2A04A9EDFCB}" type="presParOf" srcId="{4D589638-44D6-436A-8E51-7D7104D90FE9}" destId="{13422CE7-DBDE-493C-A202-0D54EA324C02}" srcOrd="1" destOrd="0" presId="urn:microsoft.com/office/officeart/2005/8/layout/hierarchy1"/>
    <dgm:cxn modelId="{0A6B75A4-3E53-452A-9D7A-A27479D8413B}" type="presParOf" srcId="{33F05BE8-3E15-415C-A141-8D6CC32199EB}" destId="{4F540FDE-6F96-4FA1-B1E9-20BBC1E2CC00}" srcOrd="2" destOrd="0" presId="urn:microsoft.com/office/officeart/2005/8/layout/hierarchy1"/>
    <dgm:cxn modelId="{C1934CAA-3AF6-4455-8E1B-D099ED7C666B}" type="presParOf" srcId="{33F05BE8-3E15-415C-A141-8D6CC32199EB}" destId="{1603156C-CD74-4A44-9A9F-091EA1E221A1}" srcOrd="3" destOrd="0" presId="urn:microsoft.com/office/officeart/2005/8/layout/hierarchy1"/>
    <dgm:cxn modelId="{9D504C80-4863-44AF-B2F3-D9E55B640375}" type="presParOf" srcId="{1603156C-CD74-4A44-9A9F-091EA1E221A1}" destId="{281B3365-E0F5-425C-90CD-3FA6CE6E8215}" srcOrd="0" destOrd="0" presId="urn:microsoft.com/office/officeart/2005/8/layout/hierarchy1"/>
    <dgm:cxn modelId="{A1F36BEA-E0CA-4DAB-92C9-440BA074270A}" type="presParOf" srcId="{281B3365-E0F5-425C-90CD-3FA6CE6E8215}" destId="{DE02039F-3253-4F61-BADF-A77BF94325EB}" srcOrd="0" destOrd="0" presId="urn:microsoft.com/office/officeart/2005/8/layout/hierarchy1"/>
    <dgm:cxn modelId="{A8EFEAD2-C6C8-4F7E-AAA3-27E37BE2A34A}" type="presParOf" srcId="{281B3365-E0F5-425C-90CD-3FA6CE6E8215}" destId="{7C5899B1-8FF8-43A7-AB58-C0DA0082C5EB}" srcOrd="1" destOrd="0" presId="urn:microsoft.com/office/officeart/2005/8/layout/hierarchy1"/>
    <dgm:cxn modelId="{5D596F0A-A7D1-47B4-B96F-887CBAAFF97B}" type="presParOf" srcId="{1603156C-CD74-4A44-9A9F-091EA1E221A1}" destId="{2EF97777-7C58-4407-97E5-077B65D606B6}" srcOrd="1" destOrd="0" presId="urn:microsoft.com/office/officeart/2005/8/layout/hierarchy1"/>
    <dgm:cxn modelId="{1B69AE03-B812-4227-908D-48CAF3CFB875}" type="presParOf" srcId="{33F05BE8-3E15-415C-A141-8D6CC32199EB}" destId="{61C2F1C6-68EA-4C7B-8D2B-EEAE2B465050}" srcOrd="4" destOrd="0" presId="urn:microsoft.com/office/officeart/2005/8/layout/hierarchy1"/>
    <dgm:cxn modelId="{703BE333-5492-4B8C-9DD2-548E7C75AFC8}" type="presParOf" srcId="{33F05BE8-3E15-415C-A141-8D6CC32199EB}" destId="{6C6991DE-1649-4D17-92A7-50A01BE6D893}" srcOrd="5" destOrd="0" presId="urn:microsoft.com/office/officeart/2005/8/layout/hierarchy1"/>
    <dgm:cxn modelId="{3E83EA21-454C-4E4B-AA01-738FC2591457}" type="presParOf" srcId="{6C6991DE-1649-4D17-92A7-50A01BE6D893}" destId="{CF3F4596-89E3-4260-9C23-D6D05EFF4AC0}" srcOrd="0" destOrd="0" presId="urn:microsoft.com/office/officeart/2005/8/layout/hierarchy1"/>
    <dgm:cxn modelId="{F3061578-91C9-4A8C-A162-CE294DC2D694}" type="presParOf" srcId="{CF3F4596-89E3-4260-9C23-D6D05EFF4AC0}" destId="{6BD388D3-9532-4E97-A942-60C4EAD14D46}" srcOrd="0" destOrd="0" presId="urn:microsoft.com/office/officeart/2005/8/layout/hierarchy1"/>
    <dgm:cxn modelId="{5147D47A-782B-40F6-B30B-61BD550E3F3F}" type="presParOf" srcId="{CF3F4596-89E3-4260-9C23-D6D05EFF4AC0}" destId="{0DE309D4-EFD2-4DDA-8A35-03129B4B755D}" srcOrd="1" destOrd="0" presId="urn:microsoft.com/office/officeart/2005/8/layout/hierarchy1"/>
    <dgm:cxn modelId="{2CCAE880-AC23-407E-812D-25F28C3C2A7D}" type="presParOf" srcId="{6C6991DE-1649-4D17-92A7-50A01BE6D893}" destId="{7AD33B22-7FAE-411C-BC42-0C15264E31F7}" srcOrd="1" destOrd="0" presId="urn:microsoft.com/office/officeart/2005/8/layout/hierarchy1"/>
    <dgm:cxn modelId="{C267BCE9-9D2C-46C4-8724-6C9291476183}" type="presParOf" srcId="{33F05BE8-3E15-415C-A141-8D6CC32199EB}" destId="{5E52E20A-5C8E-464C-9D0B-62D24D6021F6}" srcOrd="6" destOrd="0" presId="urn:microsoft.com/office/officeart/2005/8/layout/hierarchy1"/>
    <dgm:cxn modelId="{B4FC39F2-E9E7-4649-967D-80F43E99F055}" type="presParOf" srcId="{33F05BE8-3E15-415C-A141-8D6CC32199EB}" destId="{0EAA7042-B2E7-4B41-8037-CB8056AE99A1}" srcOrd="7" destOrd="0" presId="urn:microsoft.com/office/officeart/2005/8/layout/hierarchy1"/>
    <dgm:cxn modelId="{BBA55365-67EC-40A5-A911-47639219D9F0}" type="presParOf" srcId="{0EAA7042-B2E7-4B41-8037-CB8056AE99A1}" destId="{FAACD1EF-1052-426A-9F4B-ABF55C7C2CD9}" srcOrd="0" destOrd="0" presId="urn:microsoft.com/office/officeart/2005/8/layout/hierarchy1"/>
    <dgm:cxn modelId="{B61550DE-BD7F-459A-9A12-08FFBC506E8D}" type="presParOf" srcId="{FAACD1EF-1052-426A-9F4B-ABF55C7C2CD9}" destId="{EFB40B3D-AAAC-46CF-A255-0455C23A2D38}" srcOrd="0" destOrd="0" presId="urn:microsoft.com/office/officeart/2005/8/layout/hierarchy1"/>
    <dgm:cxn modelId="{1CB12CA1-3E6C-43AF-97A1-FB03CB83D02A}" type="presParOf" srcId="{FAACD1EF-1052-426A-9F4B-ABF55C7C2CD9}" destId="{4CE74606-5C73-41FD-9FFE-225BBAA58A36}" srcOrd="1" destOrd="0" presId="urn:microsoft.com/office/officeart/2005/8/layout/hierarchy1"/>
    <dgm:cxn modelId="{0268547E-AECD-40DF-9D89-DCF7CD5262F9}" type="presParOf" srcId="{0EAA7042-B2E7-4B41-8037-CB8056AE99A1}" destId="{633B9EAA-1A22-4210-9D98-7F8DB6167B43}" srcOrd="1" destOrd="0" presId="urn:microsoft.com/office/officeart/2005/8/layout/hierarchy1"/>
    <dgm:cxn modelId="{272A23CF-AA90-4898-88FB-8EAB8CD2F73F}" type="presParOf" srcId="{33F05BE8-3E15-415C-A141-8D6CC32199EB}" destId="{42E60147-C9C3-48A3-BC44-06368CAD1877}" srcOrd="8" destOrd="0" presId="urn:microsoft.com/office/officeart/2005/8/layout/hierarchy1"/>
    <dgm:cxn modelId="{22C8438A-87A7-4753-96FB-2E9261313804}" type="presParOf" srcId="{33F05BE8-3E15-415C-A141-8D6CC32199EB}" destId="{02F254DE-9EB1-4B40-AC89-3C6BE4165962}" srcOrd="9" destOrd="0" presId="urn:microsoft.com/office/officeart/2005/8/layout/hierarchy1"/>
    <dgm:cxn modelId="{C74E5ABC-6D2B-4B76-9271-77F540DD35B1}" type="presParOf" srcId="{02F254DE-9EB1-4B40-AC89-3C6BE4165962}" destId="{1A4ACFAE-ABD7-47AE-A27F-CFA7B65FB744}" srcOrd="0" destOrd="0" presId="urn:microsoft.com/office/officeart/2005/8/layout/hierarchy1"/>
    <dgm:cxn modelId="{08D6E60D-DF64-4AE1-86AE-DF2FB10BFE2B}" type="presParOf" srcId="{1A4ACFAE-ABD7-47AE-A27F-CFA7B65FB744}" destId="{5D338789-A400-46D8-A216-63BED4ADC94B}" srcOrd="0" destOrd="0" presId="urn:microsoft.com/office/officeart/2005/8/layout/hierarchy1"/>
    <dgm:cxn modelId="{F06E18D1-291B-4F22-BA9B-014D647C6BD8}" type="presParOf" srcId="{1A4ACFAE-ABD7-47AE-A27F-CFA7B65FB744}" destId="{4CC69513-8885-4399-B659-427F852D1CFD}" srcOrd="1" destOrd="0" presId="urn:microsoft.com/office/officeart/2005/8/layout/hierarchy1"/>
    <dgm:cxn modelId="{CFCB8A7F-ADAE-44A4-A9F8-973ACA242EFC}" type="presParOf" srcId="{02F254DE-9EB1-4B40-AC89-3C6BE4165962}" destId="{8684B15C-1080-4160-BCDC-ED93ECFCF380}" srcOrd="1" destOrd="0" presId="urn:microsoft.com/office/officeart/2005/8/layout/hierarchy1"/>
    <dgm:cxn modelId="{2AEF4332-5B39-4189-8618-45FBCD8F7AA1}" type="presParOf" srcId="{33F05BE8-3E15-415C-A141-8D6CC32199EB}" destId="{523E6229-BAB5-4ED6-90FD-BD589644A50E}" srcOrd="10" destOrd="0" presId="urn:microsoft.com/office/officeart/2005/8/layout/hierarchy1"/>
    <dgm:cxn modelId="{B49418BE-C904-4B9E-900F-A7BBBA0A6726}" type="presParOf" srcId="{33F05BE8-3E15-415C-A141-8D6CC32199EB}" destId="{184A2005-42C2-47C3-A3FE-3518BB9ABA2A}" srcOrd="11" destOrd="0" presId="urn:microsoft.com/office/officeart/2005/8/layout/hierarchy1"/>
    <dgm:cxn modelId="{BA6FC3FB-B1E5-47C9-A8F0-D0984C8E5928}" type="presParOf" srcId="{184A2005-42C2-47C3-A3FE-3518BB9ABA2A}" destId="{8DED5756-7E08-47D0-9A95-D4F9132662DF}" srcOrd="0" destOrd="0" presId="urn:microsoft.com/office/officeart/2005/8/layout/hierarchy1"/>
    <dgm:cxn modelId="{4E4D3298-9E64-4F58-99C2-856645FD8C42}" type="presParOf" srcId="{8DED5756-7E08-47D0-9A95-D4F9132662DF}" destId="{72C5E557-6A63-4D7B-9A7A-1561C49ABF2D}" srcOrd="0" destOrd="0" presId="urn:microsoft.com/office/officeart/2005/8/layout/hierarchy1"/>
    <dgm:cxn modelId="{591685EE-62AA-4EB7-AF00-1BD47CAF639E}" type="presParOf" srcId="{8DED5756-7E08-47D0-9A95-D4F9132662DF}" destId="{879A8D9C-B1D4-49B1-AFF3-24A80BD7F357}" srcOrd="1" destOrd="0" presId="urn:microsoft.com/office/officeart/2005/8/layout/hierarchy1"/>
    <dgm:cxn modelId="{F0242631-DB25-45C2-8F59-C33A20521687}" type="presParOf" srcId="{184A2005-42C2-47C3-A3FE-3518BB9ABA2A}" destId="{0B162384-FCA0-4FA3-8D69-7D14DC0E9DEF}" srcOrd="1" destOrd="0" presId="urn:microsoft.com/office/officeart/2005/8/layout/hierarchy1"/>
    <dgm:cxn modelId="{88B87CDB-2DE9-444B-A532-1818AA0D5A83}" type="presParOf" srcId="{38A1790D-3EEB-45E6-93C6-6D1A0EB29ECA}" destId="{C2A70CDF-4E40-425D-8A8A-1F39892A2949}" srcOrd="2" destOrd="0" presId="urn:microsoft.com/office/officeart/2005/8/layout/hierarchy1"/>
    <dgm:cxn modelId="{3BD745A5-A46D-49F7-AF02-D38D715C4B74}" type="presParOf" srcId="{38A1790D-3EEB-45E6-93C6-6D1A0EB29ECA}" destId="{3A3DA039-963B-45E5-B499-848C9B6D4B24}" srcOrd="3" destOrd="0" presId="urn:microsoft.com/office/officeart/2005/8/layout/hierarchy1"/>
    <dgm:cxn modelId="{A1D69C2A-A09F-43BD-9D03-985668F42566}" type="presParOf" srcId="{3A3DA039-963B-45E5-B499-848C9B6D4B24}" destId="{51284823-E4A8-448B-ACE0-1A0BD1C3340D}" srcOrd="0" destOrd="0" presId="urn:microsoft.com/office/officeart/2005/8/layout/hierarchy1"/>
    <dgm:cxn modelId="{705D2891-2589-4AC5-BC4B-547DFC8C3940}" type="presParOf" srcId="{51284823-E4A8-448B-ACE0-1A0BD1C3340D}" destId="{3504CE0C-2271-403A-BCC7-0B9627B28852}" srcOrd="0" destOrd="0" presId="urn:microsoft.com/office/officeart/2005/8/layout/hierarchy1"/>
    <dgm:cxn modelId="{C53FB9D5-E54E-42F6-822D-2F7D0606DE9F}" type="presParOf" srcId="{51284823-E4A8-448B-ACE0-1A0BD1C3340D}" destId="{E47343E3-D1C0-46EA-B9FB-F6BAC65EBBB2}" srcOrd="1" destOrd="0" presId="urn:microsoft.com/office/officeart/2005/8/layout/hierarchy1"/>
    <dgm:cxn modelId="{7BB6BED4-B8E1-4396-998C-C3E66DD15421}" type="presParOf" srcId="{3A3DA039-963B-45E5-B499-848C9B6D4B24}" destId="{15D82ED9-76E0-48AD-99F3-4EBA6EC9879B}" srcOrd="1" destOrd="0" presId="urn:microsoft.com/office/officeart/2005/8/layout/hierarchy1"/>
    <dgm:cxn modelId="{2643DB16-9DF5-4134-B9AB-74341C453433}" type="presParOf" srcId="{15D82ED9-76E0-48AD-99F3-4EBA6EC9879B}" destId="{696E9F4C-27AA-45B2-A9CF-11FF8AC5E7D5}" srcOrd="0" destOrd="0" presId="urn:microsoft.com/office/officeart/2005/8/layout/hierarchy1"/>
    <dgm:cxn modelId="{F6197BAC-E952-4848-A41B-59E44D5D53BF}" type="presParOf" srcId="{15D82ED9-76E0-48AD-99F3-4EBA6EC9879B}" destId="{CE6A1265-97DB-4A58-B1BB-375A8942575C}" srcOrd="1" destOrd="0" presId="urn:microsoft.com/office/officeart/2005/8/layout/hierarchy1"/>
    <dgm:cxn modelId="{EFB1ADFD-9DF7-450D-BD72-B47B807F5E10}" type="presParOf" srcId="{CE6A1265-97DB-4A58-B1BB-375A8942575C}" destId="{0EFED254-606A-439A-A75F-E0FE79482CA1}" srcOrd="0" destOrd="0" presId="urn:microsoft.com/office/officeart/2005/8/layout/hierarchy1"/>
    <dgm:cxn modelId="{105CF3D2-5980-4CF0-9DAE-905CC27234B1}" type="presParOf" srcId="{0EFED254-606A-439A-A75F-E0FE79482CA1}" destId="{385FB620-9090-453D-A0C9-34850B2082EC}" srcOrd="0" destOrd="0" presId="urn:microsoft.com/office/officeart/2005/8/layout/hierarchy1"/>
    <dgm:cxn modelId="{A64C5D5C-7276-4B79-9D4B-8C6740DB5B9E}" type="presParOf" srcId="{0EFED254-606A-439A-A75F-E0FE79482CA1}" destId="{5E5D8759-E439-47CB-B955-654DBE3DAEC9}" srcOrd="1" destOrd="0" presId="urn:microsoft.com/office/officeart/2005/8/layout/hierarchy1"/>
    <dgm:cxn modelId="{8FB43037-93EB-4B65-9B09-2A7703AF33D8}" type="presParOf" srcId="{CE6A1265-97DB-4A58-B1BB-375A8942575C}" destId="{0BDE713D-8469-40AD-9BF7-321110135D5A}" srcOrd="1" destOrd="0" presId="urn:microsoft.com/office/officeart/2005/8/layout/hierarchy1"/>
    <dgm:cxn modelId="{233376E2-7194-42F4-8377-656360C5DDCE}" type="presParOf" srcId="{15D82ED9-76E0-48AD-99F3-4EBA6EC9879B}" destId="{8B47CB8A-324D-4F3F-B8A5-93EE4FC82684}" srcOrd="2" destOrd="0" presId="urn:microsoft.com/office/officeart/2005/8/layout/hierarchy1"/>
    <dgm:cxn modelId="{3D8C45A5-0269-4E27-B4E1-10CF130D6C8B}" type="presParOf" srcId="{15D82ED9-76E0-48AD-99F3-4EBA6EC9879B}" destId="{F5292D47-D97D-4721-96C1-AFF7105EA6F1}" srcOrd="3" destOrd="0" presId="urn:microsoft.com/office/officeart/2005/8/layout/hierarchy1"/>
    <dgm:cxn modelId="{AF8DBF1A-6656-4933-A0B4-716CA1104916}" type="presParOf" srcId="{F5292D47-D97D-4721-96C1-AFF7105EA6F1}" destId="{FD55EF96-F66E-42FB-A230-BE58B70EC008}" srcOrd="0" destOrd="0" presId="urn:microsoft.com/office/officeart/2005/8/layout/hierarchy1"/>
    <dgm:cxn modelId="{B63EF8DD-1A31-4367-A7F8-C89D32276318}" type="presParOf" srcId="{FD55EF96-F66E-42FB-A230-BE58B70EC008}" destId="{8701282F-FE21-429E-A2EA-34F13961922D}" srcOrd="0" destOrd="0" presId="urn:microsoft.com/office/officeart/2005/8/layout/hierarchy1"/>
    <dgm:cxn modelId="{E396F46C-2B73-4662-BC60-EAD2BED0A6FB}" type="presParOf" srcId="{FD55EF96-F66E-42FB-A230-BE58B70EC008}" destId="{7763683F-14A3-4D1F-AEAD-DF2C08A47C29}" srcOrd="1" destOrd="0" presId="urn:microsoft.com/office/officeart/2005/8/layout/hierarchy1"/>
    <dgm:cxn modelId="{CB85EAD2-837F-4B58-A11E-5E642264B216}" type="presParOf" srcId="{F5292D47-D97D-4721-96C1-AFF7105EA6F1}" destId="{B0E8D1AF-ACEC-4468-8889-343395AAD57A}" srcOrd="1" destOrd="0" presId="urn:microsoft.com/office/officeart/2005/8/layout/hierarchy1"/>
    <dgm:cxn modelId="{9F72823B-E976-42B6-8E76-7CB42B3EB80E}" type="presParOf" srcId="{15D82ED9-76E0-48AD-99F3-4EBA6EC9879B}" destId="{AA6C38F6-6BD0-4A5B-A3CF-1A10B1723A9D}" srcOrd="4" destOrd="0" presId="urn:microsoft.com/office/officeart/2005/8/layout/hierarchy1"/>
    <dgm:cxn modelId="{FEDCB82F-4132-4FC6-8FC5-B289F8CB29F0}" type="presParOf" srcId="{15D82ED9-76E0-48AD-99F3-4EBA6EC9879B}" destId="{62BEAFF1-D264-4D96-868A-1D3A6682CB6F}" srcOrd="5" destOrd="0" presId="urn:microsoft.com/office/officeart/2005/8/layout/hierarchy1"/>
    <dgm:cxn modelId="{FD48A6DE-885E-4B9B-91EC-B7B99D56450B}" type="presParOf" srcId="{62BEAFF1-D264-4D96-868A-1D3A6682CB6F}" destId="{793B7D76-3484-4892-B6D1-973ABF3B94B8}" srcOrd="0" destOrd="0" presId="urn:microsoft.com/office/officeart/2005/8/layout/hierarchy1"/>
    <dgm:cxn modelId="{E4D7B356-5AF0-41E4-990F-EB8ABAFCB561}" type="presParOf" srcId="{793B7D76-3484-4892-B6D1-973ABF3B94B8}" destId="{49EE66CB-607C-4460-8AFE-464706A52AB3}" srcOrd="0" destOrd="0" presId="urn:microsoft.com/office/officeart/2005/8/layout/hierarchy1"/>
    <dgm:cxn modelId="{D1922586-4292-441A-8F73-EAC3B0BDD9AD}" type="presParOf" srcId="{793B7D76-3484-4892-B6D1-973ABF3B94B8}" destId="{849E258C-1C44-4458-8F82-FE04DC19B2FC}" srcOrd="1" destOrd="0" presId="urn:microsoft.com/office/officeart/2005/8/layout/hierarchy1"/>
    <dgm:cxn modelId="{CB09E0FD-06DA-48B1-8229-8BE9FDA1BF57}" type="presParOf" srcId="{62BEAFF1-D264-4D96-868A-1D3A6682CB6F}" destId="{6F288E2C-9D80-4F82-981C-4A8D25C2504F}" srcOrd="1" destOrd="0" presId="urn:microsoft.com/office/officeart/2005/8/layout/hierarchy1"/>
    <dgm:cxn modelId="{21D40948-E0D1-436E-A64B-0992BFD782DD}" type="presParOf" srcId="{15D82ED9-76E0-48AD-99F3-4EBA6EC9879B}" destId="{FE4598F8-EFF4-4CA2-A403-A2E934E07FE8}" srcOrd="6" destOrd="0" presId="urn:microsoft.com/office/officeart/2005/8/layout/hierarchy1"/>
    <dgm:cxn modelId="{D85DD38F-83D6-4F24-8441-D3D05FA7BDA9}" type="presParOf" srcId="{15D82ED9-76E0-48AD-99F3-4EBA6EC9879B}" destId="{A789F69A-A1F1-49E3-B92F-A1DB15792BD9}" srcOrd="7" destOrd="0" presId="urn:microsoft.com/office/officeart/2005/8/layout/hierarchy1"/>
    <dgm:cxn modelId="{CA3381FC-0221-4D98-B54D-F873182C9C32}" type="presParOf" srcId="{A789F69A-A1F1-49E3-B92F-A1DB15792BD9}" destId="{D38BA599-6175-4DA2-9C9E-B9C0CDC81FEE}" srcOrd="0" destOrd="0" presId="urn:microsoft.com/office/officeart/2005/8/layout/hierarchy1"/>
    <dgm:cxn modelId="{ABA7696A-97CA-4573-AEF4-042B818AD270}" type="presParOf" srcId="{D38BA599-6175-4DA2-9C9E-B9C0CDC81FEE}" destId="{27E6D686-C81A-46D9-8EDC-313CE96A0AF2}" srcOrd="0" destOrd="0" presId="urn:microsoft.com/office/officeart/2005/8/layout/hierarchy1"/>
    <dgm:cxn modelId="{ED412108-66C5-458C-A9FE-D93EBDC929C2}" type="presParOf" srcId="{D38BA599-6175-4DA2-9C9E-B9C0CDC81FEE}" destId="{D1A80BF6-6DCF-45D4-8D42-E45F400D3513}" srcOrd="1" destOrd="0" presId="urn:microsoft.com/office/officeart/2005/8/layout/hierarchy1"/>
    <dgm:cxn modelId="{92A1F871-28C9-4131-AB0E-215FBB2F2A97}" type="presParOf" srcId="{A789F69A-A1F1-49E3-B92F-A1DB15792BD9}" destId="{A4198D90-6BF4-43EB-86C9-1CFE1E32A5BA}" srcOrd="1" destOrd="0" presId="urn:microsoft.com/office/officeart/2005/8/layout/hierarchy1"/>
    <dgm:cxn modelId="{D9B458AD-1887-4B50-A0D3-4B94346B8329}" type="presParOf" srcId="{15D82ED9-76E0-48AD-99F3-4EBA6EC9879B}" destId="{9260F277-89CA-4716-9B7B-A0956E6EA44A}" srcOrd="8" destOrd="0" presId="urn:microsoft.com/office/officeart/2005/8/layout/hierarchy1"/>
    <dgm:cxn modelId="{C00E3B01-F227-4519-8361-C09F454BE930}" type="presParOf" srcId="{15D82ED9-76E0-48AD-99F3-4EBA6EC9879B}" destId="{DB8F3697-F7D1-47D2-943C-AB5CF5F93ED1}" srcOrd="9" destOrd="0" presId="urn:microsoft.com/office/officeart/2005/8/layout/hierarchy1"/>
    <dgm:cxn modelId="{E9F5E2C4-7719-416A-A732-D9299E9274F5}" type="presParOf" srcId="{DB8F3697-F7D1-47D2-943C-AB5CF5F93ED1}" destId="{23A05FB1-9EF3-450A-8741-2F0913CC94AB}" srcOrd="0" destOrd="0" presId="urn:microsoft.com/office/officeart/2005/8/layout/hierarchy1"/>
    <dgm:cxn modelId="{4ED083FB-07CB-476D-8909-D070BAD82358}" type="presParOf" srcId="{23A05FB1-9EF3-450A-8741-2F0913CC94AB}" destId="{21643873-3A88-4E44-9366-CA754458BB54}" srcOrd="0" destOrd="0" presId="urn:microsoft.com/office/officeart/2005/8/layout/hierarchy1"/>
    <dgm:cxn modelId="{1528FE32-3847-4D01-991D-80E31D567334}" type="presParOf" srcId="{23A05FB1-9EF3-450A-8741-2F0913CC94AB}" destId="{D0CAA996-C2DE-4B5B-9836-C21EB888A2DC}" srcOrd="1" destOrd="0" presId="urn:microsoft.com/office/officeart/2005/8/layout/hierarchy1"/>
    <dgm:cxn modelId="{8CD46E83-F94D-4003-9B4E-AC80CB62EB51}" type="presParOf" srcId="{DB8F3697-F7D1-47D2-943C-AB5CF5F93ED1}" destId="{0451D9F2-BB01-48BA-8987-52E8C0C192B8}" srcOrd="1" destOrd="0" presId="urn:microsoft.com/office/officeart/2005/8/layout/hierarchy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727DA5F-A462-44E0-A073-FFF52982278B}"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en-US"/>
        </a:p>
      </dgm:t>
    </dgm:pt>
    <dgm:pt modelId="{46568900-FD62-4604-B375-619C488CE960}">
      <dgm:prSet phldrT="[Text]"/>
      <dgm:spPr/>
      <dgm:t>
        <a:bodyPr/>
        <a:lstStyle/>
        <a:p>
          <a:r>
            <a:rPr lang="en-US" b="1" err="1">
              <a:latin typeface="Times New Roman" panose="02020603050405020304" pitchFamily="18" charset="0"/>
              <a:cs typeface="Times New Roman" panose="02020603050405020304" pitchFamily="18" charset="0"/>
            </a:rPr>
            <a:t>Thành</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phần</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cơ</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bản</a:t>
          </a:r>
          <a:endParaRPr lang="en-US" b="1">
            <a:latin typeface="Times New Roman" panose="02020603050405020304" pitchFamily="18" charset="0"/>
            <a:cs typeface="Times New Roman" panose="02020603050405020304" pitchFamily="18" charset="0"/>
          </a:endParaRPr>
        </a:p>
      </dgm:t>
    </dgm:pt>
    <dgm:pt modelId="{E0918D17-CB92-4057-B5AD-8EC9D8170203}" type="parTrans" cxnId="{ABF2DC2D-B76E-406D-872F-BFECEC947CA3}">
      <dgm:prSet/>
      <dgm:spPr/>
      <dgm:t>
        <a:bodyPr/>
        <a:lstStyle/>
        <a:p>
          <a:endParaRPr lang="en-US"/>
        </a:p>
      </dgm:t>
    </dgm:pt>
    <dgm:pt modelId="{C23F1B2E-7D78-4EE1-A3D0-FA6AB5A08839}" type="sibTrans" cxnId="{ABF2DC2D-B76E-406D-872F-BFECEC947CA3}">
      <dgm:prSet/>
      <dgm:spPr/>
      <dgm:t>
        <a:bodyPr/>
        <a:lstStyle/>
        <a:p>
          <a:endParaRPr lang="en-US"/>
        </a:p>
      </dgm:t>
    </dgm:pt>
    <dgm:pt modelId="{DE3FED70-6249-411D-9F2A-E35D473B96DC}">
      <dgm:prSet phldrT="[Text]" custT="1"/>
      <dgm:spPr/>
      <dgm:t>
        <a:bodyPr/>
        <a:lstStyle/>
        <a:p>
          <a:r>
            <a:rPr lang="en-US" sz="1900" err="1">
              <a:latin typeface="Times New Roman" panose="02020603050405020304" pitchFamily="18" charset="0"/>
              <a:cs typeface="Times New Roman" panose="02020603050405020304" pitchFamily="18" charset="0"/>
            </a:rPr>
            <a:t>Dày</a:t>
          </a:r>
          <a:r>
            <a:rPr lang="en-US" sz="20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khoảng</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45m</a:t>
          </a:r>
          <a:r>
            <a:rPr lang="en-US" sz="1900">
              <a:latin typeface="Times New Roman" panose="02020603050405020304" pitchFamily="18" charset="0"/>
              <a:cs typeface="Times New Roman" panose="02020603050405020304" pitchFamily="18" charset="0"/>
            </a:rPr>
            <a:t>.</a:t>
          </a:r>
        </a:p>
      </dgm:t>
    </dgm:pt>
    <dgm:pt modelId="{B0F0C121-CAA3-41AC-AC22-B5787C72DF46}" type="parTrans" cxnId="{0B7683CF-8646-440D-B126-1757FD22AAD7}">
      <dgm:prSet/>
      <dgm:spPr/>
      <dgm:t>
        <a:bodyPr/>
        <a:lstStyle/>
        <a:p>
          <a:endParaRPr lang="en-US"/>
        </a:p>
      </dgm:t>
    </dgm:pt>
    <dgm:pt modelId="{8DE4B3DD-1591-41A1-B21C-A35C24364B68}" type="sibTrans" cxnId="{0B7683CF-8646-440D-B126-1757FD22AAD7}">
      <dgm:prSet/>
      <dgm:spPr/>
      <dgm:t>
        <a:bodyPr/>
        <a:lstStyle/>
        <a:p>
          <a:endParaRPr lang="en-US"/>
        </a:p>
      </dgm:t>
    </dgm:pt>
    <dgm:pt modelId="{6D949E9D-B525-483D-9067-B59A00BBCBA0}">
      <dgm:prSet phldrT="[Text]" custT="1"/>
      <dgm:spPr/>
      <dgm:t>
        <a:bodyPr/>
        <a:lstStyle/>
        <a:p>
          <a:r>
            <a:rPr lang="en-US" sz="1900">
              <a:latin typeface="Times New Roman" panose="02020603050405020304" pitchFamily="18" charset="0"/>
              <a:cs typeface="Times New Roman" panose="02020603050405020304" pitchFamily="18" charset="0"/>
            </a:rPr>
            <a:t>Bao </a:t>
          </a:r>
          <a:r>
            <a:rPr lang="en-US" sz="1900" err="1">
              <a:latin typeface="Times New Roman" panose="02020603050405020304" pitchFamily="18" charset="0"/>
              <a:cs typeface="Times New Roman" panose="02020603050405020304" pitchFamily="18" charset="0"/>
            </a:rPr>
            <a:t>gồm</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phần</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lớn</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đolomit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màu</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xám</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đen</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đôi</a:t>
          </a:r>
          <a:r>
            <a:rPr lang="en-US" sz="1900">
              <a:latin typeface="Times New Roman" panose="02020603050405020304" pitchFamily="18" charset="0"/>
              <a:cs typeface="Times New Roman" panose="02020603050405020304" pitchFamily="18" charset="0"/>
            </a:rPr>
            <a:t> khi xen </a:t>
          </a:r>
          <a:r>
            <a:rPr lang="en-US" sz="1900" err="1">
              <a:latin typeface="Times New Roman" panose="02020603050405020304" pitchFamily="18" charset="0"/>
              <a:cs typeface="Times New Roman" panose="02020603050405020304" pitchFamily="18" charset="0"/>
            </a:rPr>
            <a:t>kẽ</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với</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kết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tụ</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vôi</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sinh</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học</a:t>
          </a:r>
          <a:r>
            <a:rPr lang="en-US" sz="1900">
              <a:latin typeface="Times New Roman" panose="02020603050405020304" pitchFamily="18" charset="0"/>
              <a:cs typeface="Times New Roman" panose="02020603050405020304" pitchFamily="18" charset="0"/>
            </a:rPr>
            <a:t>.</a:t>
          </a:r>
        </a:p>
      </dgm:t>
    </dgm:pt>
    <dgm:pt modelId="{0E0A8C4C-7983-45E2-B1D9-61BCE465A137}" type="parTrans" cxnId="{885754FF-1397-4686-ABCD-BB1B5056EEAC}">
      <dgm:prSet/>
      <dgm:spPr/>
      <dgm:t>
        <a:bodyPr/>
        <a:lstStyle/>
        <a:p>
          <a:endParaRPr lang="en-US"/>
        </a:p>
      </dgm:t>
    </dgm:pt>
    <dgm:pt modelId="{E8443468-1E6D-468A-AC07-D9B30FD5FFA1}" type="sibTrans" cxnId="{885754FF-1397-4686-ABCD-BB1B5056EEAC}">
      <dgm:prSet/>
      <dgm:spPr/>
      <dgm:t>
        <a:bodyPr/>
        <a:lstStyle/>
        <a:p>
          <a:endParaRPr lang="en-US"/>
        </a:p>
      </dgm:t>
    </dgm:pt>
    <dgm:pt modelId="{8AD482FC-D994-4786-A737-B899CBCD6A43}">
      <dgm:prSet phldrT="[Text]"/>
      <dgm:spPr/>
      <dgm:t>
        <a:bodyPr/>
        <a:lstStyle/>
        <a:p>
          <a:r>
            <a:rPr lang="en-US" b="1" err="1">
              <a:latin typeface="Times New Roman" panose="02020603050405020304" pitchFamily="18" charset="0"/>
              <a:cs typeface="Times New Roman" panose="02020603050405020304" pitchFamily="18" charset="0"/>
            </a:rPr>
            <a:t>Thành</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phần</a:t>
          </a:r>
          <a:r>
            <a:rPr lang="en-US" b="1">
              <a:latin typeface="Times New Roman" panose="02020603050405020304" pitchFamily="18" charset="0"/>
              <a:cs typeface="Times New Roman" panose="02020603050405020304" pitchFamily="18" charset="0"/>
            </a:rPr>
            <a:t> 2</a:t>
          </a:r>
        </a:p>
      </dgm:t>
    </dgm:pt>
    <dgm:pt modelId="{BFEC2721-31F8-42C8-A72B-3ADFBF67A585}" type="parTrans" cxnId="{5E9C6358-4B70-423E-AAD5-FA4BCF514C7D}">
      <dgm:prSet/>
      <dgm:spPr/>
      <dgm:t>
        <a:bodyPr/>
        <a:lstStyle/>
        <a:p>
          <a:endParaRPr lang="en-US"/>
        </a:p>
      </dgm:t>
    </dgm:pt>
    <dgm:pt modelId="{9B7C584C-E60D-4844-AA87-31AEA0574016}" type="sibTrans" cxnId="{5E9C6358-4B70-423E-AAD5-FA4BCF514C7D}">
      <dgm:prSet/>
      <dgm:spPr/>
      <dgm:t>
        <a:bodyPr/>
        <a:lstStyle/>
        <a:p>
          <a:endParaRPr lang="en-US"/>
        </a:p>
      </dgm:t>
    </dgm:pt>
    <dgm:pt modelId="{4114E372-7D12-4282-997B-D78F8A5FD975}">
      <dgm:prSet phldrT="[Text]" custT="1"/>
      <dgm:spPr/>
      <dgm:t>
        <a:bodyPr/>
        <a:lstStyle/>
        <a:p>
          <a:r>
            <a:rPr lang="en-US" sz="1900" err="1">
              <a:latin typeface="Times New Roman" panose="02020603050405020304" pitchFamily="18" charset="0"/>
              <a:cs typeface="Times New Roman" panose="02020603050405020304" pitchFamily="18" charset="0"/>
            </a:rPr>
            <a:t>Dày</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khoảng</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80m</a:t>
          </a:r>
          <a:r>
            <a:rPr lang="en-US" sz="1900">
              <a:latin typeface="Times New Roman" panose="02020603050405020304" pitchFamily="18" charset="0"/>
              <a:cs typeface="Times New Roman" panose="02020603050405020304" pitchFamily="18" charset="0"/>
            </a:rPr>
            <a:t>.</a:t>
          </a:r>
        </a:p>
      </dgm:t>
    </dgm:pt>
    <dgm:pt modelId="{B3F2A969-F896-4316-BEBF-BD6EB9BB3B56}" type="parTrans" cxnId="{C38FCDDA-2A01-487D-A1D2-9FAA3E573D7D}">
      <dgm:prSet/>
      <dgm:spPr/>
      <dgm:t>
        <a:bodyPr/>
        <a:lstStyle/>
        <a:p>
          <a:endParaRPr lang="en-US"/>
        </a:p>
      </dgm:t>
    </dgm:pt>
    <dgm:pt modelId="{3CBA33C2-8A08-497F-B3D7-95D258882571}" type="sibTrans" cxnId="{C38FCDDA-2A01-487D-A1D2-9FAA3E573D7D}">
      <dgm:prSet/>
      <dgm:spPr/>
      <dgm:t>
        <a:bodyPr/>
        <a:lstStyle/>
        <a:p>
          <a:endParaRPr lang="en-US"/>
        </a:p>
      </dgm:t>
    </dgm:pt>
    <dgm:pt modelId="{1F748F75-82F4-493C-8A76-0202B96FB57A}">
      <dgm:prSet phldrT="[Text]" custT="1"/>
      <dgm:spPr/>
      <dgm:t>
        <a:bodyPr/>
        <a:lstStyle/>
        <a:p>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vôi</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bị</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quấy</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đục</a:t>
          </a:r>
          <a:r>
            <a:rPr lang="en-US" sz="1900">
              <a:latin typeface="Times New Roman" panose="02020603050405020304" pitchFamily="18" charset="0"/>
              <a:cs typeface="Times New Roman" panose="02020603050405020304" pitchFamily="18" charset="0"/>
            </a:rPr>
            <a:t> do </a:t>
          </a:r>
          <a:r>
            <a:rPr lang="en-US" sz="1900" err="1">
              <a:latin typeface="Times New Roman" panose="02020603050405020304" pitchFamily="18" charset="0"/>
              <a:cs typeface="Times New Roman" panose="02020603050405020304" pitchFamily="18" charset="0"/>
            </a:rPr>
            <a:t>sinh</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vật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bùn</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vôi</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kết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hạt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lớn</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đến</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nhiều</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lớp</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bùn</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dolomit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nhiều</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lớp</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dolomit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lớn</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màu</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xám</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đen</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cuội</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kết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vôi</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và</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dăm</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kết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đolomit</a:t>
          </a:r>
          <a:endParaRPr lang="en-US" sz="1900">
            <a:latin typeface="Times New Roman" panose="02020603050405020304" pitchFamily="18" charset="0"/>
            <a:cs typeface="Times New Roman" panose="02020603050405020304" pitchFamily="18" charset="0"/>
          </a:endParaRPr>
        </a:p>
      </dgm:t>
    </dgm:pt>
    <dgm:pt modelId="{F8820738-F5C0-4B0C-937B-EFDC42FE37AF}" type="parTrans" cxnId="{1A5B2126-76CC-4BE9-97E2-626234DB7320}">
      <dgm:prSet/>
      <dgm:spPr/>
      <dgm:t>
        <a:bodyPr/>
        <a:lstStyle/>
        <a:p>
          <a:endParaRPr lang="en-US"/>
        </a:p>
      </dgm:t>
    </dgm:pt>
    <dgm:pt modelId="{46C15875-E349-4470-B896-A52F9D8925C3}" type="sibTrans" cxnId="{1A5B2126-76CC-4BE9-97E2-626234DB7320}">
      <dgm:prSet/>
      <dgm:spPr/>
      <dgm:t>
        <a:bodyPr/>
        <a:lstStyle/>
        <a:p>
          <a:endParaRPr lang="en-US"/>
        </a:p>
      </dgm:t>
    </dgm:pt>
    <dgm:pt modelId="{F49973D8-44BD-406A-8FA9-03E6B78B724F}">
      <dgm:prSet phldrT="[Text]"/>
      <dgm:spPr/>
      <dgm:t>
        <a:bodyPr/>
        <a:lstStyle/>
        <a:p>
          <a:r>
            <a:rPr lang="en-US" b="1" err="1">
              <a:latin typeface="Times New Roman" panose="02020603050405020304" pitchFamily="18" charset="0"/>
              <a:cs typeface="Times New Roman" panose="02020603050405020304" pitchFamily="18" charset="0"/>
            </a:rPr>
            <a:t>Thành</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phần</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trên</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cùng</a:t>
          </a:r>
          <a:endParaRPr lang="en-US" b="1">
            <a:latin typeface="Times New Roman" panose="02020603050405020304" pitchFamily="18" charset="0"/>
            <a:cs typeface="Times New Roman" panose="02020603050405020304" pitchFamily="18" charset="0"/>
          </a:endParaRPr>
        </a:p>
      </dgm:t>
    </dgm:pt>
    <dgm:pt modelId="{5039A00D-A39E-422A-8F7D-63A0338E9365}" type="parTrans" cxnId="{5DA47C5F-57BC-4C8D-8CB8-72992328D04E}">
      <dgm:prSet/>
      <dgm:spPr/>
      <dgm:t>
        <a:bodyPr/>
        <a:lstStyle/>
        <a:p>
          <a:endParaRPr lang="en-US"/>
        </a:p>
      </dgm:t>
    </dgm:pt>
    <dgm:pt modelId="{C1D80795-BE29-41B8-937E-0A5184146E7D}" type="sibTrans" cxnId="{5DA47C5F-57BC-4C8D-8CB8-72992328D04E}">
      <dgm:prSet/>
      <dgm:spPr/>
      <dgm:t>
        <a:bodyPr/>
        <a:lstStyle/>
        <a:p>
          <a:endParaRPr lang="en-US"/>
        </a:p>
      </dgm:t>
    </dgm:pt>
    <dgm:pt modelId="{3C0D2EAF-28E2-411A-8F4D-ADA8C692E43B}">
      <dgm:prSet phldrT="[Text]" custT="1"/>
      <dgm:spPr/>
      <dgm:t>
        <a:bodyPr/>
        <a:lstStyle/>
        <a:p>
          <a:r>
            <a:rPr lang="en-US" sz="2000" err="1">
              <a:latin typeface="Times New Roman" panose="02020603050405020304" pitchFamily="18" charset="0"/>
              <a:cs typeface="Times New Roman" panose="02020603050405020304" pitchFamily="18" charset="0"/>
            </a:rPr>
            <a:t>Dày</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khoảng</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60m</a:t>
          </a:r>
          <a:r>
            <a:rPr lang="en-US" sz="2000">
              <a:latin typeface="Times New Roman" panose="02020603050405020304" pitchFamily="18" charset="0"/>
              <a:cs typeface="Times New Roman" panose="02020603050405020304" pitchFamily="18" charset="0"/>
            </a:rPr>
            <a:t>.</a:t>
          </a:r>
        </a:p>
      </dgm:t>
    </dgm:pt>
    <dgm:pt modelId="{C3D9B15D-4EDE-4535-AEDE-E3DFB8FF6493}" type="parTrans" cxnId="{7AD162C5-1128-49D9-BE6F-AAC8E253A8D8}">
      <dgm:prSet/>
      <dgm:spPr/>
      <dgm:t>
        <a:bodyPr/>
        <a:lstStyle/>
        <a:p>
          <a:endParaRPr lang="en-US"/>
        </a:p>
      </dgm:t>
    </dgm:pt>
    <dgm:pt modelId="{F0D789F9-F21A-4962-9DCB-37724389DE72}" type="sibTrans" cxnId="{7AD162C5-1128-49D9-BE6F-AAC8E253A8D8}">
      <dgm:prSet/>
      <dgm:spPr/>
      <dgm:t>
        <a:bodyPr/>
        <a:lstStyle/>
        <a:p>
          <a:endParaRPr lang="en-US"/>
        </a:p>
      </dgm:t>
    </dgm:pt>
    <dgm:pt modelId="{E2E0DB11-E6A6-47BE-888D-8A49E16AE316}">
      <dgm:prSet phldrT="[Text]" custT="1"/>
      <dgm:spPr/>
      <dgm:t>
        <a:bodyPr/>
        <a:lstStyle/>
        <a:p>
          <a:r>
            <a:rPr lang="en-US" sz="2000">
              <a:latin typeface="Times New Roman" panose="02020603050405020304" pitchFamily="18" charset="0"/>
              <a:cs typeface="Times New Roman" panose="02020603050405020304" pitchFamily="18" charset="0"/>
            </a:rPr>
            <a:t>Bao </a:t>
          </a:r>
          <a:r>
            <a:rPr lang="en-US" sz="2000" err="1">
              <a:latin typeface="Times New Roman" panose="02020603050405020304" pitchFamily="18" charset="0"/>
              <a:cs typeface="Times New Roman" panose="02020603050405020304" pitchFamily="18" charset="0"/>
            </a:rPr>
            <a:t>gồm</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đá</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tảng</a:t>
          </a:r>
          <a:r>
            <a:rPr lang="en-US" sz="2000">
              <a:latin typeface="Times New Roman" panose="02020603050405020304" pitchFamily="18" charset="0"/>
              <a:cs typeface="Times New Roman" panose="02020603050405020304" pitchFamily="18" charset="0"/>
            </a:rPr>
            <a:t> / </a:t>
          </a:r>
          <a:r>
            <a:rPr lang="en-US" sz="2000" err="1">
              <a:latin typeface="Times New Roman" panose="02020603050405020304" pitchFamily="18" charset="0"/>
              <a:cs typeface="Times New Roman" panose="02020603050405020304" pitchFamily="18" charset="0"/>
            </a:rPr>
            <a:t>cuội</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kết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chứa</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xác</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sinh</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vật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đá</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bùn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vôi</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stromatolitic</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đá</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đolomit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nhiều</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lớp</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và</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kết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tụ</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đá</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granit</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đolomit</a:t>
          </a:r>
          <a:r>
            <a:rPr lang="en-US" sz="2000">
              <a:latin typeface="Times New Roman" panose="02020603050405020304" pitchFamily="18" charset="0"/>
              <a:cs typeface="Times New Roman" panose="02020603050405020304" pitchFamily="18" charset="0"/>
            </a:rPr>
            <a:t>.</a:t>
          </a:r>
        </a:p>
      </dgm:t>
    </dgm:pt>
    <dgm:pt modelId="{70878DF4-9A94-44AF-81EF-505A57CA9CC4}" type="parTrans" cxnId="{D32B641C-FD44-4830-A200-215A7FB7606E}">
      <dgm:prSet/>
      <dgm:spPr/>
      <dgm:t>
        <a:bodyPr/>
        <a:lstStyle/>
        <a:p>
          <a:endParaRPr lang="en-US"/>
        </a:p>
      </dgm:t>
    </dgm:pt>
    <dgm:pt modelId="{BA403147-A660-426B-9617-771DBC2412D2}" type="sibTrans" cxnId="{D32B641C-FD44-4830-A200-215A7FB7606E}">
      <dgm:prSet/>
      <dgm:spPr/>
      <dgm:t>
        <a:bodyPr/>
        <a:lstStyle/>
        <a:p>
          <a:endParaRPr lang="en-US"/>
        </a:p>
      </dgm:t>
    </dgm:pt>
    <dgm:pt modelId="{DB762FC4-004B-4FDF-B31C-C61B82DD5285}">
      <dgm:prSet/>
      <dgm:spPr/>
      <dgm:t>
        <a:bodyPr/>
        <a:lstStyle/>
        <a:p>
          <a:r>
            <a:rPr lang="en-US" b="1" err="1">
              <a:latin typeface="Times New Roman" panose="02020603050405020304" pitchFamily="18" charset="0"/>
              <a:cs typeface="Times New Roman" panose="02020603050405020304" pitchFamily="18" charset="0"/>
            </a:rPr>
            <a:t>Thành</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phần</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giữa</a:t>
          </a:r>
          <a:endParaRPr lang="en-US" b="1">
            <a:latin typeface="Times New Roman" panose="02020603050405020304" pitchFamily="18" charset="0"/>
            <a:cs typeface="Times New Roman" panose="02020603050405020304" pitchFamily="18" charset="0"/>
          </a:endParaRPr>
        </a:p>
      </dgm:t>
    </dgm:pt>
    <dgm:pt modelId="{C02E1001-FD84-42DF-91A6-5893368EBBF3}" type="parTrans" cxnId="{D182E519-4A3E-4989-80E1-B72CCC2A8B9B}">
      <dgm:prSet/>
      <dgm:spPr/>
      <dgm:t>
        <a:bodyPr/>
        <a:lstStyle/>
        <a:p>
          <a:endParaRPr lang="en-US"/>
        </a:p>
      </dgm:t>
    </dgm:pt>
    <dgm:pt modelId="{F7CA742F-8B83-404E-81C0-D1C61A9BEC3A}" type="sibTrans" cxnId="{D182E519-4A3E-4989-80E1-B72CCC2A8B9B}">
      <dgm:prSet/>
      <dgm:spPr/>
      <dgm:t>
        <a:bodyPr/>
        <a:lstStyle/>
        <a:p>
          <a:endParaRPr lang="en-US"/>
        </a:p>
      </dgm:t>
    </dgm:pt>
    <dgm:pt modelId="{AD3C9B22-F75D-4966-ACF5-21A2AE73E906}">
      <dgm:prSet custT="1"/>
      <dgm:spPr/>
      <dgm:t>
        <a:bodyPr/>
        <a:lstStyle/>
        <a:p>
          <a:r>
            <a:rPr lang="en-US" sz="1900" err="1">
              <a:latin typeface="Times New Roman" panose="02020603050405020304" pitchFamily="18" charset="0"/>
              <a:cs typeface="Times New Roman" panose="02020603050405020304" pitchFamily="18" charset="0"/>
            </a:rPr>
            <a:t>Dày</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khoảng</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85m</a:t>
          </a:r>
          <a:r>
            <a:rPr lang="en-US" sz="1900">
              <a:latin typeface="Times New Roman" panose="02020603050405020304" pitchFamily="18" charset="0"/>
              <a:cs typeface="Times New Roman" panose="02020603050405020304" pitchFamily="18" charset="0"/>
            </a:rPr>
            <a:t>.</a:t>
          </a:r>
        </a:p>
      </dgm:t>
    </dgm:pt>
    <dgm:pt modelId="{9A8A0C81-A420-411C-B3A2-7AFAB7F37FFA}" type="parTrans" cxnId="{6C7BC7C5-FADD-49C7-9CDC-BAE1E117345C}">
      <dgm:prSet/>
      <dgm:spPr/>
      <dgm:t>
        <a:bodyPr/>
        <a:lstStyle/>
        <a:p>
          <a:endParaRPr lang="en-US"/>
        </a:p>
      </dgm:t>
    </dgm:pt>
    <dgm:pt modelId="{7C7285EC-7ABF-4F68-9D01-2E6E43B41FFB}" type="sibTrans" cxnId="{6C7BC7C5-FADD-49C7-9CDC-BAE1E117345C}">
      <dgm:prSet/>
      <dgm:spPr/>
      <dgm:t>
        <a:bodyPr/>
        <a:lstStyle/>
        <a:p>
          <a:endParaRPr lang="en-US"/>
        </a:p>
      </dgm:t>
    </dgm:pt>
    <dgm:pt modelId="{E5CBEDA0-C0BD-4C74-9EA9-90DA6ED72B72}">
      <dgm:prSet custT="1"/>
      <dgm:spPr/>
      <dgm:t>
        <a:bodyPr/>
        <a:lstStyle/>
        <a:p>
          <a:r>
            <a:rPr lang="en-US" sz="1900" err="1">
              <a:latin typeface="Times New Roman" panose="02020603050405020304" pitchFamily="18" charset="0"/>
              <a:cs typeface="Times New Roman" panose="02020603050405020304" pitchFamily="18" charset="0"/>
            </a:rPr>
            <a:t>Cuội</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kết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vôi</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bị</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quấy</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đục</a:t>
          </a:r>
          <a:r>
            <a:rPr lang="en-US" sz="1900">
              <a:latin typeface="Times New Roman" panose="02020603050405020304" pitchFamily="18" charset="0"/>
              <a:cs typeface="Times New Roman" panose="02020603050405020304" pitchFamily="18" charset="0"/>
            </a:rPr>
            <a:t> do </a:t>
          </a:r>
          <a:r>
            <a:rPr lang="en-US" sz="1900" err="1">
              <a:latin typeface="Times New Roman" panose="02020603050405020304" pitchFamily="18" charset="0"/>
              <a:cs typeface="Times New Roman" panose="02020603050405020304" pitchFamily="18" charset="0"/>
            </a:rPr>
            <a:t>sinh</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vật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bùn</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vôi</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stromatolitic</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đá</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bùn</a:t>
          </a:r>
          <a:r>
            <a:rPr lang="en-US" sz="1900">
              <a:latin typeface="Times New Roman" panose="02020603050405020304" pitchFamily="18" charset="0"/>
              <a:cs typeface="Times New Roman" panose="02020603050405020304" pitchFamily="18" charset="0"/>
            </a:rPr>
            <a:t> dolomitic </a:t>
          </a:r>
          <a:r>
            <a:rPr lang="en-US" sz="1900" err="1">
              <a:latin typeface="Times New Roman" panose="02020603050405020304" pitchFamily="18" charset="0"/>
              <a:cs typeface="Times New Roman" panose="02020603050405020304" pitchFamily="18" charset="0"/>
            </a:rPr>
            <a:t>nhiều</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lớp</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mịn</a:t>
          </a:r>
          <a:r>
            <a:rPr lang="en-US" sz="1900">
              <a:latin typeface="Times New Roman" panose="02020603050405020304" pitchFamily="18" charset="0"/>
              <a:cs typeface="Times New Roman" panose="02020603050405020304" pitchFamily="18" charset="0"/>
            </a:rPr>
            <a:t>.</a:t>
          </a:r>
        </a:p>
      </dgm:t>
    </dgm:pt>
    <dgm:pt modelId="{7BF25135-4DF2-4313-9376-B3BE7BCFC56E}" type="parTrans" cxnId="{B8BAFB27-772E-4719-B10B-B749CFF2BF02}">
      <dgm:prSet/>
      <dgm:spPr/>
      <dgm:t>
        <a:bodyPr/>
        <a:lstStyle/>
        <a:p>
          <a:endParaRPr lang="en-US"/>
        </a:p>
      </dgm:t>
    </dgm:pt>
    <dgm:pt modelId="{F67DEA73-1ADD-415B-A2B5-EB5BB6168261}" type="sibTrans" cxnId="{B8BAFB27-772E-4719-B10B-B749CFF2BF02}">
      <dgm:prSet/>
      <dgm:spPr/>
      <dgm:t>
        <a:bodyPr/>
        <a:lstStyle/>
        <a:p>
          <a:endParaRPr lang="en-US"/>
        </a:p>
      </dgm:t>
    </dgm:pt>
    <dgm:pt modelId="{B7CCB185-DEE4-4B24-A45E-AFFA1F13019A}" type="pres">
      <dgm:prSet presAssocID="{7727DA5F-A462-44E0-A073-FFF52982278B}" presName="linearFlow" presStyleCnt="0">
        <dgm:presLayoutVars>
          <dgm:dir/>
          <dgm:animLvl val="lvl"/>
          <dgm:resizeHandles val="exact"/>
        </dgm:presLayoutVars>
      </dgm:prSet>
      <dgm:spPr/>
    </dgm:pt>
    <dgm:pt modelId="{02D61B0F-4FEF-49EB-BB64-5CDB2F9DFB01}" type="pres">
      <dgm:prSet presAssocID="{46568900-FD62-4604-B375-619C488CE960}" presName="composite" presStyleCnt="0"/>
      <dgm:spPr/>
    </dgm:pt>
    <dgm:pt modelId="{35F611D7-5B92-45C2-916E-6AF15379FCB2}" type="pres">
      <dgm:prSet presAssocID="{46568900-FD62-4604-B375-619C488CE960}" presName="parentText" presStyleLbl="alignNode1" presStyleIdx="0" presStyleCnt="4">
        <dgm:presLayoutVars>
          <dgm:chMax val="1"/>
          <dgm:bulletEnabled val="1"/>
        </dgm:presLayoutVars>
      </dgm:prSet>
      <dgm:spPr/>
    </dgm:pt>
    <dgm:pt modelId="{0EF92173-6DB6-45A1-8509-297E1A90E31B}" type="pres">
      <dgm:prSet presAssocID="{46568900-FD62-4604-B375-619C488CE960}" presName="descendantText" presStyleLbl="alignAcc1" presStyleIdx="0" presStyleCnt="4">
        <dgm:presLayoutVars>
          <dgm:bulletEnabled val="1"/>
        </dgm:presLayoutVars>
      </dgm:prSet>
      <dgm:spPr/>
    </dgm:pt>
    <dgm:pt modelId="{68E88F21-39A9-4F57-B12D-008D738ACAA3}" type="pres">
      <dgm:prSet presAssocID="{C23F1B2E-7D78-4EE1-A3D0-FA6AB5A08839}" presName="sp" presStyleCnt="0"/>
      <dgm:spPr/>
    </dgm:pt>
    <dgm:pt modelId="{BB979F37-6F28-4BE7-9955-377512106E27}" type="pres">
      <dgm:prSet presAssocID="{8AD482FC-D994-4786-A737-B899CBCD6A43}" presName="composite" presStyleCnt="0"/>
      <dgm:spPr/>
    </dgm:pt>
    <dgm:pt modelId="{A354983E-918A-40B6-8D66-5D4C0D644E80}" type="pres">
      <dgm:prSet presAssocID="{8AD482FC-D994-4786-A737-B899CBCD6A43}" presName="parentText" presStyleLbl="alignNode1" presStyleIdx="1" presStyleCnt="4">
        <dgm:presLayoutVars>
          <dgm:chMax val="1"/>
          <dgm:bulletEnabled val="1"/>
        </dgm:presLayoutVars>
      </dgm:prSet>
      <dgm:spPr/>
    </dgm:pt>
    <dgm:pt modelId="{BF8CA514-81D3-476D-9049-90D3F87AB5DB}" type="pres">
      <dgm:prSet presAssocID="{8AD482FC-D994-4786-A737-B899CBCD6A43}" presName="descendantText" presStyleLbl="alignAcc1" presStyleIdx="1" presStyleCnt="4">
        <dgm:presLayoutVars>
          <dgm:bulletEnabled val="1"/>
        </dgm:presLayoutVars>
      </dgm:prSet>
      <dgm:spPr/>
    </dgm:pt>
    <dgm:pt modelId="{FCC6C97F-A2CD-4F3A-8AA4-AD493A18CF61}" type="pres">
      <dgm:prSet presAssocID="{9B7C584C-E60D-4844-AA87-31AEA0574016}" presName="sp" presStyleCnt="0"/>
      <dgm:spPr/>
    </dgm:pt>
    <dgm:pt modelId="{C8E6B468-BC35-47E0-8577-B76ECA52CE69}" type="pres">
      <dgm:prSet presAssocID="{DB762FC4-004B-4FDF-B31C-C61B82DD5285}" presName="composite" presStyleCnt="0"/>
      <dgm:spPr/>
    </dgm:pt>
    <dgm:pt modelId="{A439F5EF-E0C3-4CB8-B693-3DA4F305894E}" type="pres">
      <dgm:prSet presAssocID="{DB762FC4-004B-4FDF-B31C-C61B82DD5285}" presName="parentText" presStyleLbl="alignNode1" presStyleIdx="2" presStyleCnt="4">
        <dgm:presLayoutVars>
          <dgm:chMax val="1"/>
          <dgm:bulletEnabled val="1"/>
        </dgm:presLayoutVars>
      </dgm:prSet>
      <dgm:spPr/>
    </dgm:pt>
    <dgm:pt modelId="{9CAEED01-F921-4C3F-9E55-6FF94AA26E46}" type="pres">
      <dgm:prSet presAssocID="{DB762FC4-004B-4FDF-B31C-C61B82DD5285}" presName="descendantText" presStyleLbl="alignAcc1" presStyleIdx="2" presStyleCnt="4">
        <dgm:presLayoutVars>
          <dgm:bulletEnabled val="1"/>
        </dgm:presLayoutVars>
      </dgm:prSet>
      <dgm:spPr/>
    </dgm:pt>
    <dgm:pt modelId="{57DBE998-4ABF-4919-923D-38E36CC3FDF2}" type="pres">
      <dgm:prSet presAssocID="{F7CA742F-8B83-404E-81C0-D1C61A9BEC3A}" presName="sp" presStyleCnt="0"/>
      <dgm:spPr/>
    </dgm:pt>
    <dgm:pt modelId="{947E9AF3-835E-43D5-B99C-7C756D1DABAD}" type="pres">
      <dgm:prSet presAssocID="{F49973D8-44BD-406A-8FA9-03E6B78B724F}" presName="composite" presStyleCnt="0"/>
      <dgm:spPr/>
    </dgm:pt>
    <dgm:pt modelId="{5B644367-4C71-494B-B2C7-C822F0B18B89}" type="pres">
      <dgm:prSet presAssocID="{F49973D8-44BD-406A-8FA9-03E6B78B724F}" presName="parentText" presStyleLbl="alignNode1" presStyleIdx="3" presStyleCnt="4">
        <dgm:presLayoutVars>
          <dgm:chMax val="1"/>
          <dgm:bulletEnabled val="1"/>
        </dgm:presLayoutVars>
      </dgm:prSet>
      <dgm:spPr/>
    </dgm:pt>
    <dgm:pt modelId="{981BAE2E-539A-488F-888F-10D6A8B49137}" type="pres">
      <dgm:prSet presAssocID="{F49973D8-44BD-406A-8FA9-03E6B78B724F}" presName="descendantText" presStyleLbl="alignAcc1" presStyleIdx="3" presStyleCnt="4">
        <dgm:presLayoutVars>
          <dgm:bulletEnabled val="1"/>
        </dgm:presLayoutVars>
      </dgm:prSet>
      <dgm:spPr/>
    </dgm:pt>
  </dgm:ptLst>
  <dgm:cxnLst>
    <dgm:cxn modelId="{483D1B01-7952-4AF7-87DF-534B24540C24}" type="presOf" srcId="{3C0D2EAF-28E2-411A-8F4D-ADA8C692E43B}" destId="{981BAE2E-539A-488F-888F-10D6A8B49137}" srcOrd="0" destOrd="0" presId="urn:microsoft.com/office/officeart/2005/8/layout/chevron2"/>
    <dgm:cxn modelId="{A1205007-AEF2-4D90-8CFF-313AEE958A26}" type="presOf" srcId="{AD3C9B22-F75D-4966-ACF5-21A2AE73E906}" destId="{9CAEED01-F921-4C3F-9E55-6FF94AA26E46}" srcOrd="0" destOrd="0" presId="urn:microsoft.com/office/officeart/2005/8/layout/chevron2"/>
    <dgm:cxn modelId="{D18AFB08-AFBF-42FD-8B4C-1DDA0925970F}" type="presOf" srcId="{F49973D8-44BD-406A-8FA9-03E6B78B724F}" destId="{5B644367-4C71-494B-B2C7-C822F0B18B89}" srcOrd="0" destOrd="0" presId="urn:microsoft.com/office/officeart/2005/8/layout/chevron2"/>
    <dgm:cxn modelId="{0CB1FE0F-58D3-4D99-AF95-4CA29742C363}" type="presOf" srcId="{46568900-FD62-4604-B375-619C488CE960}" destId="{35F611D7-5B92-45C2-916E-6AF15379FCB2}" srcOrd="0" destOrd="0" presId="urn:microsoft.com/office/officeart/2005/8/layout/chevron2"/>
    <dgm:cxn modelId="{D182E519-4A3E-4989-80E1-B72CCC2A8B9B}" srcId="{7727DA5F-A462-44E0-A073-FFF52982278B}" destId="{DB762FC4-004B-4FDF-B31C-C61B82DD5285}" srcOrd="2" destOrd="0" parTransId="{C02E1001-FD84-42DF-91A6-5893368EBBF3}" sibTransId="{F7CA742F-8B83-404E-81C0-D1C61A9BEC3A}"/>
    <dgm:cxn modelId="{D32B641C-FD44-4830-A200-215A7FB7606E}" srcId="{F49973D8-44BD-406A-8FA9-03E6B78B724F}" destId="{E2E0DB11-E6A6-47BE-888D-8A49E16AE316}" srcOrd="1" destOrd="0" parTransId="{70878DF4-9A94-44AF-81EF-505A57CA9CC4}" sibTransId="{BA403147-A660-426B-9617-771DBC2412D2}"/>
    <dgm:cxn modelId="{7239D11E-B32A-44EA-9E99-B0313408D9CB}" type="presOf" srcId="{7727DA5F-A462-44E0-A073-FFF52982278B}" destId="{B7CCB185-DEE4-4B24-A45E-AFFA1F13019A}" srcOrd="0" destOrd="0" presId="urn:microsoft.com/office/officeart/2005/8/layout/chevron2"/>
    <dgm:cxn modelId="{A9A6EC21-3171-4B62-9839-3882B6C185A0}" type="presOf" srcId="{8AD482FC-D994-4786-A737-B899CBCD6A43}" destId="{A354983E-918A-40B6-8D66-5D4C0D644E80}" srcOrd="0" destOrd="0" presId="urn:microsoft.com/office/officeart/2005/8/layout/chevron2"/>
    <dgm:cxn modelId="{1A5B2126-76CC-4BE9-97E2-626234DB7320}" srcId="{8AD482FC-D994-4786-A737-B899CBCD6A43}" destId="{1F748F75-82F4-493C-8A76-0202B96FB57A}" srcOrd="1" destOrd="0" parTransId="{F8820738-F5C0-4B0C-937B-EFDC42FE37AF}" sibTransId="{46C15875-E349-4470-B896-A52F9D8925C3}"/>
    <dgm:cxn modelId="{B8BAFB27-772E-4719-B10B-B749CFF2BF02}" srcId="{DB762FC4-004B-4FDF-B31C-C61B82DD5285}" destId="{E5CBEDA0-C0BD-4C74-9EA9-90DA6ED72B72}" srcOrd="1" destOrd="0" parTransId="{7BF25135-4DF2-4313-9376-B3BE7BCFC56E}" sibTransId="{F67DEA73-1ADD-415B-A2B5-EB5BB6168261}"/>
    <dgm:cxn modelId="{ABF2DC2D-B76E-406D-872F-BFECEC947CA3}" srcId="{7727DA5F-A462-44E0-A073-FFF52982278B}" destId="{46568900-FD62-4604-B375-619C488CE960}" srcOrd="0" destOrd="0" parTransId="{E0918D17-CB92-4057-B5AD-8EC9D8170203}" sibTransId="{C23F1B2E-7D78-4EE1-A3D0-FA6AB5A08839}"/>
    <dgm:cxn modelId="{5DA47C5F-57BC-4C8D-8CB8-72992328D04E}" srcId="{7727DA5F-A462-44E0-A073-FFF52982278B}" destId="{F49973D8-44BD-406A-8FA9-03E6B78B724F}" srcOrd="3" destOrd="0" parTransId="{5039A00D-A39E-422A-8F7D-63A0338E9365}" sibTransId="{C1D80795-BE29-41B8-937E-0A5184146E7D}"/>
    <dgm:cxn modelId="{8B5A6B56-8668-40CB-9806-B3123FFDB480}" type="presOf" srcId="{E5CBEDA0-C0BD-4C74-9EA9-90DA6ED72B72}" destId="{9CAEED01-F921-4C3F-9E55-6FF94AA26E46}" srcOrd="0" destOrd="1" presId="urn:microsoft.com/office/officeart/2005/8/layout/chevron2"/>
    <dgm:cxn modelId="{5E9C6358-4B70-423E-AAD5-FA4BCF514C7D}" srcId="{7727DA5F-A462-44E0-A073-FFF52982278B}" destId="{8AD482FC-D994-4786-A737-B899CBCD6A43}" srcOrd="1" destOrd="0" parTransId="{BFEC2721-31F8-42C8-A72B-3ADFBF67A585}" sibTransId="{9B7C584C-E60D-4844-AA87-31AEA0574016}"/>
    <dgm:cxn modelId="{3E108EB7-D49D-4574-8F7E-890DA1E1C890}" type="presOf" srcId="{DE3FED70-6249-411D-9F2A-E35D473B96DC}" destId="{0EF92173-6DB6-45A1-8509-297E1A90E31B}" srcOrd="0" destOrd="0" presId="urn:microsoft.com/office/officeart/2005/8/layout/chevron2"/>
    <dgm:cxn modelId="{B67818BC-1B5D-47B6-9875-47A233723DE0}" type="presOf" srcId="{E2E0DB11-E6A6-47BE-888D-8A49E16AE316}" destId="{981BAE2E-539A-488F-888F-10D6A8B49137}" srcOrd="0" destOrd="1" presId="urn:microsoft.com/office/officeart/2005/8/layout/chevron2"/>
    <dgm:cxn modelId="{7AD162C5-1128-49D9-BE6F-AAC8E253A8D8}" srcId="{F49973D8-44BD-406A-8FA9-03E6B78B724F}" destId="{3C0D2EAF-28E2-411A-8F4D-ADA8C692E43B}" srcOrd="0" destOrd="0" parTransId="{C3D9B15D-4EDE-4535-AEDE-E3DFB8FF6493}" sibTransId="{F0D789F9-F21A-4962-9DCB-37724389DE72}"/>
    <dgm:cxn modelId="{6C7BC7C5-FADD-49C7-9CDC-BAE1E117345C}" srcId="{DB762FC4-004B-4FDF-B31C-C61B82DD5285}" destId="{AD3C9B22-F75D-4966-ACF5-21A2AE73E906}" srcOrd="0" destOrd="0" parTransId="{9A8A0C81-A420-411C-B3A2-7AFAB7F37FFA}" sibTransId="{7C7285EC-7ABF-4F68-9D01-2E6E43B41FFB}"/>
    <dgm:cxn modelId="{51848BC9-5257-4283-BCC0-C0BCEABFF2B0}" type="presOf" srcId="{4114E372-7D12-4282-997B-D78F8A5FD975}" destId="{BF8CA514-81D3-476D-9049-90D3F87AB5DB}" srcOrd="0" destOrd="0" presId="urn:microsoft.com/office/officeart/2005/8/layout/chevron2"/>
    <dgm:cxn modelId="{0B7683CF-8646-440D-B126-1757FD22AAD7}" srcId="{46568900-FD62-4604-B375-619C488CE960}" destId="{DE3FED70-6249-411D-9F2A-E35D473B96DC}" srcOrd="0" destOrd="0" parTransId="{B0F0C121-CAA3-41AC-AC22-B5787C72DF46}" sibTransId="{8DE4B3DD-1591-41A1-B21C-A35C24364B68}"/>
    <dgm:cxn modelId="{C38FCDDA-2A01-487D-A1D2-9FAA3E573D7D}" srcId="{8AD482FC-D994-4786-A737-B899CBCD6A43}" destId="{4114E372-7D12-4282-997B-D78F8A5FD975}" srcOrd="0" destOrd="0" parTransId="{B3F2A969-F896-4316-BEBF-BD6EB9BB3B56}" sibTransId="{3CBA33C2-8A08-497F-B3D7-95D258882571}"/>
    <dgm:cxn modelId="{3AD946E3-1FC1-4A88-9082-8A57798EF6FF}" type="presOf" srcId="{6D949E9D-B525-483D-9067-B59A00BBCBA0}" destId="{0EF92173-6DB6-45A1-8509-297E1A90E31B}" srcOrd="0" destOrd="1" presId="urn:microsoft.com/office/officeart/2005/8/layout/chevron2"/>
    <dgm:cxn modelId="{346FE8F1-F93C-4532-9A44-0E9C8B2CEB7C}" type="presOf" srcId="{1F748F75-82F4-493C-8A76-0202B96FB57A}" destId="{BF8CA514-81D3-476D-9049-90D3F87AB5DB}" srcOrd="0" destOrd="1" presId="urn:microsoft.com/office/officeart/2005/8/layout/chevron2"/>
    <dgm:cxn modelId="{5FFCC4F4-965E-4C7F-8536-81FCA39DEE50}" type="presOf" srcId="{DB762FC4-004B-4FDF-B31C-C61B82DD5285}" destId="{A439F5EF-E0C3-4CB8-B693-3DA4F305894E}" srcOrd="0" destOrd="0" presId="urn:microsoft.com/office/officeart/2005/8/layout/chevron2"/>
    <dgm:cxn modelId="{885754FF-1397-4686-ABCD-BB1B5056EEAC}" srcId="{46568900-FD62-4604-B375-619C488CE960}" destId="{6D949E9D-B525-483D-9067-B59A00BBCBA0}" srcOrd="1" destOrd="0" parTransId="{0E0A8C4C-7983-45E2-B1D9-61BCE465A137}" sibTransId="{E8443468-1E6D-468A-AC07-D9B30FD5FFA1}"/>
    <dgm:cxn modelId="{E93E39DB-F34E-42CF-8521-49354105CE7E}" type="presParOf" srcId="{B7CCB185-DEE4-4B24-A45E-AFFA1F13019A}" destId="{02D61B0F-4FEF-49EB-BB64-5CDB2F9DFB01}" srcOrd="0" destOrd="0" presId="urn:microsoft.com/office/officeart/2005/8/layout/chevron2"/>
    <dgm:cxn modelId="{E8165FF3-6861-4B7D-AB7C-D8AB1CF1B1ED}" type="presParOf" srcId="{02D61B0F-4FEF-49EB-BB64-5CDB2F9DFB01}" destId="{35F611D7-5B92-45C2-916E-6AF15379FCB2}" srcOrd="0" destOrd="0" presId="urn:microsoft.com/office/officeart/2005/8/layout/chevron2"/>
    <dgm:cxn modelId="{FA4051DF-07D8-4C1C-A4E4-CE65FB402A66}" type="presParOf" srcId="{02D61B0F-4FEF-49EB-BB64-5CDB2F9DFB01}" destId="{0EF92173-6DB6-45A1-8509-297E1A90E31B}" srcOrd="1" destOrd="0" presId="urn:microsoft.com/office/officeart/2005/8/layout/chevron2"/>
    <dgm:cxn modelId="{C900090B-D82A-4022-B6D7-731A2786394C}" type="presParOf" srcId="{B7CCB185-DEE4-4B24-A45E-AFFA1F13019A}" destId="{68E88F21-39A9-4F57-B12D-008D738ACAA3}" srcOrd="1" destOrd="0" presId="urn:microsoft.com/office/officeart/2005/8/layout/chevron2"/>
    <dgm:cxn modelId="{EAE75784-3463-4668-9201-46EB3B0AA8FE}" type="presParOf" srcId="{B7CCB185-DEE4-4B24-A45E-AFFA1F13019A}" destId="{BB979F37-6F28-4BE7-9955-377512106E27}" srcOrd="2" destOrd="0" presId="urn:microsoft.com/office/officeart/2005/8/layout/chevron2"/>
    <dgm:cxn modelId="{6C6F3BFE-551E-4F6B-A860-286D8059B2E6}" type="presParOf" srcId="{BB979F37-6F28-4BE7-9955-377512106E27}" destId="{A354983E-918A-40B6-8D66-5D4C0D644E80}" srcOrd="0" destOrd="0" presId="urn:microsoft.com/office/officeart/2005/8/layout/chevron2"/>
    <dgm:cxn modelId="{299368CE-40CA-4D87-88ED-F3EE594F3E18}" type="presParOf" srcId="{BB979F37-6F28-4BE7-9955-377512106E27}" destId="{BF8CA514-81D3-476D-9049-90D3F87AB5DB}" srcOrd="1" destOrd="0" presId="urn:microsoft.com/office/officeart/2005/8/layout/chevron2"/>
    <dgm:cxn modelId="{83132F21-74A9-4A7D-B6F4-9E6C63331E59}" type="presParOf" srcId="{B7CCB185-DEE4-4B24-A45E-AFFA1F13019A}" destId="{FCC6C97F-A2CD-4F3A-8AA4-AD493A18CF61}" srcOrd="3" destOrd="0" presId="urn:microsoft.com/office/officeart/2005/8/layout/chevron2"/>
    <dgm:cxn modelId="{42418421-CCC3-4B9E-9423-301D40F50C88}" type="presParOf" srcId="{B7CCB185-DEE4-4B24-A45E-AFFA1F13019A}" destId="{C8E6B468-BC35-47E0-8577-B76ECA52CE69}" srcOrd="4" destOrd="0" presId="urn:microsoft.com/office/officeart/2005/8/layout/chevron2"/>
    <dgm:cxn modelId="{4958B41F-7EF6-4661-AF14-0679532EF39E}" type="presParOf" srcId="{C8E6B468-BC35-47E0-8577-B76ECA52CE69}" destId="{A439F5EF-E0C3-4CB8-B693-3DA4F305894E}" srcOrd="0" destOrd="0" presId="urn:microsoft.com/office/officeart/2005/8/layout/chevron2"/>
    <dgm:cxn modelId="{38774F01-A5A4-4C63-B6FB-95A6C5E9B9ED}" type="presParOf" srcId="{C8E6B468-BC35-47E0-8577-B76ECA52CE69}" destId="{9CAEED01-F921-4C3F-9E55-6FF94AA26E46}" srcOrd="1" destOrd="0" presId="urn:microsoft.com/office/officeart/2005/8/layout/chevron2"/>
    <dgm:cxn modelId="{7611250B-47F7-4A75-A670-3553AC8C185E}" type="presParOf" srcId="{B7CCB185-DEE4-4B24-A45E-AFFA1F13019A}" destId="{57DBE998-4ABF-4919-923D-38E36CC3FDF2}" srcOrd="5" destOrd="0" presId="urn:microsoft.com/office/officeart/2005/8/layout/chevron2"/>
    <dgm:cxn modelId="{C2CE5AB1-7607-46E8-930F-BED28371D117}" type="presParOf" srcId="{B7CCB185-DEE4-4B24-A45E-AFFA1F13019A}" destId="{947E9AF3-835E-43D5-B99C-7C756D1DABAD}" srcOrd="6" destOrd="0" presId="urn:microsoft.com/office/officeart/2005/8/layout/chevron2"/>
    <dgm:cxn modelId="{65C5865E-A1BF-4AD1-98F5-E6E1FFEC325E}" type="presParOf" srcId="{947E9AF3-835E-43D5-B99C-7C756D1DABAD}" destId="{5B644367-4C71-494B-B2C7-C822F0B18B89}" srcOrd="0" destOrd="0" presId="urn:microsoft.com/office/officeart/2005/8/layout/chevron2"/>
    <dgm:cxn modelId="{8AE540E3-93D6-4952-B2D9-80D59E6B0212}" type="presParOf" srcId="{947E9AF3-835E-43D5-B99C-7C756D1DABAD}" destId="{981BAE2E-539A-488F-888F-10D6A8B49137}"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E1F24B-AD8E-46A0-9C0F-783534F53867}" type="doc">
      <dgm:prSet loTypeId="urn:microsoft.com/office/officeart/2005/8/layout/hProcess4" loCatId="process" qsTypeId="urn:microsoft.com/office/officeart/2005/8/quickstyle/simple1" qsCatId="simple" csTypeId="urn:microsoft.com/office/officeart/2005/8/colors/colorful3" csCatId="colorful" phldr="1"/>
      <dgm:spPr/>
      <dgm:t>
        <a:bodyPr/>
        <a:lstStyle/>
        <a:p>
          <a:endParaRPr lang="en-US"/>
        </a:p>
      </dgm:t>
    </dgm:pt>
    <dgm:pt modelId="{A0FE6414-1378-46ED-B9C4-FC2B61F86DFE}">
      <dgm:prSet phldrT="[Text]" custT="1"/>
      <dgm:spPr/>
      <dgm:t>
        <a:bodyPr/>
        <a:lstStyle/>
        <a:p>
          <a:r>
            <a:rPr lang="en-US" sz="1800" err="1">
              <a:latin typeface="Times New Roman" panose="02020603050405020304" pitchFamily="18" charset="0"/>
              <a:cs typeface="Times New Roman" panose="02020603050405020304" pitchFamily="18" charset="0"/>
            </a:rPr>
            <a:t>Chuyển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giá</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trị</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DN</a:t>
          </a:r>
          <a:r>
            <a:rPr lang="en-US" sz="1800">
              <a:latin typeface="Times New Roman" panose="02020603050405020304" pitchFamily="18" charset="0"/>
              <a:cs typeface="Times New Roman" panose="02020603050405020304" pitchFamily="18" charset="0"/>
            </a:rPr>
            <a:t> sang </a:t>
          </a:r>
          <a:r>
            <a:rPr lang="en-US" sz="1800" err="1">
              <a:latin typeface="Times New Roman" panose="02020603050405020304" pitchFamily="18" charset="0"/>
              <a:cs typeface="Times New Roman" panose="02020603050405020304" pitchFamily="18" charset="0"/>
            </a:rPr>
            <a:t>hệ</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số</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phản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xạ</a:t>
          </a:r>
          <a:endParaRPr lang="en-US" sz="1800">
            <a:latin typeface="Times New Roman" panose="02020603050405020304" pitchFamily="18" charset="0"/>
            <a:cs typeface="Times New Roman" panose="02020603050405020304" pitchFamily="18" charset="0"/>
          </a:endParaRPr>
        </a:p>
      </dgm:t>
    </dgm:pt>
    <dgm:pt modelId="{A00C4128-1F63-4403-A6F2-41BACCB73FB8}" type="parTrans" cxnId="{7ADE903C-4B4F-40FB-B05D-6BA46CB1C87E}">
      <dgm:prSet/>
      <dgm:spPr/>
      <dgm:t>
        <a:bodyPr/>
        <a:lstStyle/>
        <a:p>
          <a:endParaRPr lang="en-US" sz="1800">
            <a:latin typeface="Times New Roman" panose="02020603050405020304" pitchFamily="18" charset="0"/>
            <a:cs typeface="Times New Roman" panose="02020603050405020304" pitchFamily="18" charset="0"/>
          </a:endParaRPr>
        </a:p>
      </dgm:t>
    </dgm:pt>
    <dgm:pt modelId="{7AA5CA37-919D-42E9-A548-68A6132DC457}" type="sibTrans" cxnId="{7ADE903C-4B4F-40FB-B05D-6BA46CB1C87E}">
      <dgm:prSet/>
      <dgm:spPr/>
      <dgm:t>
        <a:bodyPr/>
        <a:lstStyle/>
        <a:p>
          <a:endParaRPr lang="en-US" sz="1800">
            <a:latin typeface="Times New Roman" panose="02020603050405020304" pitchFamily="18" charset="0"/>
            <a:cs typeface="Times New Roman" panose="02020603050405020304" pitchFamily="18" charset="0"/>
          </a:endParaRPr>
        </a:p>
      </dgm:t>
    </dgm:pt>
    <dgm:pt modelId="{2D84240D-7DA9-413B-838E-CC4FE5A6FD37}">
      <dgm:prSet phldrT="[Text]" custT="1"/>
      <dgm:spPr/>
      <dgm:t>
        <a:bodyPr/>
        <a:lstStyle/>
        <a:p>
          <a:pPr algn="just"/>
          <a:r>
            <a:rPr lang="en-US" sz="1800">
              <a:latin typeface="Times New Roman" panose="02020603050405020304" pitchFamily="18" charset="0"/>
              <a:cs typeface="Times New Roman" panose="02020603050405020304" pitchFamily="18" charset="0"/>
            </a:rPr>
            <a:t>Qui </a:t>
          </a:r>
          <a:r>
            <a:rPr lang="en-US" sz="1800" err="1">
              <a:latin typeface="Times New Roman" panose="02020603050405020304" pitchFamily="18" charset="0"/>
              <a:cs typeface="Times New Roman" panose="02020603050405020304" pitchFamily="18" charset="0"/>
            </a:rPr>
            <a:t>đổi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theo</a:t>
          </a:r>
          <a:r>
            <a:rPr lang="en-US" sz="1800">
              <a:latin typeface="Times New Roman" panose="02020603050405020304" pitchFamily="18" charset="0"/>
              <a:cs typeface="Times New Roman" panose="02020603050405020304" pitchFamily="18" charset="0"/>
            </a:rPr>
            <a:t> thang </a:t>
          </a:r>
          <a:r>
            <a:rPr lang="en-US" sz="1800" err="1">
              <a:latin typeface="Times New Roman" panose="02020603050405020304" pitchFamily="18" charset="0"/>
              <a:cs typeface="Times New Roman" panose="02020603050405020304" pitchFamily="18" charset="0"/>
            </a:rPr>
            <a:t>đo</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quang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phổ</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mà</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chúng</a:t>
          </a:r>
          <a:r>
            <a:rPr lang="en-US" sz="1800">
              <a:latin typeface="Times New Roman" panose="02020603050405020304" pitchFamily="18" charset="0"/>
              <a:cs typeface="Times New Roman" panose="02020603050405020304" pitchFamily="18" charset="0"/>
            </a:rPr>
            <a:t> ta </a:t>
          </a:r>
          <a:r>
            <a:rPr lang="en-US" sz="1800" err="1">
              <a:latin typeface="Times New Roman" panose="02020603050405020304" pitchFamily="18" charset="0"/>
              <a:cs typeface="Times New Roman" panose="02020603050405020304" pitchFamily="18" charset="0"/>
            </a:rPr>
            <a:t>có</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thể</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nghiên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cứu</a:t>
          </a:r>
          <a:r>
            <a:rPr lang="en-US" sz="1800">
              <a:latin typeface="Times New Roman" panose="02020603050405020304" pitchFamily="18" charset="0"/>
              <a:cs typeface="Times New Roman" panose="02020603050405020304" pitchFamily="18" charset="0"/>
            </a:rPr>
            <a:t>.</a:t>
          </a:r>
        </a:p>
      </dgm:t>
    </dgm:pt>
    <dgm:pt modelId="{688909B2-93BC-414C-870D-623295CD1DD2}" type="parTrans" cxnId="{D06FA1D3-172D-4F51-87CB-F8C89AE15AB8}">
      <dgm:prSet/>
      <dgm:spPr/>
      <dgm:t>
        <a:bodyPr/>
        <a:lstStyle/>
        <a:p>
          <a:endParaRPr lang="en-US" sz="1800">
            <a:latin typeface="Times New Roman" panose="02020603050405020304" pitchFamily="18" charset="0"/>
            <a:cs typeface="Times New Roman" panose="02020603050405020304" pitchFamily="18" charset="0"/>
          </a:endParaRPr>
        </a:p>
      </dgm:t>
    </dgm:pt>
    <dgm:pt modelId="{AB8F9C7D-31B5-47AE-ADCF-3A750EB9D073}" type="sibTrans" cxnId="{D06FA1D3-172D-4F51-87CB-F8C89AE15AB8}">
      <dgm:prSet/>
      <dgm:spPr/>
      <dgm:t>
        <a:bodyPr/>
        <a:lstStyle/>
        <a:p>
          <a:endParaRPr lang="en-US" sz="1800">
            <a:latin typeface="Times New Roman" panose="02020603050405020304" pitchFamily="18" charset="0"/>
            <a:cs typeface="Times New Roman" panose="02020603050405020304" pitchFamily="18" charset="0"/>
          </a:endParaRPr>
        </a:p>
      </dgm:t>
    </dgm:pt>
    <dgm:pt modelId="{562D0069-8AD6-4132-A757-CDCD5F1D2D7E}">
      <dgm:prSet phldrT="[Text]" custT="1"/>
      <dgm:spPr/>
      <dgm:t>
        <a:bodyPr/>
        <a:lstStyle/>
        <a:p>
          <a:pPr algn="just"/>
          <a:r>
            <a:rPr lang="en-US" sz="1800" err="1">
              <a:latin typeface="Times New Roman" panose="02020603050405020304" pitchFamily="18" charset="0"/>
              <a:cs typeface="Times New Roman" panose="02020603050405020304" pitchFamily="18" charset="0"/>
            </a:rPr>
            <a:t>Dễ</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dàng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hơn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trong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việc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phân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loại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các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đối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tượng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dựa</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vào</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độ</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hấp</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thụ</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quang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phổ</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khác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nhau</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của</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chúng</a:t>
          </a:r>
          <a:r>
            <a:rPr lang="en-US" sz="1800">
              <a:latin typeface="Times New Roman" panose="02020603050405020304" pitchFamily="18" charset="0"/>
              <a:cs typeface="Times New Roman" panose="02020603050405020304" pitchFamily="18" charset="0"/>
            </a:rPr>
            <a:t>.</a:t>
          </a:r>
        </a:p>
      </dgm:t>
    </dgm:pt>
    <dgm:pt modelId="{46F7C709-766F-45D9-B3BE-D5CCA6E56EFF}" type="parTrans" cxnId="{3FD0BB56-2024-43A2-BA17-543CDD3CC45D}">
      <dgm:prSet/>
      <dgm:spPr/>
      <dgm:t>
        <a:bodyPr/>
        <a:lstStyle/>
        <a:p>
          <a:endParaRPr lang="en-US" sz="1800">
            <a:latin typeface="Times New Roman" panose="02020603050405020304" pitchFamily="18" charset="0"/>
            <a:cs typeface="Times New Roman" panose="02020603050405020304" pitchFamily="18" charset="0"/>
          </a:endParaRPr>
        </a:p>
      </dgm:t>
    </dgm:pt>
    <dgm:pt modelId="{C8A54B26-2D77-4677-B8BD-BB28C67F21F2}" type="sibTrans" cxnId="{3FD0BB56-2024-43A2-BA17-543CDD3CC45D}">
      <dgm:prSet/>
      <dgm:spPr/>
      <dgm:t>
        <a:bodyPr/>
        <a:lstStyle/>
        <a:p>
          <a:endParaRPr lang="en-US" sz="1800">
            <a:latin typeface="Times New Roman" panose="02020603050405020304" pitchFamily="18" charset="0"/>
            <a:cs typeface="Times New Roman" panose="02020603050405020304" pitchFamily="18" charset="0"/>
          </a:endParaRPr>
        </a:p>
      </dgm:t>
    </dgm:pt>
    <dgm:pt modelId="{E8DD88D3-DE89-417D-BC0F-04226DF62999}">
      <dgm:prSet phldrT="[Text]" custT="1"/>
      <dgm:spPr/>
      <dgm:t>
        <a:bodyPr/>
        <a:lstStyle/>
        <a:p>
          <a:r>
            <a:rPr lang="en-US" sz="1800" err="1">
              <a:latin typeface="Times New Roman" panose="02020603050405020304" pitchFamily="18" charset="0"/>
              <a:cs typeface="Times New Roman" panose="02020603050405020304" pitchFamily="18" charset="0"/>
            </a:rPr>
            <a:t>Loại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bỏ</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hiệu</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ứng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tán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xạ</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khí</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quyển</a:t>
          </a:r>
          <a:r>
            <a:rPr lang="en-US" sz="1800">
              <a:latin typeface="Times New Roman" panose="02020603050405020304" pitchFamily="18" charset="0"/>
              <a:cs typeface="Times New Roman" panose="02020603050405020304" pitchFamily="18" charset="0"/>
            </a:rPr>
            <a:t> (Dark </a:t>
          </a:r>
          <a:r>
            <a:rPr lang="en-US" sz="1800" err="1">
              <a:latin typeface="Times New Roman" panose="02020603050405020304" pitchFamily="18" charset="0"/>
              <a:cs typeface="Times New Roman" panose="02020603050405020304" pitchFamily="18" charset="0"/>
            </a:rPr>
            <a:t>Substract</a:t>
          </a:r>
          <a:r>
            <a:rPr lang="en-US" sz="1800">
              <a:latin typeface="Times New Roman" panose="02020603050405020304" pitchFamily="18" charset="0"/>
              <a:cs typeface="Times New Roman" panose="02020603050405020304" pitchFamily="18" charset="0"/>
            </a:rPr>
            <a:t>)</a:t>
          </a:r>
        </a:p>
      </dgm:t>
    </dgm:pt>
    <dgm:pt modelId="{41E905E6-15AB-419E-870E-FE2E88AEE9BA}" type="parTrans" cxnId="{9BECB140-69BA-43B5-9DA1-00A80BFA1A8C}">
      <dgm:prSet/>
      <dgm:spPr/>
      <dgm:t>
        <a:bodyPr/>
        <a:lstStyle/>
        <a:p>
          <a:endParaRPr lang="en-US" sz="1800">
            <a:latin typeface="Times New Roman" panose="02020603050405020304" pitchFamily="18" charset="0"/>
            <a:cs typeface="Times New Roman" panose="02020603050405020304" pitchFamily="18" charset="0"/>
          </a:endParaRPr>
        </a:p>
      </dgm:t>
    </dgm:pt>
    <dgm:pt modelId="{2C2DF10C-7A59-4A16-934C-9294D96FCA55}" type="sibTrans" cxnId="{9BECB140-69BA-43B5-9DA1-00A80BFA1A8C}">
      <dgm:prSet/>
      <dgm:spPr/>
      <dgm:t>
        <a:bodyPr/>
        <a:lstStyle/>
        <a:p>
          <a:endParaRPr lang="en-US" sz="1800">
            <a:latin typeface="Times New Roman" panose="02020603050405020304" pitchFamily="18" charset="0"/>
            <a:cs typeface="Times New Roman" panose="02020603050405020304" pitchFamily="18" charset="0"/>
          </a:endParaRPr>
        </a:p>
      </dgm:t>
    </dgm:pt>
    <dgm:pt modelId="{7840C50E-8657-4046-89CE-B5D7CDDF6E69}">
      <dgm:prSet phldrT="[Text]" custT="1"/>
      <dgm:spPr/>
      <dgm:t>
        <a:bodyPr/>
        <a:lstStyle/>
        <a:p>
          <a:r>
            <a:rPr lang="en-US" sz="1800" err="1">
              <a:latin typeface="Times New Roman" panose="02020603050405020304" pitchFamily="18" charset="0"/>
              <a:cs typeface="Times New Roman" panose="02020603050405020304" pitchFamily="18" charset="0"/>
            </a:rPr>
            <a:t>Loại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bỏ</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sử</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ảnh</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hưởng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của</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tán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xạ</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khí</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quyển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khỏi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hình</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ảnh</a:t>
          </a:r>
          <a:r>
            <a:rPr lang="en-US" sz="1800">
              <a:latin typeface="Times New Roman" panose="02020603050405020304" pitchFamily="18" charset="0"/>
              <a:cs typeface="Times New Roman" panose="02020603050405020304" pitchFamily="18" charset="0"/>
            </a:rPr>
            <a:t>.</a:t>
          </a:r>
        </a:p>
      </dgm:t>
    </dgm:pt>
    <dgm:pt modelId="{1C441C73-78B5-4EEA-80CF-1F66600672F9}" type="parTrans" cxnId="{68F851BD-B72B-4E15-9036-8FB404BD54CD}">
      <dgm:prSet/>
      <dgm:spPr/>
      <dgm:t>
        <a:bodyPr/>
        <a:lstStyle/>
        <a:p>
          <a:endParaRPr lang="en-US" sz="1800">
            <a:latin typeface="Times New Roman" panose="02020603050405020304" pitchFamily="18" charset="0"/>
            <a:cs typeface="Times New Roman" panose="02020603050405020304" pitchFamily="18" charset="0"/>
          </a:endParaRPr>
        </a:p>
      </dgm:t>
    </dgm:pt>
    <dgm:pt modelId="{192EC9C9-7900-47FC-A2D8-533CD8A211A7}" type="sibTrans" cxnId="{68F851BD-B72B-4E15-9036-8FB404BD54CD}">
      <dgm:prSet/>
      <dgm:spPr/>
      <dgm:t>
        <a:bodyPr/>
        <a:lstStyle/>
        <a:p>
          <a:endParaRPr lang="en-US" sz="1800">
            <a:latin typeface="Times New Roman" panose="02020603050405020304" pitchFamily="18" charset="0"/>
            <a:cs typeface="Times New Roman" panose="02020603050405020304" pitchFamily="18" charset="0"/>
          </a:endParaRPr>
        </a:p>
      </dgm:t>
    </dgm:pt>
    <dgm:pt modelId="{12BEB8F4-123E-4E3F-8F6E-A9282FEDA0E1}">
      <dgm:prSet phldrT="[Text]" custT="1"/>
      <dgm:spPr/>
      <dgm:t>
        <a:bodyPr/>
        <a:lstStyle/>
        <a:p>
          <a:r>
            <a:rPr lang="en-US" sz="1800" err="1">
              <a:latin typeface="Times New Roman" panose="02020603050405020304" pitchFamily="18" charset="0"/>
              <a:cs typeface="Times New Roman" panose="02020603050405020304" pitchFamily="18" charset="0"/>
            </a:rPr>
            <a:t>Giảm</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độ</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nhiễu</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bằng</a:t>
          </a:r>
          <a:r>
            <a:rPr lang="en-US" sz="1800">
              <a:latin typeface="Times New Roman" panose="02020603050405020304" pitchFamily="18" charset="0"/>
              <a:cs typeface="Times New Roman" panose="02020603050405020304" pitchFamily="18" charset="0"/>
            </a:rPr>
            <a:t> Minimum Noise Fraction (</a:t>
          </a:r>
          <a:r>
            <a:rPr lang="en-US" sz="1800" err="1">
              <a:latin typeface="Times New Roman" panose="02020603050405020304" pitchFamily="18" charset="0"/>
              <a:cs typeface="Times New Roman" panose="02020603050405020304" pitchFamily="18" charset="0"/>
            </a:rPr>
            <a:t>MNF</a:t>
          </a:r>
          <a:r>
            <a:rPr lang="en-US" sz="1800">
              <a:latin typeface="Times New Roman" panose="02020603050405020304" pitchFamily="18" charset="0"/>
              <a:cs typeface="Times New Roman" panose="02020603050405020304" pitchFamily="18" charset="0"/>
            </a:rPr>
            <a:t>)</a:t>
          </a:r>
        </a:p>
      </dgm:t>
    </dgm:pt>
    <dgm:pt modelId="{FECA7F6C-04B3-4F32-B201-0D18C8CBD3CE}" type="parTrans" cxnId="{517F5479-0BC7-48E4-BBFC-CF2F562C31D4}">
      <dgm:prSet/>
      <dgm:spPr/>
      <dgm:t>
        <a:bodyPr/>
        <a:lstStyle/>
        <a:p>
          <a:endParaRPr lang="en-US" sz="1800">
            <a:latin typeface="Times New Roman" panose="02020603050405020304" pitchFamily="18" charset="0"/>
            <a:cs typeface="Times New Roman" panose="02020603050405020304" pitchFamily="18" charset="0"/>
          </a:endParaRPr>
        </a:p>
      </dgm:t>
    </dgm:pt>
    <dgm:pt modelId="{F4A1DA95-6F29-4935-94BF-319F9462B8EE}" type="sibTrans" cxnId="{517F5479-0BC7-48E4-BBFC-CF2F562C31D4}">
      <dgm:prSet/>
      <dgm:spPr/>
      <dgm:t>
        <a:bodyPr/>
        <a:lstStyle/>
        <a:p>
          <a:endParaRPr lang="en-US" sz="1800">
            <a:latin typeface="Times New Roman" panose="02020603050405020304" pitchFamily="18" charset="0"/>
            <a:cs typeface="Times New Roman" panose="02020603050405020304" pitchFamily="18" charset="0"/>
          </a:endParaRPr>
        </a:p>
      </dgm:t>
    </dgm:pt>
    <dgm:pt modelId="{C80361DA-CFCF-431B-9BFB-317AC3D6E720}">
      <dgm:prSet phldrT="[Text]" custT="1"/>
      <dgm:spPr/>
      <dgm:t>
        <a:bodyPr/>
        <a:lstStyle/>
        <a:p>
          <a:pPr algn="just"/>
          <a:r>
            <a:rPr lang="en-US" sz="1800" err="1">
              <a:latin typeface="Times New Roman" panose="02020603050405020304" pitchFamily="18" charset="0"/>
              <a:cs typeface="Times New Roman" panose="02020603050405020304" pitchFamily="18" charset="0"/>
            </a:rPr>
            <a:t>Phép</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biến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đổi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các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thành</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phần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chính</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và</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cân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bằng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lượng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nhiễu</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trong</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mỗi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kênh</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ảnh</a:t>
          </a:r>
          <a:r>
            <a:rPr lang="en-US" sz="1800">
              <a:latin typeface="Times New Roman" panose="02020603050405020304" pitchFamily="18" charset="0"/>
              <a:cs typeface="Times New Roman" panose="02020603050405020304" pitchFamily="18" charset="0"/>
            </a:rPr>
            <a:t>.</a:t>
          </a:r>
        </a:p>
      </dgm:t>
    </dgm:pt>
    <dgm:pt modelId="{A94D5860-60BB-4C48-A969-A25B11442BE9}" type="parTrans" cxnId="{63FBA55B-D45C-4CBC-99E9-6A0482A84323}">
      <dgm:prSet/>
      <dgm:spPr/>
      <dgm:t>
        <a:bodyPr/>
        <a:lstStyle/>
        <a:p>
          <a:endParaRPr lang="en-US" sz="1800">
            <a:latin typeface="Times New Roman" panose="02020603050405020304" pitchFamily="18" charset="0"/>
            <a:cs typeface="Times New Roman" panose="02020603050405020304" pitchFamily="18" charset="0"/>
          </a:endParaRPr>
        </a:p>
      </dgm:t>
    </dgm:pt>
    <dgm:pt modelId="{E5D08917-2C28-4D79-B401-6B7B949FA1BC}" type="sibTrans" cxnId="{63FBA55B-D45C-4CBC-99E9-6A0482A84323}">
      <dgm:prSet/>
      <dgm:spPr/>
      <dgm:t>
        <a:bodyPr/>
        <a:lstStyle/>
        <a:p>
          <a:endParaRPr lang="en-US" sz="1800">
            <a:latin typeface="Times New Roman" panose="02020603050405020304" pitchFamily="18" charset="0"/>
            <a:cs typeface="Times New Roman" panose="02020603050405020304" pitchFamily="18" charset="0"/>
          </a:endParaRPr>
        </a:p>
      </dgm:t>
    </dgm:pt>
    <dgm:pt modelId="{BED7810F-D9BF-400E-AB5B-91DC301E26D8}">
      <dgm:prSet phldrT="[Text]" custT="1"/>
      <dgm:spPr/>
      <dgm:t>
        <a:bodyPr/>
        <a:lstStyle/>
        <a:p>
          <a:pPr algn="just"/>
          <a:r>
            <a:rPr lang="en-US" sz="1800" err="1">
              <a:latin typeface="Times New Roman" panose="02020603050405020304" pitchFamily="18" charset="0"/>
              <a:cs typeface="Times New Roman" panose="02020603050405020304" pitchFamily="18" charset="0"/>
            </a:rPr>
            <a:t>Thuật</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toán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giữ</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lại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thông</a:t>
          </a:r>
          <a:r>
            <a:rPr lang="en-US" sz="1800">
              <a:latin typeface="Times New Roman" panose="02020603050405020304" pitchFamily="18" charset="0"/>
              <a:cs typeface="Times New Roman" panose="02020603050405020304" pitchFamily="18" charset="0"/>
            </a:rPr>
            <a:t> tin </a:t>
          </a:r>
          <a:r>
            <a:rPr lang="en-US" sz="1800" err="1">
              <a:latin typeface="Times New Roman" panose="02020603050405020304" pitchFamily="18" charset="0"/>
              <a:cs typeface="Times New Roman" panose="02020603050405020304" pitchFamily="18" charset="0"/>
            </a:rPr>
            <a:t>kênh</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và</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loại</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bỏ</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các</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thành</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phần</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kênh</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nhiễu</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chủ</a:t>
          </a:r>
          <a:r>
            <a:rPr lang="en-US" sz="1800">
              <a:latin typeface="Times New Roman" panose="02020603050405020304" pitchFamily="18" charset="0"/>
              <a:cs typeface="Times New Roman" panose="02020603050405020304" pitchFamily="18" charset="0"/>
            </a:rPr>
            <a:t> </a:t>
          </a:r>
          <a:r>
            <a:rPr lang="en-US" sz="1800" err="1">
              <a:latin typeface="Times New Roman" panose="02020603050405020304" pitchFamily="18" charset="0"/>
              <a:cs typeface="Times New Roman" panose="02020603050405020304" pitchFamily="18" charset="0"/>
            </a:rPr>
            <a:t>yếu</a:t>
          </a:r>
          <a:endParaRPr lang="en-US" sz="1800">
            <a:latin typeface="Times New Roman" panose="02020603050405020304" pitchFamily="18" charset="0"/>
            <a:cs typeface="Times New Roman" panose="02020603050405020304" pitchFamily="18" charset="0"/>
          </a:endParaRPr>
        </a:p>
      </dgm:t>
    </dgm:pt>
    <dgm:pt modelId="{F8C66951-9DAB-4828-93AC-468D90D93F0D}" type="parTrans" cxnId="{20A6AAAF-A419-47CF-9930-D82A3A1918B7}">
      <dgm:prSet/>
      <dgm:spPr/>
      <dgm:t>
        <a:bodyPr/>
        <a:lstStyle/>
        <a:p>
          <a:endParaRPr lang="en-US" sz="1800">
            <a:latin typeface="Times New Roman" panose="02020603050405020304" pitchFamily="18" charset="0"/>
            <a:cs typeface="Times New Roman" panose="02020603050405020304" pitchFamily="18" charset="0"/>
          </a:endParaRPr>
        </a:p>
      </dgm:t>
    </dgm:pt>
    <dgm:pt modelId="{FAD20437-B027-4FF8-84F6-D4C5786E0276}" type="sibTrans" cxnId="{20A6AAAF-A419-47CF-9930-D82A3A1918B7}">
      <dgm:prSet/>
      <dgm:spPr/>
      <dgm:t>
        <a:bodyPr/>
        <a:lstStyle/>
        <a:p>
          <a:endParaRPr lang="en-US" sz="1800">
            <a:latin typeface="Times New Roman" panose="02020603050405020304" pitchFamily="18" charset="0"/>
            <a:cs typeface="Times New Roman" panose="02020603050405020304" pitchFamily="18" charset="0"/>
          </a:endParaRPr>
        </a:p>
      </dgm:t>
    </dgm:pt>
    <dgm:pt modelId="{58872324-B43D-4F30-9A72-AC3A58859C7E}" type="pres">
      <dgm:prSet presAssocID="{53E1F24B-AD8E-46A0-9C0F-783534F53867}" presName="Name0" presStyleCnt="0">
        <dgm:presLayoutVars>
          <dgm:dir/>
          <dgm:animLvl val="lvl"/>
          <dgm:resizeHandles val="exact"/>
        </dgm:presLayoutVars>
      </dgm:prSet>
      <dgm:spPr/>
    </dgm:pt>
    <dgm:pt modelId="{0B0741CA-72DA-4688-B19B-F6C562E56D90}" type="pres">
      <dgm:prSet presAssocID="{53E1F24B-AD8E-46A0-9C0F-783534F53867}" presName="tSp" presStyleCnt="0"/>
      <dgm:spPr/>
    </dgm:pt>
    <dgm:pt modelId="{F1AF0A7A-1617-4D54-BF07-5DB50D1EAD3B}" type="pres">
      <dgm:prSet presAssocID="{53E1F24B-AD8E-46A0-9C0F-783534F53867}" presName="bSp" presStyleCnt="0"/>
      <dgm:spPr/>
    </dgm:pt>
    <dgm:pt modelId="{28AA7B3E-3311-467E-B16C-E1F766C9F19C}" type="pres">
      <dgm:prSet presAssocID="{53E1F24B-AD8E-46A0-9C0F-783534F53867}" presName="process" presStyleCnt="0"/>
      <dgm:spPr/>
    </dgm:pt>
    <dgm:pt modelId="{2CB7B396-CB1F-4D69-8FCC-D86A6376BCCE}" type="pres">
      <dgm:prSet presAssocID="{A0FE6414-1378-46ED-B9C4-FC2B61F86DFE}" presName="composite1" presStyleCnt="0"/>
      <dgm:spPr/>
    </dgm:pt>
    <dgm:pt modelId="{0C824995-15F0-449A-9174-5E9ADEF2FBC0}" type="pres">
      <dgm:prSet presAssocID="{A0FE6414-1378-46ED-B9C4-FC2B61F86DFE}" presName="dummyNode1" presStyleLbl="node1" presStyleIdx="0" presStyleCnt="3"/>
      <dgm:spPr/>
    </dgm:pt>
    <dgm:pt modelId="{34E41C89-6598-427E-B303-38C96759D9E2}" type="pres">
      <dgm:prSet presAssocID="{A0FE6414-1378-46ED-B9C4-FC2B61F86DFE}" presName="childNode1" presStyleLbl="bgAcc1" presStyleIdx="0" presStyleCnt="3" custScaleY="76230" custLinFactNeighborX="-2087" custLinFactNeighborY="-63604">
        <dgm:presLayoutVars>
          <dgm:bulletEnabled val="1"/>
        </dgm:presLayoutVars>
      </dgm:prSet>
      <dgm:spPr/>
    </dgm:pt>
    <dgm:pt modelId="{8CB68280-FC28-4403-A598-F9AA6C8EFC33}" type="pres">
      <dgm:prSet presAssocID="{A0FE6414-1378-46ED-B9C4-FC2B61F86DFE}" presName="childNode1tx" presStyleLbl="bgAcc1" presStyleIdx="0" presStyleCnt="3">
        <dgm:presLayoutVars>
          <dgm:bulletEnabled val="1"/>
        </dgm:presLayoutVars>
      </dgm:prSet>
      <dgm:spPr/>
    </dgm:pt>
    <dgm:pt modelId="{C7B987BA-58EC-49A6-807C-FE2E2B2B6031}" type="pres">
      <dgm:prSet presAssocID="{A0FE6414-1378-46ED-B9C4-FC2B61F86DFE}" presName="parentNode1" presStyleLbl="node1" presStyleIdx="0" presStyleCnt="3" custLinFactNeighborX="-11997" custLinFactNeighborY="54121">
        <dgm:presLayoutVars>
          <dgm:chMax val="1"/>
          <dgm:bulletEnabled val="1"/>
        </dgm:presLayoutVars>
      </dgm:prSet>
      <dgm:spPr/>
    </dgm:pt>
    <dgm:pt modelId="{98576C64-8A6C-4B5C-B61E-B779A9E43436}" type="pres">
      <dgm:prSet presAssocID="{A0FE6414-1378-46ED-B9C4-FC2B61F86DFE}" presName="connSite1" presStyleCnt="0"/>
      <dgm:spPr/>
    </dgm:pt>
    <dgm:pt modelId="{E86482C4-6CFE-4F78-8537-5D063593E330}" type="pres">
      <dgm:prSet presAssocID="{7AA5CA37-919D-42E9-A548-68A6132DC457}" presName="Name9" presStyleLbl="sibTrans2D1" presStyleIdx="0" presStyleCnt="2" custLinFactNeighborX="15384" custLinFactNeighborY="-10600"/>
      <dgm:spPr/>
    </dgm:pt>
    <dgm:pt modelId="{AF6A363D-5B18-4FE1-8A10-4CB0C5162B48}" type="pres">
      <dgm:prSet presAssocID="{E8DD88D3-DE89-417D-BC0F-04226DF62999}" presName="composite2" presStyleCnt="0"/>
      <dgm:spPr/>
    </dgm:pt>
    <dgm:pt modelId="{ED2CE153-3779-4B87-B757-A145146FA011}" type="pres">
      <dgm:prSet presAssocID="{E8DD88D3-DE89-417D-BC0F-04226DF62999}" presName="dummyNode2" presStyleLbl="node1" presStyleIdx="0" presStyleCnt="3"/>
      <dgm:spPr/>
    </dgm:pt>
    <dgm:pt modelId="{43D95D6B-B178-4267-BD39-505816CD35E8}" type="pres">
      <dgm:prSet presAssocID="{E8DD88D3-DE89-417D-BC0F-04226DF62999}" presName="childNode2" presStyleLbl="bgAcc1" presStyleIdx="1" presStyleCnt="3">
        <dgm:presLayoutVars>
          <dgm:bulletEnabled val="1"/>
        </dgm:presLayoutVars>
      </dgm:prSet>
      <dgm:spPr/>
    </dgm:pt>
    <dgm:pt modelId="{0A415857-5BC8-4707-B58E-3FC216845B07}" type="pres">
      <dgm:prSet presAssocID="{E8DD88D3-DE89-417D-BC0F-04226DF62999}" presName="childNode2tx" presStyleLbl="bgAcc1" presStyleIdx="1" presStyleCnt="3">
        <dgm:presLayoutVars>
          <dgm:bulletEnabled val="1"/>
        </dgm:presLayoutVars>
      </dgm:prSet>
      <dgm:spPr/>
    </dgm:pt>
    <dgm:pt modelId="{090D6E9E-5CD5-4BA1-848B-D40A9693077E}" type="pres">
      <dgm:prSet presAssocID="{E8DD88D3-DE89-417D-BC0F-04226DF62999}" presName="parentNode2" presStyleLbl="node1" presStyleIdx="1" presStyleCnt="3">
        <dgm:presLayoutVars>
          <dgm:chMax val="0"/>
          <dgm:bulletEnabled val="1"/>
        </dgm:presLayoutVars>
      </dgm:prSet>
      <dgm:spPr/>
    </dgm:pt>
    <dgm:pt modelId="{526DED42-D69B-4C2F-AD40-E9800851590E}" type="pres">
      <dgm:prSet presAssocID="{E8DD88D3-DE89-417D-BC0F-04226DF62999}" presName="connSite2" presStyleCnt="0"/>
      <dgm:spPr/>
    </dgm:pt>
    <dgm:pt modelId="{6CFD024C-6691-4C5A-B317-D4C9518D5A58}" type="pres">
      <dgm:prSet presAssocID="{2C2DF10C-7A59-4A16-934C-9294D96FCA55}" presName="Name18" presStyleLbl="sibTrans2D1" presStyleIdx="1" presStyleCnt="2"/>
      <dgm:spPr/>
    </dgm:pt>
    <dgm:pt modelId="{DC42556E-55CA-4D87-8D23-167FD1DEF995}" type="pres">
      <dgm:prSet presAssocID="{12BEB8F4-123E-4E3F-8F6E-A9282FEDA0E1}" presName="composite1" presStyleCnt="0"/>
      <dgm:spPr/>
    </dgm:pt>
    <dgm:pt modelId="{41E4AB60-D5E5-4C50-8212-311219B88A56}" type="pres">
      <dgm:prSet presAssocID="{12BEB8F4-123E-4E3F-8F6E-A9282FEDA0E1}" presName="dummyNode1" presStyleLbl="node1" presStyleIdx="1" presStyleCnt="3"/>
      <dgm:spPr/>
    </dgm:pt>
    <dgm:pt modelId="{090F01DF-F986-4607-B6D3-5C403BAB52FB}" type="pres">
      <dgm:prSet presAssocID="{12BEB8F4-123E-4E3F-8F6E-A9282FEDA0E1}" presName="childNode1" presStyleLbl="bgAcc1" presStyleIdx="2" presStyleCnt="3">
        <dgm:presLayoutVars>
          <dgm:bulletEnabled val="1"/>
        </dgm:presLayoutVars>
      </dgm:prSet>
      <dgm:spPr/>
    </dgm:pt>
    <dgm:pt modelId="{A7C163C7-209F-4AC0-97AE-106DAA719F7F}" type="pres">
      <dgm:prSet presAssocID="{12BEB8F4-123E-4E3F-8F6E-A9282FEDA0E1}" presName="childNode1tx" presStyleLbl="bgAcc1" presStyleIdx="2" presStyleCnt="3">
        <dgm:presLayoutVars>
          <dgm:bulletEnabled val="1"/>
        </dgm:presLayoutVars>
      </dgm:prSet>
      <dgm:spPr/>
    </dgm:pt>
    <dgm:pt modelId="{4201C1C7-9F0E-4465-AF7C-D3044876E8E3}" type="pres">
      <dgm:prSet presAssocID="{12BEB8F4-123E-4E3F-8F6E-A9282FEDA0E1}" presName="parentNode1" presStyleLbl="node1" presStyleIdx="2" presStyleCnt="3">
        <dgm:presLayoutVars>
          <dgm:chMax val="1"/>
          <dgm:bulletEnabled val="1"/>
        </dgm:presLayoutVars>
      </dgm:prSet>
      <dgm:spPr/>
    </dgm:pt>
    <dgm:pt modelId="{DECEA6D1-B2F1-42A1-8401-2F97FDBF963E}" type="pres">
      <dgm:prSet presAssocID="{12BEB8F4-123E-4E3F-8F6E-A9282FEDA0E1}" presName="connSite1" presStyleCnt="0"/>
      <dgm:spPr/>
    </dgm:pt>
  </dgm:ptLst>
  <dgm:cxnLst>
    <dgm:cxn modelId="{DA1D8F0F-DEF4-4134-AFEC-164B57D08556}" type="presOf" srcId="{12BEB8F4-123E-4E3F-8F6E-A9282FEDA0E1}" destId="{4201C1C7-9F0E-4465-AF7C-D3044876E8E3}" srcOrd="0" destOrd="0" presId="urn:microsoft.com/office/officeart/2005/8/layout/hProcess4"/>
    <dgm:cxn modelId="{4C27A714-73B7-4748-ADE0-D7FB860FFD34}" type="presOf" srcId="{562D0069-8AD6-4132-A757-CDCD5F1D2D7E}" destId="{8CB68280-FC28-4403-A598-F9AA6C8EFC33}" srcOrd="1" destOrd="1" presId="urn:microsoft.com/office/officeart/2005/8/layout/hProcess4"/>
    <dgm:cxn modelId="{2CF4C22E-B99D-4FEE-BBE3-C960DD99E5C4}" type="presOf" srcId="{A0FE6414-1378-46ED-B9C4-FC2B61F86DFE}" destId="{C7B987BA-58EC-49A6-807C-FE2E2B2B6031}" srcOrd="0" destOrd="0" presId="urn:microsoft.com/office/officeart/2005/8/layout/hProcess4"/>
    <dgm:cxn modelId="{15742D31-2CB4-4770-BE59-A8AFE13DC15A}" type="presOf" srcId="{2C2DF10C-7A59-4A16-934C-9294D96FCA55}" destId="{6CFD024C-6691-4C5A-B317-D4C9518D5A58}" srcOrd="0" destOrd="0" presId="urn:microsoft.com/office/officeart/2005/8/layout/hProcess4"/>
    <dgm:cxn modelId="{8C468836-ABC2-42E1-96B2-593EB9B878A3}" type="presOf" srcId="{BED7810F-D9BF-400E-AB5B-91DC301E26D8}" destId="{090F01DF-F986-4607-B6D3-5C403BAB52FB}" srcOrd="0" destOrd="1" presId="urn:microsoft.com/office/officeart/2005/8/layout/hProcess4"/>
    <dgm:cxn modelId="{15D9F73B-7F9C-4795-AAEB-B045DD3807D5}" type="presOf" srcId="{2D84240D-7DA9-413B-838E-CC4FE5A6FD37}" destId="{8CB68280-FC28-4403-A598-F9AA6C8EFC33}" srcOrd="1" destOrd="0" presId="urn:microsoft.com/office/officeart/2005/8/layout/hProcess4"/>
    <dgm:cxn modelId="{7ADE903C-4B4F-40FB-B05D-6BA46CB1C87E}" srcId="{53E1F24B-AD8E-46A0-9C0F-783534F53867}" destId="{A0FE6414-1378-46ED-B9C4-FC2B61F86DFE}" srcOrd="0" destOrd="0" parTransId="{A00C4128-1F63-4403-A6F2-41BACCB73FB8}" sibTransId="{7AA5CA37-919D-42E9-A548-68A6132DC457}"/>
    <dgm:cxn modelId="{9BECB140-69BA-43B5-9DA1-00A80BFA1A8C}" srcId="{53E1F24B-AD8E-46A0-9C0F-783534F53867}" destId="{E8DD88D3-DE89-417D-BC0F-04226DF62999}" srcOrd="1" destOrd="0" parTransId="{41E905E6-15AB-419E-870E-FE2E88AEE9BA}" sibTransId="{2C2DF10C-7A59-4A16-934C-9294D96FCA55}"/>
    <dgm:cxn modelId="{63FBA55B-D45C-4CBC-99E9-6A0482A84323}" srcId="{12BEB8F4-123E-4E3F-8F6E-A9282FEDA0E1}" destId="{C80361DA-CFCF-431B-9BFB-317AC3D6E720}" srcOrd="0" destOrd="0" parTransId="{A94D5860-60BB-4C48-A969-A25B11442BE9}" sibTransId="{E5D08917-2C28-4D79-B401-6B7B949FA1BC}"/>
    <dgm:cxn modelId="{3AA1AC74-4904-4EDA-B0CC-EBCC02ABBDE7}" type="presOf" srcId="{BED7810F-D9BF-400E-AB5B-91DC301E26D8}" destId="{A7C163C7-209F-4AC0-97AE-106DAA719F7F}" srcOrd="1" destOrd="1" presId="urn:microsoft.com/office/officeart/2005/8/layout/hProcess4"/>
    <dgm:cxn modelId="{3FD0BB56-2024-43A2-BA17-543CDD3CC45D}" srcId="{A0FE6414-1378-46ED-B9C4-FC2B61F86DFE}" destId="{562D0069-8AD6-4132-A757-CDCD5F1D2D7E}" srcOrd="1" destOrd="0" parTransId="{46F7C709-766F-45D9-B3BE-D5CCA6E56EFF}" sibTransId="{C8A54B26-2D77-4677-B8BD-BB28C67F21F2}"/>
    <dgm:cxn modelId="{517F5479-0BC7-48E4-BBFC-CF2F562C31D4}" srcId="{53E1F24B-AD8E-46A0-9C0F-783534F53867}" destId="{12BEB8F4-123E-4E3F-8F6E-A9282FEDA0E1}" srcOrd="2" destOrd="0" parTransId="{FECA7F6C-04B3-4F32-B201-0D18C8CBD3CE}" sibTransId="{F4A1DA95-6F29-4935-94BF-319F9462B8EE}"/>
    <dgm:cxn modelId="{76FEA379-7EBC-4736-8F42-0E9BE8BD2A25}" type="presOf" srcId="{53E1F24B-AD8E-46A0-9C0F-783534F53867}" destId="{58872324-B43D-4F30-9A72-AC3A58859C7E}" srcOrd="0" destOrd="0" presId="urn:microsoft.com/office/officeart/2005/8/layout/hProcess4"/>
    <dgm:cxn modelId="{54A63F80-0A6C-4A1E-ADDD-56AABED45DCD}" type="presOf" srcId="{C80361DA-CFCF-431B-9BFB-317AC3D6E720}" destId="{090F01DF-F986-4607-B6D3-5C403BAB52FB}" srcOrd="0" destOrd="0" presId="urn:microsoft.com/office/officeart/2005/8/layout/hProcess4"/>
    <dgm:cxn modelId="{23E04D8A-84E9-4E17-9C3C-75477BD6D223}" type="presOf" srcId="{7840C50E-8657-4046-89CE-B5D7CDDF6E69}" destId="{0A415857-5BC8-4707-B58E-3FC216845B07}" srcOrd="1" destOrd="0" presId="urn:microsoft.com/office/officeart/2005/8/layout/hProcess4"/>
    <dgm:cxn modelId="{E8DAE29A-E49E-42DB-9739-9FB59B30AC13}" type="presOf" srcId="{7AA5CA37-919D-42E9-A548-68A6132DC457}" destId="{E86482C4-6CFE-4F78-8537-5D063593E330}" srcOrd="0" destOrd="0" presId="urn:microsoft.com/office/officeart/2005/8/layout/hProcess4"/>
    <dgm:cxn modelId="{B8702BA8-46F6-48B1-A02D-DD77E7961997}" type="presOf" srcId="{E8DD88D3-DE89-417D-BC0F-04226DF62999}" destId="{090D6E9E-5CD5-4BA1-848B-D40A9693077E}" srcOrd="0" destOrd="0" presId="urn:microsoft.com/office/officeart/2005/8/layout/hProcess4"/>
    <dgm:cxn modelId="{1051F4AB-16DD-4884-8304-83C430F450C7}" type="presOf" srcId="{2D84240D-7DA9-413B-838E-CC4FE5A6FD37}" destId="{34E41C89-6598-427E-B303-38C96759D9E2}" srcOrd="0" destOrd="0" presId="urn:microsoft.com/office/officeart/2005/8/layout/hProcess4"/>
    <dgm:cxn modelId="{20A6AAAF-A419-47CF-9930-D82A3A1918B7}" srcId="{12BEB8F4-123E-4E3F-8F6E-A9282FEDA0E1}" destId="{BED7810F-D9BF-400E-AB5B-91DC301E26D8}" srcOrd="1" destOrd="0" parTransId="{F8C66951-9DAB-4828-93AC-468D90D93F0D}" sibTransId="{FAD20437-B027-4FF8-84F6-D4C5786E0276}"/>
    <dgm:cxn modelId="{68F851BD-B72B-4E15-9036-8FB404BD54CD}" srcId="{E8DD88D3-DE89-417D-BC0F-04226DF62999}" destId="{7840C50E-8657-4046-89CE-B5D7CDDF6E69}" srcOrd="0" destOrd="0" parTransId="{1C441C73-78B5-4EEA-80CF-1F66600672F9}" sibTransId="{192EC9C9-7900-47FC-A2D8-533CD8A211A7}"/>
    <dgm:cxn modelId="{D06FA1D3-172D-4F51-87CB-F8C89AE15AB8}" srcId="{A0FE6414-1378-46ED-B9C4-FC2B61F86DFE}" destId="{2D84240D-7DA9-413B-838E-CC4FE5A6FD37}" srcOrd="0" destOrd="0" parTransId="{688909B2-93BC-414C-870D-623295CD1DD2}" sibTransId="{AB8F9C7D-31B5-47AE-ADCF-3A750EB9D073}"/>
    <dgm:cxn modelId="{92365CD7-6948-44FE-B7C8-C2C3B7C31A37}" type="presOf" srcId="{C80361DA-CFCF-431B-9BFB-317AC3D6E720}" destId="{A7C163C7-209F-4AC0-97AE-106DAA719F7F}" srcOrd="1" destOrd="0" presId="urn:microsoft.com/office/officeart/2005/8/layout/hProcess4"/>
    <dgm:cxn modelId="{DDC0DBD8-C78F-475D-8C74-26D3AA5B4337}" type="presOf" srcId="{7840C50E-8657-4046-89CE-B5D7CDDF6E69}" destId="{43D95D6B-B178-4267-BD39-505816CD35E8}" srcOrd="0" destOrd="0" presId="urn:microsoft.com/office/officeart/2005/8/layout/hProcess4"/>
    <dgm:cxn modelId="{79CC6EE0-B6A0-4606-8E0E-75E03666E650}" type="presOf" srcId="{562D0069-8AD6-4132-A757-CDCD5F1D2D7E}" destId="{34E41C89-6598-427E-B303-38C96759D9E2}" srcOrd="0" destOrd="1" presId="urn:microsoft.com/office/officeart/2005/8/layout/hProcess4"/>
    <dgm:cxn modelId="{7481EACB-8A11-4B91-A274-65A99AF48D40}" type="presParOf" srcId="{58872324-B43D-4F30-9A72-AC3A58859C7E}" destId="{0B0741CA-72DA-4688-B19B-F6C562E56D90}" srcOrd="0" destOrd="0" presId="urn:microsoft.com/office/officeart/2005/8/layout/hProcess4"/>
    <dgm:cxn modelId="{181EF2B5-6845-4FAF-9640-BA0241999F46}" type="presParOf" srcId="{58872324-B43D-4F30-9A72-AC3A58859C7E}" destId="{F1AF0A7A-1617-4D54-BF07-5DB50D1EAD3B}" srcOrd="1" destOrd="0" presId="urn:microsoft.com/office/officeart/2005/8/layout/hProcess4"/>
    <dgm:cxn modelId="{F0760B7B-FCA1-47FE-BFDA-6B3696AF0224}" type="presParOf" srcId="{58872324-B43D-4F30-9A72-AC3A58859C7E}" destId="{28AA7B3E-3311-467E-B16C-E1F766C9F19C}" srcOrd="2" destOrd="0" presId="urn:microsoft.com/office/officeart/2005/8/layout/hProcess4"/>
    <dgm:cxn modelId="{3E0B176C-1832-4031-908C-52C872DF2754}" type="presParOf" srcId="{28AA7B3E-3311-467E-B16C-E1F766C9F19C}" destId="{2CB7B396-CB1F-4D69-8FCC-D86A6376BCCE}" srcOrd="0" destOrd="0" presId="urn:microsoft.com/office/officeart/2005/8/layout/hProcess4"/>
    <dgm:cxn modelId="{FCDB1798-5C7D-4243-A093-08AC10547E2C}" type="presParOf" srcId="{2CB7B396-CB1F-4D69-8FCC-D86A6376BCCE}" destId="{0C824995-15F0-449A-9174-5E9ADEF2FBC0}" srcOrd="0" destOrd="0" presId="urn:microsoft.com/office/officeart/2005/8/layout/hProcess4"/>
    <dgm:cxn modelId="{D1AD41EC-9D56-4D93-A9D5-B092C97E00D4}" type="presParOf" srcId="{2CB7B396-CB1F-4D69-8FCC-D86A6376BCCE}" destId="{34E41C89-6598-427E-B303-38C96759D9E2}" srcOrd="1" destOrd="0" presId="urn:microsoft.com/office/officeart/2005/8/layout/hProcess4"/>
    <dgm:cxn modelId="{F7AD7381-E25C-45C9-A527-E23A79762A99}" type="presParOf" srcId="{2CB7B396-CB1F-4D69-8FCC-D86A6376BCCE}" destId="{8CB68280-FC28-4403-A598-F9AA6C8EFC33}" srcOrd="2" destOrd="0" presId="urn:microsoft.com/office/officeart/2005/8/layout/hProcess4"/>
    <dgm:cxn modelId="{5BCCD41C-EBDA-48CC-8DEE-BF8D73B92631}" type="presParOf" srcId="{2CB7B396-CB1F-4D69-8FCC-D86A6376BCCE}" destId="{C7B987BA-58EC-49A6-807C-FE2E2B2B6031}" srcOrd="3" destOrd="0" presId="urn:microsoft.com/office/officeart/2005/8/layout/hProcess4"/>
    <dgm:cxn modelId="{580B7367-0B86-4045-95DA-63076211B4B1}" type="presParOf" srcId="{2CB7B396-CB1F-4D69-8FCC-D86A6376BCCE}" destId="{98576C64-8A6C-4B5C-B61E-B779A9E43436}" srcOrd="4" destOrd="0" presId="urn:microsoft.com/office/officeart/2005/8/layout/hProcess4"/>
    <dgm:cxn modelId="{97E74DBC-2BB5-4809-AB55-977F7892ED39}" type="presParOf" srcId="{28AA7B3E-3311-467E-B16C-E1F766C9F19C}" destId="{E86482C4-6CFE-4F78-8537-5D063593E330}" srcOrd="1" destOrd="0" presId="urn:microsoft.com/office/officeart/2005/8/layout/hProcess4"/>
    <dgm:cxn modelId="{B8924504-DEB4-49D6-9E26-DBD5EFDFA23C}" type="presParOf" srcId="{28AA7B3E-3311-467E-B16C-E1F766C9F19C}" destId="{AF6A363D-5B18-4FE1-8A10-4CB0C5162B48}" srcOrd="2" destOrd="0" presId="urn:microsoft.com/office/officeart/2005/8/layout/hProcess4"/>
    <dgm:cxn modelId="{B6D2C776-A187-49E7-8E5C-A27972FC49CC}" type="presParOf" srcId="{AF6A363D-5B18-4FE1-8A10-4CB0C5162B48}" destId="{ED2CE153-3779-4B87-B757-A145146FA011}" srcOrd="0" destOrd="0" presId="urn:microsoft.com/office/officeart/2005/8/layout/hProcess4"/>
    <dgm:cxn modelId="{15A31E9F-8463-444F-A5CF-2748969031E0}" type="presParOf" srcId="{AF6A363D-5B18-4FE1-8A10-4CB0C5162B48}" destId="{43D95D6B-B178-4267-BD39-505816CD35E8}" srcOrd="1" destOrd="0" presId="urn:microsoft.com/office/officeart/2005/8/layout/hProcess4"/>
    <dgm:cxn modelId="{D8592B50-AC99-432D-96BD-85CFEFDC03FF}" type="presParOf" srcId="{AF6A363D-5B18-4FE1-8A10-4CB0C5162B48}" destId="{0A415857-5BC8-4707-B58E-3FC216845B07}" srcOrd="2" destOrd="0" presId="urn:microsoft.com/office/officeart/2005/8/layout/hProcess4"/>
    <dgm:cxn modelId="{503F13A2-DBFE-4618-A3D2-5717B97C4E19}" type="presParOf" srcId="{AF6A363D-5B18-4FE1-8A10-4CB0C5162B48}" destId="{090D6E9E-5CD5-4BA1-848B-D40A9693077E}" srcOrd="3" destOrd="0" presId="urn:microsoft.com/office/officeart/2005/8/layout/hProcess4"/>
    <dgm:cxn modelId="{9C224CF3-51B2-4C23-BC36-F3201102DF54}" type="presParOf" srcId="{AF6A363D-5B18-4FE1-8A10-4CB0C5162B48}" destId="{526DED42-D69B-4C2F-AD40-E9800851590E}" srcOrd="4" destOrd="0" presId="urn:microsoft.com/office/officeart/2005/8/layout/hProcess4"/>
    <dgm:cxn modelId="{1BA4F113-54B2-4764-86CB-9BA5061B0193}" type="presParOf" srcId="{28AA7B3E-3311-467E-B16C-E1F766C9F19C}" destId="{6CFD024C-6691-4C5A-B317-D4C9518D5A58}" srcOrd="3" destOrd="0" presId="urn:microsoft.com/office/officeart/2005/8/layout/hProcess4"/>
    <dgm:cxn modelId="{93FC0C58-CD84-437D-9F9A-8FF5DFF291E2}" type="presParOf" srcId="{28AA7B3E-3311-467E-B16C-E1F766C9F19C}" destId="{DC42556E-55CA-4D87-8D23-167FD1DEF995}" srcOrd="4" destOrd="0" presId="urn:microsoft.com/office/officeart/2005/8/layout/hProcess4"/>
    <dgm:cxn modelId="{8D37538D-67F7-4357-B1DC-D2CE2769539C}" type="presParOf" srcId="{DC42556E-55CA-4D87-8D23-167FD1DEF995}" destId="{41E4AB60-D5E5-4C50-8212-311219B88A56}" srcOrd="0" destOrd="0" presId="urn:microsoft.com/office/officeart/2005/8/layout/hProcess4"/>
    <dgm:cxn modelId="{BAFFF343-D73C-4C5D-8195-DD51FA425B3E}" type="presParOf" srcId="{DC42556E-55CA-4D87-8D23-167FD1DEF995}" destId="{090F01DF-F986-4607-B6D3-5C403BAB52FB}" srcOrd="1" destOrd="0" presId="urn:microsoft.com/office/officeart/2005/8/layout/hProcess4"/>
    <dgm:cxn modelId="{63701D12-85CB-4D8F-8F40-AC0E88EEC88B}" type="presParOf" srcId="{DC42556E-55CA-4D87-8D23-167FD1DEF995}" destId="{A7C163C7-209F-4AC0-97AE-106DAA719F7F}" srcOrd="2" destOrd="0" presId="urn:microsoft.com/office/officeart/2005/8/layout/hProcess4"/>
    <dgm:cxn modelId="{FA9E8908-5779-4DC9-88C3-E85EF0913E3C}" type="presParOf" srcId="{DC42556E-55CA-4D87-8D23-167FD1DEF995}" destId="{4201C1C7-9F0E-4465-AF7C-D3044876E8E3}" srcOrd="3" destOrd="0" presId="urn:microsoft.com/office/officeart/2005/8/layout/hProcess4"/>
    <dgm:cxn modelId="{AC757495-9E8F-445A-A66C-9C00E123A24D}" type="presParOf" srcId="{DC42556E-55CA-4D87-8D23-167FD1DEF995}" destId="{DECEA6D1-B2F1-42A1-8401-2F97FDBF963E}"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A220799-670F-4518-9D3E-14E0425E57E7}"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02DC3709-CF65-4ED9-8E2A-991F2A0CD0DE}">
      <dgm:prSet phldrT="[Text]"/>
      <dgm:spPr/>
      <dgm:t>
        <a:bodyPr/>
        <a:lstStyle/>
        <a:p>
          <a:pPr algn="ctr"/>
          <a:r>
            <a:rPr lang="en-US" err="1">
              <a:latin typeface="Times New Roman" panose="02020603050405020304" pitchFamily="18" charset="0"/>
              <a:cs typeface="Times New Roman" panose="02020603050405020304" pitchFamily="18" charset="0"/>
            </a:rPr>
            <a:t>Đọc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ghi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tính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toán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đại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số</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làm</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việc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với</a:t>
          </a:r>
          <a:r>
            <a:rPr lang="en-US">
              <a:latin typeface="Times New Roman" panose="02020603050405020304" pitchFamily="18" charset="0"/>
              <a:cs typeface="Times New Roman" panose="02020603050405020304" pitchFamily="18" charset="0"/>
            </a:rPr>
            <a:t> raster dung </a:t>
          </a:r>
          <a:r>
            <a:rPr lang="en-US" err="1">
              <a:latin typeface="Times New Roman" panose="02020603050405020304" pitchFamily="18" charset="0"/>
              <a:cs typeface="Times New Roman" panose="02020603050405020304" pitchFamily="18" charset="0"/>
            </a:rPr>
            <a:t>lượng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lớn</a:t>
          </a:r>
          <a:endParaRPr lang="en-US">
            <a:latin typeface="Times New Roman" panose="02020603050405020304" pitchFamily="18" charset="0"/>
            <a:cs typeface="Times New Roman" panose="02020603050405020304" pitchFamily="18" charset="0"/>
          </a:endParaRPr>
        </a:p>
      </dgm:t>
    </dgm:pt>
    <dgm:pt modelId="{8C5743D9-1F25-46B6-9FB6-D36CD76B6EF3}" type="parTrans" cxnId="{7C38BC54-2243-4975-8815-92204606297A}">
      <dgm:prSet/>
      <dgm:spPr/>
      <dgm:t>
        <a:bodyPr/>
        <a:lstStyle/>
        <a:p>
          <a:endParaRPr lang="en-US"/>
        </a:p>
      </dgm:t>
    </dgm:pt>
    <dgm:pt modelId="{ED8D0519-E2EE-41F0-8F27-7E23F402D230}" type="sibTrans" cxnId="{7C38BC54-2243-4975-8815-92204606297A}">
      <dgm:prSet/>
      <dgm:spPr/>
      <dgm:t>
        <a:bodyPr/>
        <a:lstStyle/>
        <a:p>
          <a:endParaRPr lang="en-US"/>
        </a:p>
      </dgm:t>
    </dgm:pt>
    <dgm:pt modelId="{964DF124-F952-4BBE-AD03-A1C9B2214FC7}">
      <dgm:prSet phldrT="[Text]"/>
      <dgm:spPr/>
      <dgm:t>
        <a:bodyPr/>
        <a:lstStyle/>
        <a:p>
          <a:pPr algn="ctr"/>
          <a:r>
            <a:rPr lang="en-US" err="1">
              <a:latin typeface="Times New Roman" panose="02020603050405020304" pitchFamily="18" charset="0"/>
              <a:cs typeface="Times New Roman" panose="02020603050405020304" pitchFamily="18" charset="0"/>
            </a:rPr>
            <a:t>Liên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kết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với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dữ</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liệu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không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gian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quản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lý</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và</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thao</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tác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các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dữ</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liệu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bản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đồ</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dưới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dạng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vecto</a:t>
          </a:r>
          <a:r>
            <a:rPr lang="en-US">
              <a:latin typeface="Times New Roman" panose="02020603050405020304" pitchFamily="18" charset="0"/>
              <a:cs typeface="Times New Roman" panose="02020603050405020304" pitchFamily="18" charset="0"/>
            </a:rPr>
            <a:t>, raster</a:t>
          </a:r>
        </a:p>
      </dgm:t>
    </dgm:pt>
    <dgm:pt modelId="{78502A7E-FF67-40DD-9E85-95B4C63A98F2}" type="parTrans" cxnId="{CC691574-9C5E-422C-8411-44E5EF6FCCBD}">
      <dgm:prSet/>
      <dgm:spPr/>
      <dgm:t>
        <a:bodyPr/>
        <a:lstStyle/>
        <a:p>
          <a:endParaRPr lang="en-US"/>
        </a:p>
      </dgm:t>
    </dgm:pt>
    <dgm:pt modelId="{A16AF2B7-46BE-40D7-9693-55190C9FDF20}" type="sibTrans" cxnId="{CC691574-9C5E-422C-8411-44E5EF6FCCBD}">
      <dgm:prSet/>
      <dgm:spPr/>
      <dgm:t>
        <a:bodyPr/>
        <a:lstStyle/>
        <a:p>
          <a:endParaRPr lang="en-US"/>
        </a:p>
      </dgm:t>
    </dgm:pt>
    <dgm:pt modelId="{20D64F6A-0BA9-4971-912D-03D87CE57ED7}">
      <dgm:prSet phldrT="[Text]"/>
      <dgm:spPr/>
      <dgm:t>
        <a:bodyPr/>
        <a:lstStyle/>
        <a:p>
          <a:pPr algn="ctr"/>
          <a:r>
            <a:rPr lang="en-US" err="1">
              <a:latin typeface="Times New Roman" panose="02020603050405020304" pitchFamily="18" charset="0"/>
              <a:cs typeface="Times New Roman" panose="02020603050405020304" pitchFamily="18" charset="0"/>
            </a:rPr>
            <a:t>Đào</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tạo</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mô</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hồi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quy</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phức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tạp</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và</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các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vấn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đề</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về</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phân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loại</a:t>
          </a:r>
          <a:endParaRPr lang="en-US">
            <a:latin typeface="Times New Roman" panose="02020603050405020304" pitchFamily="18" charset="0"/>
            <a:cs typeface="Times New Roman" panose="02020603050405020304" pitchFamily="18" charset="0"/>
          </a:endParaRPr>
        </a:p>
      </dgm:t>
    </dgm:pt>
    <dgm:pt modelId="{E38C1F7E-20D0-42C0-ABE0-01A170E49F99}" type="parTrans" cxnId="{17EE5FB5-9D73-45C4-B3A9-E8B162F89901}">
      <dgm:prSet/>
      <dgm:spPr/>
      <dgm:t>
        <a:bodyPr/>
        <a:lstStyle/>
        <a:p>
          <a:endParaRPr lang="en-US"/>
        </a:p>
      </dgm:t>
    </dgm:pt>
    <dgm:pt modelId="{E7BB76B1-2C60-49BA-B88B-37B5D9F2699D}" type="sibTrans" cxnId="{17EE5FB5-9D73-45C4-B3A9-E8B162F89901}">
      <dgm:prSet/>
      <dgm:spPr/>
      <dgm:t>
        <a:bodyPr/>
        <a:lstStyle/>
        <a:p>
          <a:endParaRPr lang="en-US"/>
        </a:p>
      </dgm:t>
    </dgm:pt>
    <dgm:pt modelId="{7B42B805-FBF2-4340-98F7-57D11F0E79FE}" type="pres">
      <dgm:prSet presAssocID="{3A220799-670F-4518-9D3E-14E0425E57E7}" presName="Name0" presStyleCnt="0">
        <dgm:presLayoutVars>
          <dgm:chMax val="7"/>
          <dgm:chPref val="7"/>
          <dgm:dir/>
        </dgm:presLayoutVars>
      </dgm:prSet>
      <dgm:spPr/>
    </dgm:pt>
    <dgm:pt modelId="{96C56690-FA76-468D-BE80-48648842EE0B}" type="pres">
      <dgm:prSet presAssocID="{3A220799-670F-4518-9D3E-14E0425E57E7}" presName="Name1" presStyleCnt="0"/>
      <dgm:spPr/>
    </dgm:pt>
    <dgm:pt modelId="{E20F3753-8A8E-4471-8120-0FF797FA3F4F}" type="pres">
      <dgm:prSet presAssocID="{3A220799-670F-4518-9D3E-14E0425E57E7}" presName="cycle" presStyleCnt="0"/>
      <dgm:spPr/>
    </dgm:pt>
    <dgm:pt modelId="{7D84783F-EBDF-4119-B8E7-1E4D321133CC}" type="pres">
      <dgm:prSet presAssocID="{3A220799-670F-4518-9D3E-14E0425E57E7}" presName="srcNode" presStyleLbl="node1" presStyleIdx="0" presStyleCnt="3"/>
      <dgm:spPr/>
    </dgm:pt>
    <dgm:pt modelId="{060C18DA-D1B1-42D2-B449-89088EC77855}" type="pres">
      <dgm:prSet presAssocID="{3A220799-670F-4518-9D3E-14E0425E57E7}" presName="conn" presStyleLbl="parChTrans1D2" presStyleIdx="0" presStyleCnt="1"/>
      <dgm:spPr/>
    </dgm:pt>
    <dgm:pt modelId="{FADA8FA5-6ABB-41C5-AA1B-BFC225AB655D}" type="pres">
      <dgm:prSet presAssocID="{3A220799-670F-4518-9D3E-14E0425E57E7}" presName="extraNode" presStyleLbl="node1" presStyleIdx="0" presStyleCnt="3"/>
      <dgm:spPr/>
    </dgm:pt>
    <dgm:pt modelId="{B506B4AD-2EEE-466E-87BD-8AF9B1BC00E7}" type="pres">
      <dgm:prSet presAssocID="{3A220799-670F-4518-9D3E-14E0425E57E7}" presName="dstNode" presStyleLbl="node1" presStyleIdx="0" presStyleCnt="3"/>
      <dgm:spPr/>
    </dgm:pt>
    <dgm:pt modelId="{108C3E6B-D5FC-478A-BC1F-EB3989E4F2C9}" type="pres">
      <dgm:prSet presAssocID="{02DC3709-CF65-4ED9-8E2A-991F2A0CD0DE}" presName="text_1" presStyleLbl="node1" presStyleIdx="0" presStyleCnt="3">
        <dgm:presLayoutVars>
          <dgm:bulletEnabled val="1"/>
        </dgm:presLayoutVars>
      </dgm:prSet>
      <dgm:spPr/>
    </dgm:pt>
    <dgm:pt modelId="{2FC8E8EB-5D1E-4589-9E9D-FB1128FB9A1D}" type="pres">
      <dgm:prSet presAssocID="{02DC3709-CF65-4ED9-8E2A-991F2A0CD0DE}" presName="accent_1" presStyleCnt="0"/>
      <dgm:spPr/>
    </dgm:pt>
    <dgm:pt modelId="{1F4F5D77-3DB8-4A14-BF6B-850B7FBBC60F}" type="pres">
      <dgm:prSet presAssocID="{02DC3709-CF65-4ED9-8E2A-991F2A0CD0DE}" presName="accentRepeatNode" presStyleLbl="solidFgAcc1" presStyleIdx="0" presStyleCnt="3"/>
      <dgm:spPr/>
    </dgm:pt>
    <dgm:pt modelId="{CAE77539-C9D9-4465-B826-C68054EBB722}" type="pres">
      <dgm:prSet presAssocID="{964DF124-F952-4BBE-AD03-A1C9B2214FC7}" presName="text_2" presStyleLbl="node1" presStyleIdx="1" presStyleCnt="3">
        <dgm:presLayoutVars>
          <dgm:bulletEnabled val="1"/>
        </dgm:presLayoutVars>
      </dgm:prSet>
      <dgm:spPr/>
    </dgm:pt>
    <dgm:pt modelId="{CC9D7A23-E3F2-4005-A94F-1AC766752509}" type="pres">
      <dgm:prSet presAssocID="{964DF124-F952-4BBE-AD03-A1C9B2214FC7}" presName="accent_2" presStyleCnt="0"/>
      <dgm:spPr/>
    </dgm:pt>
    <dgm:pt modelId="{358B8BE0-028C-400E-B706-75243A5F1ADC}" type="pres">
      <dgm:prSet presAssocID="{964DF124-F952-4BBE-AD03-A1C9B2214FC7}" presName="accentRepeatNode" presStyleLbl="solidFgAcc1" presStyleIdx="1" presStyleCnt="3"/>
      <dgm:spPr/>
    </dgm:pt>
    <dgm:pt modelId="{2FF0AF15-0A4C-46D8-95AF-E102A80B76FF}" type="pres">
      <dgm:prSet presAssocID="{20D64F6A-0BA9-4971-912D-03D87CE57ED7}" presName="text_3" presStyleLbl="node1" presStyleIdx="2" presStyleCnt="3">
        <dgm:presLayoutVars>
          <dgm:bulletEnabled val="1"/>
        </dgm:presLayoutVars>
      </dgm:prSet>
      <dgm:spPr/>
    </dgm:pt>
    <dgm:pt modelId="{CC79680B-D723-41CF-88AB-351FC14D6D0D}" type="pres">
      <dgm:prSet presAssocID="{20D64F6A-0BA9-4971-912D-03D87CE57ED7}" presName="accent_3" presStyleCnt="0"/>
      <dgm:spPr/>
    </dgm:pt>
    <dgm:pt modelId="{BE32CD37-CDC2-4461-B79D-96A6FC855629}" type="pres">
      <dgm:prSet presAssocID="{20D64F6A-0BA9-4971-912D-03D87CE57ED7}" presName="accentRepeatNode" presStyleLbl="solidFgAcc1" presStyleIdx="2" presStyleCnt="3"/>
      <dgm:spPr/>
    </dgm:pt>
  </dgm:ptLst>
  <dgm:cxnLst>
    <dgm:cxn modelId="{D5818D00-9CC2-42C7-9DFA-B3E416E26D90}" type="presOf" srcId="{964DF124-F952-4BBE-AD03-A1C9B2214FC7}" destId="{CAE77539-C9D9-4465-B826-C68054EBB722}" srcOrd="0" destOrd="0" presId="urn:microsoft.com/office/officeart/2008/layout/VerticalCurvedList"/>
    <dgm:cxn modelId="{36C63129-4EA6-4777-9A7F-39497A18B4B7}" type="presOf" srcId="{02DC3709-CF65-4ED9-8E2A-991F2A0CD0DE}" destId="{108C3E6B-D5FC-478A-BC1F-EB3989E4F2C9}" srcOrd="0" destOrd="0" presId="urn:microsoft.com/office/officeart/2008/layout/VerticalCurvedList"/>
    <dgm:cxn modelId="{5D15C05F-ADE1-443A-A2CD-D05394D0D7CD}" type="presOf" srcId="{3A220799-670F-4518-9D3E-14E0425E57E7}" destId="{7B42B805-FBF2-4340-98F7-57D11F0E79FE}" srcOrd="0" destOrd="0" presId="urn:microsoft.com/office/officeart/2008/layout/VerticalCurvedList"/>
    <dgm:cxn modelId="{CC691574-9C5E-422C-8411-44E5EF6FCCBD}" srcId="{3A220799-670F-4518-9D3E-14E0425E57E7}" destId="{964DF124-F952-4BBE-AD03-A1C9B2214FC7}" srcOrd="1" destOrd="0" parTransId="{78502A7E-FF67-40DD-9E85-95B4C63A98F2}" sibTransId="{A16AF2B7-46BE-40D7-9693-55190C9FDF20}"/>
    <dgm:cxn modelId="{7C38BC54-2243-4975-8815-92204606297A}" srcId="{3A220799-670F-4518-9D3E-14E0425E57E7}" destId="{02DC3709-CF65-4ED9-8E2A-991F2A0CD0DE}" srcOrd="0" destOrd="0" parTransId="{8C5743D9-1F25-46B6-9FB6-D36CD76B6EF3}" sibTransId="{ED8D0519-E2EE-41F0-8F27-7E23F402D230}"/>
    <dgm:cxn modelId="{67086694-3C53-4ADD-8E0A-3B95072C5101}" type="presOf" srcId="{ED8D0519-E2EE-41F0-8F27-7E23F402D230}" destId="{060C18DA-D1B1-42D2-B449-89088EC77855}" srcOrd="0" destOrd="0" presId="urn:microsoft.com/office/officeart/2008/layout/VerticalCurvedList"/>
    <dgm:cxn modelId="{17EE5FB5-9D73-45C4-B3A9-E8B162F89901}" srcId="{3A220799-670F-4518-9D3E-14E0425E57E7}" destId="{20D64F6A-0BA9-4971-912D-03D87CE57ED7}" srcOrd="2" destOrd="0" parTransId="{E38C1F7E-20D0-42C0-ABE0-01A170E49F99}" sibTransId="{E7BB76B1-2C60-49BA-B88B-37B5D9F2699D}"/>
    <dgm:cxn modelId="{65B940ED-F36B-47BF-A547-95C48078DF19}" type="presOf" srcId="{20D64F6A-0BA9-4971-912D-03D87CE57ED7}" destId="{2FF0AF15-0A4C-46D8-95AF-E102A80B76FF}" srcOrd="0" destOrd="0" presId="urn:microsoft.com/office/officeart/2008/layout/VerticalCurvedList"/>
    <dgm:cxn modelId="{94011914-9D7B-4CD4-8EAB-20FF85DDC52C}" type="presParOf" srcId="{7B42B805-FBF2-4340-98F7-57D11F0E79FE}" destId="{96C56690-FA76-468D-BE80-48648842EE0B}" srcOrd="0" destOrd="0" presId="urn:microsoft.com/office/officeart/2008/layout/VerticalCurvedList"/>
    <dgm:cxn modelId="{9C4CFBDC-9D5A-4ED1-9566-51F224EBFFE2}" type="presParOf" srcId="{96C56690-FA76-468D-BE80-48648842EE0B}" destId="{E20F3753-8A8E-4471-8120-0FF797FA3F4F}" srcOrd="0" destOrd="0" presId="urn:microsoft.com/office/officeart/2008/layout/VerticalCurvedList"/>
    <dgm:cxn modelId="{449B3B4A-DE93-4AA8-B64D-B5D7FE97E531}" type="presParOf" srcId="{E20F3753-8A8E-4471-8120-0FF797FA3F4F}" destId="{7D84783F-EBDF-4119-B8E7-1E4D321133CC}" srcOrd="0" destOrd="0" presId="urn:microsoft.com/office/officeart/2008/layout/VerticalCurvedList"/>
    <dgm:cxn modelId="{439E16B4-F043-4A42-8E00-1410A4074744}" type="presParOf" srcId="{E20F3753-8A8E-4471-8120-0FF797FA3F4F}" destId="{060C18DA-D1B1-42D2-B449-89088EC77855}" srcOrd="1" destOrd="0" presId="urn:microsoft.com/office/officeart/2008/layout/VerticalCurvedList"/>
    <dgm:cxn modelId="{6D264891-D1AD-408D-B4BE-1C8A8CA5901F}" type="presParOf" srcId="{E20F3753-8A8E-4471-8120-0FF797FA3F4F}" destId="{FADA8FA5-6ABB-41C5-AA1B-BFC225AB655D}" srcOrd="2" destOrd="0" presId="urn:microsoft.com/office/officeart/2008/layout/VerticalCurvedList"/>
    <dgm:cxn modelId="{FC0699DC-2883-4BA1-8462-13BB5CA4FC69}" type="presParOf" srcId="{E20F3753-8A8E-4471-8120-0FF797FA3F4F}" destId="{B506B4AD-2EEE-466E-87BD-8AF9B1BC00E7}" srcOrd="3" destOrd="0" presId="urn:microsoft.com/office/officeart/2008/layout/VerticalCurvedList"/>
    <dgm:cxn modelId="{9CE81203-A912-4ACB-860D-10F6D2480086}" type="presParOf" srcId="{96C56690-FA76-468D-BE80-48648842EE0B}" destId="{108C3E6B-D5FC-478A-BC1F-EB3989E4F2C9}" srcOrd="1" destOrd="0" presId="urn:microsoft.com/office/officeart/2008/layout/VerticalCurvedList"/>
    <dgm:cxn modelId="{ADAA621F-042A-486D-BFE3-E052291EA360}" type="presParOf" srcId="{96C56690-FA76-468D-BE80-48648842EE0B}" destId="{2FC8E8EB-5D1E-4589-9E9D-FB1128FB9A1D}" srcOrd="2" destOrd="0" presId="urn:microsoft.com/office/officeart/2008/layout/VerticalCurvedList"/>
    <dgm:cxn modelId="{7C1AE08A-1B62-48A1-9F2C-B96A2255434E}" type="presParOf" srcId="{2FC8E8EB-5D1E-4589-9E9D-FB1128FB9A1D}" destId="{1F4F5D77-3DB8-4A14-BF6B-850B7FBBC60F}" srcOrd="0" destOrd="0" presId="urn:microsoft.com/office/officeart/2008/layout/VerticalCurvedList"/>
    <dgm:cxn modelId="{0D51487A-A980-4B28-AEBE-89FE2BF509F2}" type="presParOf" srcId="{96C56690-FA76-468D-BE80-48648842EE0B}" destId="{CAE77539-C9D9-4465-B826-C68054EBB722}" srcOrd="3" destOrd="0" presId="urn:microsoft.com/office/officeart/2008/layout/VerticalCurvedList"/>
    <dgm:cxn modelId="{BEEF06F6-3EE9-4344-9F0A-1D95EFFDEF33}" type="presParOf" srcId="{96C56690-FA76-468D-BE80-48648842EE0B}" destId="{CC9D7A23-E3F2-4005-A94F-1AC766752509}" srcOrd="4" destOrd="0" presId="urn:microsoft.com/office/officeart/2008/layout/VerticalCurvedList"/>
    <dgm:cxn modelId="{BA8EFBF1-E01B-4083-BF28-E4CCC5E585E5}" type="presParOf" srcId="{CC9D7A23-E3F2-4005-A94F-1AC766752509}" destId="{358B8BE0-028C-400E-B706-75243A5F1ADC}" srcOrd="0" destOrd="0" presId="urn:microsoft.com/office/officeart/2008/layout/VerticalCurvedList"/>
    <dgm:cxn modelId="{9F359060-ECB5-4E0B-AE5E-571EEC5D52B7}" type="presParOf" srcId="{96C56690-FA76-468D-BE80-48648842EE0B}" destId="{2FF0AF15-0A4C-46D8-95AF-E102A80B76FF}" srcOrd="5" destOrd="0" presId="urn:microsoft.com/office/officeart/2008/layout/VerticalCurvedList"/>
    <dgm:cxn modelId="{1AC722DA-17AE-42AF-B7D9-64D5E0DC239E}" type="presParOf" srcId="{96C56690-FA76-468D-BE80-48648842EE0B}" destId="{CC79680B-D723-41CF-88AB-351FC14D6D0D}" srcOrd="6" destOrd="0" presId="urn:microsoft.com/office/officeart/2008/layout/VerticalCurvedList"/>
    <dgm:cxn modelId="{36575150-F2EE-4B10-946D-D819899930A5}" type="presParOf" srcId="{CC79680B-D723-41CF-88AB-351FC14D6D0D}" destId="{BE32CD37-CDC2-4461-B79D-96A6FC85562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6AE53-8A6E-40C5-BE32-178450FD3D6F}">
      <dsp:nvSpPr>
        <dsp:cNvPr id="0" name=""/>
        <dsp:cNvSpPr/>
      </dsp:nvSpPr>
      <dsp:spPr>
        <a:xfrm>
          <a:off x="5357" y="2285250"/>
          <a:ext cx="2342554" cy="20481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kern="1200" err="1">
              <a:latin typeface="Times New Roman" panose="02020603050405020304" pitchFamily="18" charset="0"/>
              <a:cs typeface="Times New Roman" panose="02020603050405020304" pitchFamily="18" charset="0"/>
            </a:rPr>
            <a:t>Ứng</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dụng</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và</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mục</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đích</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sử</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dụng</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của</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đá</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vôi</a:t>
          </a:r>
          <a:r>
            <a:rPr lang="en-US" sz="2400" kern="1200">
              <a:latin typeface="Times New Roman" panose="02020603050405020304" pitchFamily="18" charset="0"/>
              <a:cs typeface="Times New Roman" panose="02020603050405020304" pitchFamily="18" charset="0"/>
            </a:rPr>
            <a:t> – </a:t>
          </a:r>
          <a:r>
            <a:rPr lang="en-US" sz="2400" kern="1200" err="1">
              <a:latin typeface="Times New Roman" panose="02020603050405020304" pitchFamily="18" charset="0"/>
              <a:cs typeface="Times New Roman" panose="02020603050405020304" pitchFamily="18" charset="0"/>
            </a:rPr>
            <a:t>đá</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đolomit</a:t>
          </a:r>
          <a:endParaRPr lang="en-US" sz="2400" kern="1200">
            <a:latin typeface="Times New Roman" panose="02020603050405020304" pitchFamily="18" charset="0"/>
            <a:cs typeface="Times New Roman" panose="02020603050405020304" pitchFamily="18" charset="0"/>
          </a:endParaRPr>
        </a:p>
      </dsp:txBody>
      <dsp:txXfrm>
        <a:off x="65345" y="2345238"/>
        <a:ext cx="2222578" cy="1928174"/>
      </dsp:txXfrm>
    </dsp:sp>
    <dsp:sp modelId="{CB8DAA9F-7E07-4E11-BE5D-880DC0BD6421}">
      <dsp:nvSpPr>
        <dsp:cNvPr id="0" name=""/>
        <dsp:cNvSpPr/>
      </dsp:nvSpPr>
      <dsp:spPr>
        <a:xfrm>
          <a:off x="2582167" y="3018849"/>
          <a:ext cx="496621" cy="58095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2582167" y="3135040"/>
        <a:ext cx="347635" cy="348571"/>
      </dsp:txXfrm>
    </dsp:sp>
    <dsp:sp modelId="{5FA5DE88-705E-4BBF-8E91-DE252AADE303}">
      <dsp:nvSpPr>
        <dsp:cNvPr id="0" name=""/>
        <dsp:cNvSpPr/>
      </dsp:nvSpPr>
      <dsp:spPr>
        <a:xfrm>
          <a:off x="3284934" y="2285250"/>
          <a:ext cx="2342554" cy="2048150"/>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kern="1200" err="1">
              <a:latin typeface="Times New Roman" panose="02020603050405020304" pitchFamily="18" charset="0"/>
              <a:cs typeface="Times New Roman" panose="02020603050405020304" pitchFamily="18" charset="0"/>
            </a:rPr>
            <a:t>Ứng</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dụng</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của</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viễn</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thám</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trong</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địa</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chất</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môi</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trường</a:t>
          </a:r>
          <a:endParaRPr lang="en-US" sz="2400" kern="1200">
            <a:latin typeface="Times New Roman" panose="02020603050405020304" pitchFamily="18" charset="0"/>
            <a:cs typeface="Times New Roman" panose="02020603050405020304" pitchFamily="18" charset="0"/>
          </a:endParaRPr>
        </a:p>
      </dsp:txBody>
      <dsp:txXfrm>
        <a:off x="3344922" y="2345238"/>
        <a:ext cx="2222578" cy="1928174"/>
      </dsp:txXfrm>
    </dsp:sp>
    <dsp:sp modelId="{E0484CD7-85A8-4D32-A21C-1BEF8E447A7F}">
      <dsp:nvSpPr>
        <dsp:cNvPr id="0" name=""/>
        <dsp:cNvSpPr/>
      </dsp:nvSpPr>
      <dsp:spPr>
        <a:xfrm>
          <a:off x="5861744" y="3018849"/>
          <a:ext cx="496621" cy="580953"/>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5861744" y="3135040"/>
        <a:ext cx="347635" cy="348571"/>
      </dsp:txXfrm>
    </dsp:sp>
    <dsp:sp modelId="{29F60E5A-5C31-497D-87F6-298F35F24CA4}">
      <dsp:nvSpPr>
        <dsp:cNvPr id="0" name=""/>
        <dsp:cNvSpPr/>
      </dsp:nvSpPr>
      <dsp:spPr>
        <a:xfrm>
          <a:off x="6564510" y="2355375"/>
          <a:ext cx="2342554" cy="1907900"/>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Sự </a:t>
          </a:r>
          <a:r>
            <a:rPr lang="en-US" sz="2400" kern="1200" err="1">
              <a:latin typeface="Times New Roman" panose="02020603050405020304" pitchFamily="18" charset="0"/>
              <a:cs typeface="Times New Roman" panose="02020603050405020304" pitchFamily="18" charset="0"/>
            </a:rPr>
            <a:t>phát</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triển</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của</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nền</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tảng</a:t>
          </a:r>
          <a:r>
            <a:rPr lang="en-US" sz="2400" kern="1200">
              <a:latin typeface="Times New Roman" panose="02020603050405020304" pitchFamily="18" charset="0"/>
              <a:cs typeface="Times New Roman" panose="02020603050405020304" pitchFamily="18" charset="0"/>
            </a:rPr>
            <a:t> UAV </a:t>
          </a:r>
          <a:r>
            <a:rPr lang="en-US" sz="2400" kern="1200" err="1">
              <a:latin typeface="Times New Roman" panose="02020603050405020304" pitchFamily="18" charset="0"/>
              <a:cs typeface="Times New Roman" panose="02020603050405020304" pitchFamily="18" charset="0"/>
            </a:rPr>
            <a:t>trong</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ứng</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dụng</a:t>
          </a:r>
          <a:r>
            <a:rPr lang="en-US" sz="2400" kern="1200">
              <a:latin typeface="Times New Roman" panose="02020603050405020304" pitchFamily="18" charset="0"/>
              <a:cs typeface="Times New Roman" panose="02020603050405020304" pitchFamily="18" charset="0"/>
            </a:rPr>
            <a:t> khoa </a:t>
          </a:r>
          <a:r>
            <a:rPr lang="en-US" sz="2400" kern="1200" err="1">
              <a:latin typeface="Times New Roman" panose="02020603050405020304" pitchFamily="18" charset="0"/>
              <a:cs typeface="Times New Roman" panose="02020603050405020304" pitchFamily="18" charset="0"/>
            </a:rPr>
            <a:t>học</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và</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kĩ</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thuật</a:t>
          </a:r>
          <a:r>
            <a:rPr lang="en-US" sz="2400" kern="1200">
              <a:latin typeface="Times New Roman" panose="02020603050405020304" pitchFamily="18" charset="0"/>
              <a:cs typeface="Times New Roman" panose="02020603050405020304" pitchFamily="18" charset="0"/>
            </a:rPr>
            <a:t>.</a:t>
          </a:r>
        </a:p>
      </dsp:txBody>
      <dsp:txXfrm>
        <a:off x="6620390" y="2411255"/>
        <a:ext cx="2230794" cy="1796140"/>
      </dsp:txXfrm>
    </dsp:sp>
    <dsp:sp modelId="{B7CC48E8-7B6F-4E7C-BC2E-87F83CA0E0FA}">
      <dsp:nvSpPr>
        <dsp:cNvPr id="0" name=""/>
        <dsp:cNvSpPr/>
      </dsp:nvSpPr>
      <dsp:spPr>
        <a:xfrm>
          <a:off x="9141320" y="3018849"/>
          <a:ext cx="496621" cy="580953"/>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141320" y="3135040"/>
        <a:ext cx="347635" cy="348571"/>
      </dsp:txXfrm>
    </dsp:sp>
    <dsp:sp modelId="{34A2E75A-A06F-44FE-A205-0C81CCDA403F}">
      <dsp:nvSpPr>
        <dsp:cNvPr id="0" name=""/>
        <dsp:cNvSpPr/>
      </dsp:nvSpPr>
      <dsp:spPr>
        <a:xfrm>
          <a:off x="9844086" y="2285250"/>
          <a:ext cx="2342554" cy="2048150"/>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kern="1200" err="1">
              <a:latin typeface="Times New Roman" panose="02020603050405020304" pitchFamily="18" charset="0"/>
              <a:cs typeface="Times New Roman" panose="02020603050405020304" pitchFamily="18" charset="0"/>
            </a:rPr>
            <a:t>Kết</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hợp</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ảnh</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siêu</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phổ</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và</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đám</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mây</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điểm</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trong</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không</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gian</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ba</a:t>
          </a:r>
          <a:r>
            <a:rPr lang="en-US" sz="2400" kern="1200">
              <a:latin typeface="Times New Roman" panose="02020603050405020304" pitchFamily="18" charset="0"/>
              <a:cs typeface="Times New Roman" panose="02020603050405020304" pitchFamily="18" charset="0"/>
            </a:rPr>
            <a:t> </a:t>
          </a:r>
          <a:r>
            <a:rPr lang="en-US" sz="2400" kern="1200" err="1">
              <a:latin typeface="Times New Roman" panose="02020603050405020304" pitchFamily="18" charset="0"/>
              <a:cs typeface="Times New Roman" panose="02020603050405020304" pitchFamily="18" charset="0"/>
            </a:rPr>
            <a:t>chiều</a:t>
          </a:r>
          <a:endParaRPr lang="en-US" sz="2400" kern="1200">
            <a:latin typeface="Times New Roman" panose="02020603050405020304" pitchFamily="18" charset="0"/>
            <a:cs typeface="Times New Roman" panose="02020603050405020304" pitchFamily="18" charset="0"/>
          </a:endParaRPr>
        </a:p>
      </dsp:txBody>
      <dsp:txXfrm>
        <a:off x="9904074" y="2345238"/>
        <a:ext cx="2222578" cy="19281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53B35-1A73-4F3A-A7BA-F3188153064C}">
      <dsp:nvSpPr>
        <dsp:cNvPr id="0" name=""/>
        <dsp:cNvSpPr/>
      </dsp:nvSpPr>
      <dsp:spPr>
        <a:xfrm>
          <a:off x="3960209" y="24600"/>
          <a:ext cx="7021192" cy="2579687"/>
        </a:xfrm>
        <a:prstGeom prst="rightArrow">
          <a:avLst>
            <a:gd name="adj1" fmla="val 75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just" defTabSz="889000">
            <a:lnSpc>
              <a:spcPct val="90000"/>
            </a:lnSpc>
            <a:spcBef>
              <a:spcPct val="0"/>
            </a:spcBef>
            <a:spcAft>
              <a:spcPct val="15000"/>
            </a:spcAft>
            <a:buChar char="•"/>
          </a:pPr>
          <a:endParaRPr lang="en-US" sz="2000" kern="1200">
            <a:latin typeface="Times New Roman" panose="02020603050405020304" pitchFamily="18" charset="0"/>
            <a:cs typeface="Times New Roman" panose="02020603050405020304" pitchFamily="18" charset="0"/>
          </a:endParaRPr>
        </a:p>
        <a:p>
          <a:pPr marL="228600" lvl="1" indent="-228600" algn="just" defTabSz="889000">
            <a:lnSpc>
              <a:spcPct val="90000"/>
            </a:lnSpc>
            <a:spcBef>
              <a:spcPct val="0"/>
            </a:spcBef>
            <a:spcAft>
              <a:spcPct val="15000"/>
            </a:spcAft>
            <a:buChar char="•"/>
          </a:pPr>
          <a:r>
            <a:rPr lang="en-US" sz="2000" kern="1200" err="1">
              <a:latin typeface="Times New Roman" panose="02020603050405020304" pitchFamily="18" charset="0"/>
              <a:cs typeface="Times New Roman" panose="02020603050405020304" pitchFamily="18" charset="0"/>
            </a:rPr>
            <a:t>Phân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loại</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đá</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vôi</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và</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đá</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đolomit</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góp</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phần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làm</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sáng</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tỏ</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đặc</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điểm</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địa</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chất</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khu</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vực</a:t>
          </a:r>
          <a:r>
            <a:rPr lang="en-US" sz="2000" kern="1200">
              <a:latin typeface="Times New Roman" panose="02020603050405020304" pitchFamily="18" charset="0"/>
              <a:cs typeface="Times New Roman" panose="02020603050405020304" pitchFamily="18" charset="0"/>
            </a:rPr>
            <a:t>. </a:t>
          </a:r>
        </a:p>
        <a:p>
          <a:pPr marL="228600" lvl="1" indent="-228600" algn="just" defTabSz="889000">
            <a:lnSpc>
              <a:spcPct val="90000"/>
            </a:lnSpc>
            <a:spcBef>
              <a:spcPct val="0"/>
            </a:spcBef>
            <a:spcAft>
              <a:spcPct val="15000"/>
            </a:spcAft>
            <a:buChar char="•"/>
          </a:pPr>
          <a:r>
            <a:rPr lang="en-US" sz="2000" kern="1200" err="1">
              <a:latin typeface="Times New Roman" panose="02020603050405020304" pitchFamily="18" charset="0"/>
              <a:cs typeface="Times New Roman" panose="02020603050405020304" pitchFamily="18" charset="0"/>
            </a:rPr>
            <a:t>Phát</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triển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mô</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hình</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không</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gian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ba</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chiều</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cải</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thiện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quan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sát</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và</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lập</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bản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đồ</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địa</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chất</a:t>
          </a:r>
          <a:r>
            <a:rPr lang="en-US" sz="2000" kern="1200">
              <a:latin typeface="Times New Roman" panose="02020603050405020304" pitchFamily="18" charset="0"/>
              <a:cs typeface="Times New Roman" panose="02020603050405020304" pitchFamily="18" charset="0"/>
            </a:rPr>
            <a:t> </a:t>
          </a:r>
        </a:p>
      </dsp:txBody>
      <dsp:txXfrm>
        <a:off x="3960209" y="347061"/>
        <a:ext cx="6053809" cy="1934765"/>
      </dsp:txXfrm>
    </dsp:sp>
    <dsp:sp modelId="{C1743102-4AC9-4B32-9026-A758B2692257}">
      <dsp:nvSpPr>
        <dsp:cNvPr id="0" name=""/>
        <dsp:cNvSpPr/>
      </dsp:nvSpPr>
      <dsp:spPr>
        <a:xfrm>
          <a:off x="906412" y="283872"/>
          <a:ext cx="2867969" cy="20132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err="1">
              <a:latin typeface="Times New Roman" panose="02020603050405020304" pitchFamily="18" charset="0"/>
              <a:cs typeface="Times New Roman" panose="02020603050405020304" pitchFamily="18" charset="0"/>
            </a:rPr>
            <a:t>Mục</a:t>
          </a:r>
          <a:r>
            <a:rPr lang="en-US" sz="3000" b="1" kern="1200">
              <a:latin typeface="Times New Roman" panose="02020603050405020304" pitchFamily="18" charset="0"/>
              <a:cs typeface="Times New Roman" panose="02020603050405020304" pitchFamily="18" charset="0"/>
            </a:rPr>
            <a:t> </a:t>
          </a:r>
          <a:r>
            <a:rPr lang="en-US" sz="3000" b="1" kern="1200" err="1">
              <a:latin typeface="Times New Roman" panose="02020603050405020304" pitchFamily="18" charset="0"/>
              <a:cs typeface="Times New Roman" panose="02020603050405020304" pitchFamily="18" charset="0"/>
            </a:rPr>
            <a:t>đích</a:t>
          </a:r>
          <a:endParaRPr lang="en-US" sz="3000" b="1" kern="1200">
            <a:latin typeface="Times New Roman" panose="02020603050405020304" pitchFamily="18" charset="0"/>
            <a:cs typeface="Times New Roman" panose="02020603050405020304" pitchFamily="18" charset="0"/>
          </a:endParaRPr>
        </a:p>
      </dsp:txBody>
      <dsp:txXfrm>
        <a:off x="1004691" y="382151"/>
        <a:ext cx="2671411" cy="1816707"/>
      </dsp:txXfrm>
    </dsp:sp>
    <dsp:sp modelId="{17879EFA-1119-4860-B6C7-9CA301627E23}">
      <dsp:nvSpPr>
        <dsp:cNvPr id="0" name=""/>
        <dsp:cNvSpPr/>
      </dsp:nvSpPr>
      <dsp:spPr>
        <a:xfrm>
          <a:off x="4064872" y="2838317"/>
          <a:ext cx="7021192" cy="2579687"/>
        </a:xfrm>
        <a:prstGeom prst="rightArrow">
          <a:avLst>
            <a:gd name="adj1" fmla="val 75000"/>
            <a:gd name="adj2" fmla="val 50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just" defTabSz="889000">
            <a:lnSpc>
              <a:spcPct val="90000"/>
            </a:lnSpc>
            <a:spcBef>
              <a:spcPct val="0"/>
            </a:spcBef>
            <a:spcAft>
              <a:spcPct val="15000"/>
            </a:spcAft>
            <a:buChar char="•"/>
          </a:pPr>
          <a:r>
            <a:rPr lang="en-US" sz="2000" kern="1200" err="1">
              <a:latin typeface="Times New Roman" panose="02020603050405020304" pitchFamily="18" charset="0"/>
              <a:cs typeface="Times New Roman" panose="02020603050405020304" pitchFamily="18" charset="0"/>
            </a:rPr>
            <a:t>Sử</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dụng</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phương</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pháp</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phân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loại</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mang</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lại</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độ</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chính</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xác</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cao</a:t>
          </a:r>
          <a:r>
            <a:rPr lang="en-US" sz="2000" kern="1200">
              <a:latin typeface="Times New Roman" panose="02020603050405020304" pitchFamily="18" charset="0"/>
              <a:cs typeface="Times New Roman" panose="02020603050405020304" pitchFamily="18" charset="0"/>
            </a:rPr>
            <a:t>.</a:t>
          </a:r>
        </a:p>
        <a:p>
          <a:pPr marL="228600" lvl="1" indent="-228600" algn="just" defTabSz="889000">
            <a:lnSpc>
              <a:spcPct val="90000"/>
            </a:lnSpc>
            <a:spcBef>
              <a:spcPct val="0"/>
            </a:spcBef>
            <a:spcAft>
              <a:spcPct val="15000"/>
            </a:spcAft>
            <a:buChar char="•"/>
          </a:pPr>
          <a:r>
            <a:rPr lang="en-US" sz="2000" kern="1200" err="1">
              <a:latin typeface="Times New Roman" panose="02020603050405020304" pitchFamily="18" charset="0"/>
              <a:cs typeface="Times New Roman" panose="02020603050405020304" pitchFamily="18" charset="0"/>
            </a:rPr>
            <a:t>Xây</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dựng</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mô</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hình</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đám</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mây</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điểm</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mô</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hình</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số</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độ</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cao</a:t>
          </a:r>
          <a:r>
            <a:rPr lang="en-US" sz="2000" kern="1200">
              <a:latin typeface="Times New Roman" panose="02020603050405020304" pitchFamily="18" charset="0"/>
              <a:cs typeface="Times New Roman" panose="02020603050405020304" pitchFamily="18" charset="0"/>
            </a:rPr>
            <a:t> DEM </a:t>
          </a:r>
          <a:r>
            <a:rPr lang="en-US" sz="2000" kern="1200" err="1">
              <a:latin typeface="Times New Roman" panose="02020603050405020304" pitchFamily="18" charset="0"/>
              <a:cs typeface="Times New Roman" panose="02020603050405020304" pitchFamily="18" charset="0"/>
            </a:rPr>
            <a:t>và</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ảnh</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trực</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giao</a:t>
          </a:r>
          <a:r>
            <a:rPr lang="en-US" sz="2000" kern="1200">
              <a:latin typeface="Times New Roman" panose="02020603050405020304" pitchFamily="18" charset="0"/>
              <a:cs typeface="Times New Roman" panose="02020603050405020304" pitchFamily="18" charset="0"/>
            </a:rPr>
            <a:t>.</a:t>
          </a:r>
        </a:p>
        <a:p>
          <a:pPr marL="228600" lvl="1" indent="-228600" algn="just" defTabSz="889000">
            <a:lnSpc>
              <a:spcPct val="90000"/>
            </a:lnSpc>
            <a:spcBef>
              <a:spcPct val="0"/>
            </a:spcBef>
            <a:spcAft>
              <a:spcPct val="15000"/>
            </a:spcAft>
            <a:buChar char="•"/>
          </a:pPr>
          <a:r>
            <a:rPr lang="en-US" sz="2000" kern="1200" err="1">
              <a:latin typeface="Times New Roman" panose="02020603050405020304" pitchFamily="18" charset="0"/>
              <a:cs typeface="Times New Roman" panose="02020603050405020304" pitchFamily="18" charset="0"/>
            </a:rPr>
            <a:t>Xây</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dựng</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mô</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hình</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không</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gian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ba</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chiều</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trong</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phạm</a:t>
          </a:r>
          <a:r>
            <a:rPr lang="en-US" sz="2000" kern="1200">
              <a:latin typeface="Times New Roman" panose="02020603050405020304" pitchFamily="18" charset="0"/>
              <a:cs typeface="Times New Roman" panose="02020603050405020304" pitchFamily="18" charset="0"/>
            </a:rPr>
            <a:t> vi </a:t>
          </a:r>
          <a:r>
            <a:rPr lang="en-US" sz="2000" kern="1200" err="1">
              <a:latin typeface="Times New Roman" panose="02020603050405020304" pitchFamily="18" charset="0"/>
              <a:cs typeface="Times New Roman" panose="02020603050405020304" pitchFamily="18" charset="0"/>
            </a:rPr>
            <a:t>khu</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vực</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nghiên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cứu</a:t>
          </a:r>
          <a:endParaRPr lang="en-US" sz="2000" kern="1200">
            <a:latin typeface="Times New Roman" panose="02020603050405020304" pitchFamily="18" charset="0"/>
            <a:cs typeface="Times New Roman" panose="02020603050405020304" pitchFamily="18" charset="0"/>
          </a:endParaRPr>
        </a:p>
      </dsp:txBody>
      <dsp:txXfrm>
        <a:off x="4064872" y="3160778"/>
        <a:ext cx="6053809" cy="1934765"/>
      </dsp:txXfrm>
    </dsp:sp>
    <dsp:sp modelId="{8921DC77-BDED-414A-9D81-46B1A23684FE}">
      <dsp:nvSpPr>
        <dsp:cNvPr id="0" name=""/>
        <dsp:cNvSpPr/>
      </dsp:nvSpPr>
      <dsp:spPr>
        <a:xfrm>
          <a:off x="801749" y="2995769"/>
          <a:ext cx="3077294" cy="226478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err="1">
              <a:latin typeface="Times New Roman" panose="02020603050405020304" pitchFamily="18" charset="0"/>
              <a:cs typeface="Times New Roman" panose="02020603050405020304" pitchFamily="18" charset="0"/>
            </a:rPr>
            <a:t>Nhiệm</a:t>
          </a:r>
          <a:r>
            <a:rPr lang="en-US" sz="3000" b="1" kern="1200">
              <a:latin typeface="Times New Roman" panose="02020603050405020304" pitchFamily="18" charset="0"/>
              <a:cs typeface="Times New Roman" panose="02020603050405020304" pitchFamily="18" charset="0"/>
            </a:rPr>
            <a:t> </a:t>
          </a:r>
          <a:r>
            <a:rPr lang="en-US" sz="3000" b="1" kern="1200" err="1">
              <a:latin typeface="Times New Roman" panose="02020603050405020304" pitchFamily="18" charset="0"/>
              <a:cs typeface="Times New Roman" panose="02020603050405020304" pitchFamily="18" charset="0"/>
            </a:rPr>
            <a:t>vụ</a:t>
          </a:r>
          <a:endParaRPr lang="en-US" sz="3000" b="1" kern="1200">
            <a:latin typeface="Times New Roman" panose="02020603050405020304" pitchFamily="18" charset="0"/>
            <a:cs typeface="Times New Roman" panose="02020603050405020304" pitchFamily="18" charset="0"/>
          </a:endParaRPr>
        </a:p>
      </dsp:txBody>
      <dsp:txXfrm>
        <a:off x="912307" y="3106327"/>
        <a:ext cx="2856178" cy="20436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9C217-C4DB-4FC8-B775-11D5F086131F}">
      <dsp:nvSpPr>
        <dsp:cNvPr id="0" name=""/>
        <dsp:cNvSpPr/>
      </dsp:nvSpPr>
      <dsp:spPr>
        <a:xfrm>
          <a:off x="3093" y="1992404"/>
          <a:ext cx="2422944" cy="199842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just" defTabSz="733425">
            <a:lnSpc>
              <a:spcPct val="90000"/>
            </a:lnSpc>
            <a:spcBef>
              <a:spcPct val="0"/>
            </a:spcBef>
            <a:spcAft>
              <a:spcPct val="15000"/>
            </a:spcAft>
            <a:buChar char="•"/>
          </a:pPr>
          <a:r>
            <a:rPr lang="en-US" sz="1650" kern="1200" err="1">
              <a:latin typeface="Times New Roman" panose="02020603050405020304" pitchFamily="18" charset="0"/>
              <a:cs typeface="Times New Roman" panose="02020603050405020304" pitchFamily="18" charset="0"/>
            </a:rPr>
            <a:t>Tài</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liệu</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địa</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chất</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khu</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vực</a:t>
          </a:r>
          <a:r>
            <a:rPr lang="en-US" sz="1650" kern="1200">
              <a:latin typeface="Times New Roman" panose="02020603050405020304" pitchFamily="18" charset="0"/>
              <a:cs typeface="Times New Roman" panose="02020603050405020304" pitchFamily="18" charset="0"/>
            </a:rPr>
            <a:t>.</a:t>
          </a:r>
        </a:p>
        <a:p>
          <a:pPr marL="171450" lvl="1" indent="-171450" algn="just" defTabSz="733425">
            <a:lnSpc>
              <a:spcPct val="90000"/>
            </a:lnSpc>
            <a:spcBef>
              <a:spcPct val="0"/>
            </a:spcBef>
            <a:spcAft>
              <a:spcPct val="15000"/>
            </a:spcAft>
            <a:buChar char="•"/>
          </a:pPr>
          <a:r>
            <a:rPr lang="en-US" sz="1650" kern="1200" err="1">
              <a:latin typeface="Times New Roman" panose="02020603050405020304" pitchFamily="18" charset="0"/>
              <a:cs typeface="Times New Roman" panose="02020603050405020304" pitchFamily="18" charset="0"/>
            </a:rPr>
            <a:t>Tài</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liệu</a:t>
          </a:r>
          <a:r>
            <a:rPr lang="en-US" sz="1650" kern="1200">
              <a:latin typeface="Times New Roman" panose="02020603050405020304" pitchFamily="18" charset="0"/>
              <a:cs typeface="Times New Roman" panose="02020603050405020304" pitchFamily="18" charset="0"/>
            </a:rPr>
            <a:t> Pp </a:t>
          </a:r>
          <a:r>
            <a:rPr lang="en-US" sz="1650" kern="1200" err="1">
              <a:latin typeface="Times New Roman" panose="02020603050405020304" pitchFamily="18" charset="0"/>
              <a:cs typeface="Times New Roman" panose="02020603050405020304" pitchFamily="18" charset="0"/>
            </a:rPr>
            <a:t>rừng</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ngẫu</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nhiên</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và</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hồi</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quy</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nhị</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phân</a:t>
          </a:r>
          <a:r>
            <a:rPr lang="en-US" sz="1650" kern="1200">
              <a:latin typeface="Times New Roman" panose="02020603050405020304" pitchFamily="18" charset="0"/>
              <a:cs typeface="Times New Roman" panose="02020603050405020304" pitchFamily="18" charset="0"/>
            </a:rPr>
            <a:t> logistic.</a:t>
          </a:r>
        </a:p>
        <a:p>
          <a:pPr marL="171450" lvl="1" indent="-171450" algn="just" defTabSz="733425">
            <a:lnSpc>
              <a:spcPct val="90000"/>
            </a:lnSpc>
            <a:spcBef>
              <a:spcPct val="0"/>
            </a:spcBef>
            <a:spcAft>
              <a:spcPct val="15000"/>
            </a:spcAft>
            <a:buChar char="•"/>
          </a:pPr>
          <a:r>
            <a:rPr lang="en-US" sz="1650" kern="1200" err="1">
              <a:latin typeface="Times New Roman" panose="02020603050405020304" pitchFamily="18" charset="0"/>
              <a:cs typeface="Times New Roman" panose="02020603050405020304" pitchFamily="18" charset="0"/>
            </a:rPr>
            <a:t>Tài</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liệu</a:t>
          </a:r>
          <a:r>
            <a:rPr lang="en-US" sz="1650" kern="1200">
              <a:latin typeface="Times New Roman" panose="02020603050405020304" pitchFamily="18" charset="0"/>
              <a:cs typeface="Times New Roman" panose="02020603050405020304" pitchFamily="18" charset="0"/>
            </a:rPr>
            <a:t> UAV</a:t>
          </a:r>
        </a:p>
      </dsp:txBody>
      <dsp:txXfrm>
        <a:off x="49082" y="2038393"/>
        <a:ext cx="2330966" cy="1478211"/>
      </dsp:txXfrm>
    </dsp:sp>
    <dsp:sp modelId="{F3186A8D-6977-4645-A2A8-A7A856F3F1F3}">
      <dsp:nvSpPr>
        <dsp:cNvPr id="0" name=""/>
        <dsp:cNvSpPr/>
      </dsp:nvSpPr>
      <dsp:spPr>
        <a:xfrm>
          <a:off x="1362399" y="2460013"/>
          <a:ext cx="2684399" cy="2684399"/>
        </a:xfrm>
        <a:prstGeom prst="leftCircularArrow">
          <a:avLst>
            <a:gd name="adj1" fmla="val 3200"/>
            <a:gd name="adj2" fmla="val 394228"/>
            <a:gd name="adj3" fmla="val 2169739"/>
            <a:gd name="adj4" fmla="val 9024489"/>
            <a:gd name="adj5" fmla="val 373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ACCA7B-81F3-453D-A72F-911300325D72}">
      <dsp:nvSpPr>
        <dsp:cNvPr id="0" name=""/>
        <dsp:cNvSpPr/>
      </dsp:nvSpPr>
      <dsp:spPr>
        <a:xfrm>
          <a:off x="541525" y="3562593"/>
          <a:ext cx="2153728" cy="85646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a:latin typeface="Times New Roman" panose="02020603050405020304" pitchFamily="18" charset="0"/>
              <a:cs typeface="Times New Roman" panose="02020603050405020304" pitchFamily="18" charset="0"/>
            </a:rPr>
            <a:t>Pp </a:t>
          </a:r>
          <a:r>
            <a:rPr lang="en-US" sz="2700" kern="1200" err="1">
              <a:latin typeface="Times New Roman" panose="02020603050405020304" pitchFamily="18" charset="0"/>
              <a:cs typeface="Times New Roman" panose="02020603050405020304" pitchFamily="18" charset="0"/>
            </a:rPr>
            <a:t>thu</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thập</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tài</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liệu</a:t>
          </a:r>
          <a:endParaRPr lang="en-US" sz="2700" kern="1200">
            <a:latin typeface="Times New Roman" panose="02020603050405020304" pitchFamily="18" charset="0"/>
            <a:cs typeface="Times New Roman" panose="02020603050405020304" pitchFamily="18" charset="0"/>
          </a:endParaRPr>
        </a:p>
      </dsp:txBody>
      <dsp:txXfrm>
        <a:off x="566610" y="3587678"/>
        <a:ext cx="2103558" cy="806296"/>
      </dsp:txXfrm>
    </dsp:sp>
    <dsp:sp modelId="{A623E958-4233-4577-A59F-9077CD8A0479}">
      <dsp:nvSpPr>
        <dsp:cNvPr id="0" name=""/>
        <dsp:cNvSpPr/>
      </dsp:nvSpPr>
      <dsp:spPr>
        <a:xfrm>
          <a:off x="3104306" y="1992404"/>
          <a:ext cx="2422944" cy="199842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just" defTabSz="733425">
            <a:lnSpc>
              <a:spcPct val="90000"/>
            </a:lnSpc>
            <a:spcBef>
              <a:spcPct val="0"/>
            </a:spcBef>
            <a:spcAft>
              <a:spcPct val="15000"/>
            </a:spcAft>
            <a:buChar char="•"/>
          </a:pPr>
          <a:r>
            <a:rPr lang="en-US" sz="1650" kern="1200" err="1">
              <a:latin typeface="Times New Roman" panose="02020603050405020304" pitchFamily="18" charset="0"/>
              <a:cs typeface="Times New Roman" panose="02020603050405020304" pitchFamily="18" charset="0"/>
            </a:rPr>
            <a:t>Ảnh</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quét</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siêu</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phổ</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bằng</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Hyspex</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SWIR</a:t>
          </a:r>
          <a:r>
            <a:rPr lang="en-US" sz="1650" kern="1200">
              <a:latin typeface="Times New Roman" panose="02020603050405020304" pitchFamily="18" charset="0"/>
              <a:cs typeface="Times New Roman" panose="02020603050405020304" pitchFamily="18" charset="0"/>
            </a:rPr>
            <a:t> – 384.</a:t>
          </a:r>
        </a:p>
        <a:p>
          <a:pPr marL="171450" lvl="1" indent="-171450" algn="just" defTabSz="733425">
            <a:lnSpc>
              <a:spcPct val="90000"/>
            </a:lnSpc>
            <a:spcBef>
              <a:spcPct val="0"/>
            </a:spcBef>
            <a:spcAft>
              <a:spcPct val="15000"/>
            </a:spcAft>
            <a:buChar char="•"/>
          </a:pPr>
          <a:r>
            <a:rPr lang="en-US" sz="1650" kern="1200" err="1">
              <a:latin typeface="Times New Roman" panose="02020603050405020304" pitchFamily="18" charset="0"/>
              <a:cs typeface="Times New Roman" panose="02020603050405020304" pitchFamily="18" charset="0"/>
            </a:rPr>
            <a:t>Dữ</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liệu</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ảnh</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từ</a:t>
          </a:r>
          <a:r>
            <a:rPr lang="en-US" sz="1650" kern="1200">
              <a:latin typeface="Times New Roman" panose="02020603050405020304" pitchFamily="18" charset="0"/>
              <a:cs typeface="Times New Roman" panose="02020603050405020304" pitchFamily="18" charset="0"/>
            </a:rPr>
            <a:t> UAV Phantom 4 Pro+. </a:t>
          </a:r>
        </a:p>
        <a:p>
          <a:pPr marL="171450" lvl="1" indent="-171450" algn="just" defTabSz="733425">
            <a:lnSpc>
              <a:spcPct val="90000"/>
            </a:lnSpc>
            <a:spcBef>
              <a:spcPct val="0"/>
            </a:spcBef>
            <a:spcAft>
              <a:spcPct val="15000"/>
            </a:spcAft>
            <a:buChar char="•"/>
          </a:pPr>
          <a:endParaRPr lang="en-US" sz="1650" kern="1200">
            <a:latin typeface="Times New Roman" panose="02020603050405020304" pitchFamily="18" charset="0"/>
            <a:cs typeface="Times New Roman" panose="02020603050405020304" pitchFamily="18" charset="0"/>
          </a:endParaRPr>
        </a:p>
      </dsp:txBody>
      <dsp:txXfrm>
        <a:off x="3150295" y="2466627"/>
        <a:ext cx="2330966" cy="1478211"/>
      </dsp:txXfrm>
    </dsp:sp>
    <dsp:sp modelId="{C6CF1859-7D1F-4BDD-9A14-0B6C3DCA55DB}">
      <dsp:nvSpPr>
        <dsp:cNvPr id="0" name=""/>
        <dsp:cNvSpPr/>
      </dsp:nvSpPr>
      <dsp:spPr>
        <a:xfrm>
          <a:off x="4561156" y="464514"/>
          <a:ext cx="3055727" cy="3055727"/>
        </a:xfrm>
        <a:prstGeom prst="circularArrow">
          <a:avLst>
            <a:gd name="adj1" fmla="val 2811"/>
            <a:gd name="adj2" fmla="val 343169"/>
            <a:gd name="adj3" fmla="val 18747655"/>
            <a:gd name="adj4" fmla="val 11841845"/>
            <a:gd name="adj5" fmla="val 328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9CAB24-E2EF-4B21-8E53-BD02C71D0803}">
      <dsp:nvSpPr>
        <dsp:cNvPr id="0" name=""/>
        <dsp:cNvSpPr/>
      </dsp:nvSpPr>
      <dsp:spPr>
        <a:xfrm>
          <a:off x="3642739" y="1564171"/>
          <a:ext cx="2153728" cy="85646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a:latin typeface="Times New Roman" panose="02020603050405020304" pitchFamily="18" charset="0"/>
              <a:cs typeface="Times New Roman" panose="02020603050405020304" pitchFamily="18" charset="0"/>
            </a:rPr>
            <a:t>Pp </a:t>
          </a:r>
          <a:r>
            <a:rPr lang="en-US" sz="2700" kern="1200" err="1">
              <a:latin typeface="Times New Roman" panose="02020603050405020304" pitchFamily="18" charset="0"/>
              <a:cs typeface="Times New Roman" panose="02020603050405020304" pitchFamily="18" charset="0"/>
            </a:rPr>
            <a:t>xử</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lý</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số</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liệu</a:t>
          </a:r>
          <a:endParaRPr lang="en-US" sz="2700" kern="1200">
            <a:latin typeface="Times New Roman" panose="02020603050405020304" pitchFamily="18" charset="0"/>
            <a:cs typeface="Times New Roman" panose="02020603050405020304" pitchFamily="18" charset="0"/>
          </a:endParaRPr>
        </a:p>
      </dsp:txBody>
      <dsp:txXfrm>
        <a:off x="3667824" y="1589256"/>
        <a:ext cx="2103558" cy="806296"/>
      </dsp:txXfrm>
    </dsp:sp>
    <dsp:sp modelId="{5B17BEA8-4591-4124-8AF4-13D953BA9FA4}">
      <dsp:nvSpPr>
        <dsp:cNvPr id="0" name=""/>
        <dsp:cNvSpPr/>
      </dsp:nvSpPr>
      <dsp:spPr>
        <a:xfrm>
          <a:off x="6202588" y="1463901"/>
          <a:ext cx="2422944" cy="199842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just" defTabSz="733425">
            <a:lnSpc>
              <a:spcPct val="90000"/>
            </a:lnSpc>
            <a:spcBef>
              <a:spcPct val="0"/>
            </a:spcBef>
            <a:spcAft>
              <a:spcPct val="15000"/>
            </a:spcAft>
            <a:buChar char="•"/>
          </a:pPr>
          <a:r>
            <a:rPr lang="en-US" sz="1650" kern="1200" err="1">
              <a:latin typeface="Times New Roman" panose="02020603050405020304" pitchFamily="18" charset="0"/>
              <a:cs typeface="Times New Roman" panose="02020603050405020304" pitchFamily="18" charset="0"/>
            </a:rPr>
            <a:t>Phân</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loại</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ảnh</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siêu</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phổ</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bằng</a:t>
          </a:r>
          <a:r>
            <a:rPr lang="en-US" sz="1650" kern="1200">
              <a:latin typeface="Times New Roman" panose="02020603050405020304" pitchFamily="18" charset="0"/>
              <a:cs typeface="Times New Roman" panose="02020603050405020304" pitchFamily="18" charset="0"/>
            </a:rPr>
            <a:t> pp </a:t>
          </a:r>
          <a:r>
            <a:rPr lang="en-US" sz="1650" kern="1200" err="1">
              <a:latin typeface="Times New Roman" panose="02020603050405020304" pitchFamily="18" charset="0"/>
              <a:cs typeface="Times New Roman" panose="02020603050405020304" pitchFamily="18" charset="0"/>
            </a:rPr>
            <a:t>rừng</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ngẫu</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nhiên</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và</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hồi</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quy</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nhị</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phân</a:t>
          </a:r>
          <a:r>
            <a:rPr lang="en-US" sz="1650" kern="1200">
              <a:latin typeface="Times New Roman" panose="02020603050405020304" pitchFamily="18" charset="0"/>
              <a:cs typeface="Times New Roman" panose="02020603050405020304" pitchFamily="18" charset="0"/>
            </a:rPr>
            <a:t> logistic </a:t>
          </a:r>
          <a:r>
            <a:rPr lang="en-US" sz="1650" kern="1200">
              <a:latin typeface="Times New Roman" panose="02020603050405020304" pitchFamily="18" charset="0"/>
              <a:cs typeface="Times New Roman" panose="02020603050405020304" pitchFamily="18" charset="0"/>
              <a:sym typeface="Wingdings" panose="05000000000000000000" pitchFamily="2" charset="2"/>
            </a:rPr>
            <a:t> ENVI, SPSS, R</a:t>
          </a:r>
          <a:endParaRPr lang="en-US" sz="1650" kern="1200">
            <a:latin typeface="Times New Roman" panose="02020603050405020304" pitchFamily="18" charset="0"/>
            <a:cs typeface="Times New Roman" panose="02020603050405020304" pitchFamily="18" charset="0"/>
          </a:endParaRPr>
        </a:p>
        <a:p>
          <a:pPr marL="171450" lvl="1" indent="-171450" algn="just" defTabSz="733425">
            <a:lnSpc>
              <a:spcPct val="90000"/>
            </a:lnSpc>
            <a:spcBef>
              <a:spcPct val="0"/>
            </a:spcBef>
            <a:spcAft>
              <a:spcPct val="15000"/>
            </a:spcAft>
            <a:buChar char="•"/>
          </a:pPr>
          <a:r>
            <a:rPr lang="en-US" sz="1650" kern="1200" err="1">
              <a:latin typeface="Times New Roman" panose="02020603050405020304" pitchFamily="18" charset="0"/>
              <a:cs typeface="Times New Roman" panose="02020603050405020304" pitchFamily="18" charset="0"/>
            </a:rPr>
            <a:t>Tạo</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ảnh</a:t>
          </a:r>
          <a:r>
            <a:rPr lang="en-US" sz="1650" kern="1200">
              <a:latin typeface="Times New Roman" panose="02020603050405020304" pitchFamily="18" charset="0"/>
              <a:cs typeface="Times New Roman" panose="02020603050405020304" pitchFamily="18" charset="0"/>
            </a:rPr>
            <a:t> DEM, </a:t>
          </a:r>
          <a:r>
            <a:rPr lang="en-US" sz="1650" kern="1200" err="1">
              <a:latin typeface="Times New Roman" panose="02020603050405020304" pitchFamily="18" charset="0"/>
              <a:cs typeface="Times New Roman" panose="02020603050405020304" pitchFamily="18" charset="0"/>
            </a:rPr>
            <a:t>ảnh</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trực</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giao</a:t>
          </a:r>
          <a:r>
            <a:rPr lang="en-US" sz="1650" kern="1200">
              <a:latin typeface="Times New Roman" panose="02020603050405020304" pitchFamily="18" charset="0"/>
              <a:cs typeface="Times New Roman" panose="02020603050405020304" pitchFamily="18" charset="0"/>
            </a:rPr>
            <a:t> </a:t>
          </a:r>
          <a:r>
            <a:rPr lang="en-US" sz="1650" kern="1200">
              <a:latin typeface="Times New Roman" panose="02020603050405020304" pitchFamily="18" charset="0"/>
              <a:cs typeface="Times New Roman" panose="02020603050405020304" pitchFamily="18" charset="0"/>
              <a:sym typeface="Wingdings" panose="05000000000000000000" pitchFamily="2" charset="2"/>
            </a:rPr>
            <a:t> </a:t>
          </a:r>
          <a:r>
            <a:rPr lang="en-US" sz="1650" kern="1200" err="1">
              <a:latin typeface="Times New Roman" panose="02020603050405020304" pitchFamily="18" charset="0"/>
              <a:cs typeface="Times New Roman" panose="02020603050405020304" pitchFamily="18" charset="0"/>
              <a:sym typeface="Wingdings" panose="05000000000000000000" pitchFamily="2" charset="2"/>
            </a:rPr>
            <a:t>Agisoft</a:t>
          </a:r>
          <a:r>
            <a:rPr lang="en-US" sz="1650" kern="1200">
              <a:latin typeface="Times New Roman" panose="02020603050405020304" pitchFamily="18" charset="0"/>
              <a:cs typeface="Times New Roman" panose="02020603050405020304" pitchFamily="18" charset="0"/>
              <a:sym typeface="Wingdings" panose="05000000000000000000" pitchFamily="2" charset="2"/>
            </a:rPr>
            <a:t> </a:t>
          </a:r>
          <a:r>
            <a:rPr lang="en-US" sz="1650" kern="1200" err="1">
              <a:latin typeface="Times New Roman" panose="02020603050405020304" pitchFamily="18" charset="0"/>
              <a:cs typeface="Times New Roman" panose="02020603050405020304" pitchFamily="18" charset="0"/>
              <a:sym typeface="Wingdings" panose="05000000000000000000" pitchFamily="2" charset="2"/>
            </a:rPr>
            <a:t>PhotoScan</a:t>
          </a:r>
          <a:endParaRPr lang="en-US" sz="1650" kern="1200">
            <a:latin typeface="Times New Roman" panose="02020603050405020304" pitchFamily="18" charset="0"/>
            <a:cs typeface="Times New Roman" panose="02020603050405020304" pitchFamily="18" charset="0"/>
          </a:endParaRPr>
        </a:p>
        <a:p>
          <a:pPr marL="171450" lvl="1" indent="-171450" algn="just" defTabSz="733425">
            <a:lnSpc>
              <a:spcPct val="90000"/>
            </a:lnSpc>
            <a:spcBef>
              <a:spcPct val="0"/>
            </a:spcBef>
            <a:spcAft>
              <a:spcPct val="15000"/>
            </a:spcAft>
            <a:buChar char="•"/>
          </a:pPr>
          <a:endParaRPr lang="en-US" sz="1650" kern="1200">
            <a:latin typeface="Times New Roman" panose="02020603050405020304" pitchFamily="18" charset="0"/>
            <a:cs typeface="Times New Roman" panose="02020603050405020304" pitchFamily="18" charset="0"/>
          </a:endParaRPr>
        </a:p>
      </dsp:txBody>
      <dsp:txXfrm>
        <a:off x="6248577" y="1509890"/>
        <a:ext cx="2330966" cy="1478211"/>
      </dsp:txXfrm>
    </dsp:sp>
    <dsp:sp modelId="{5DF7DB0E-A098-428E-8D05-938EE217AA54}">
      <dsp:nvSpPr>
        <dsp:cNvPr id="0" name=""/>
        <dsp:cNvSpPr/>
      </dsp:nvSpPr>
      <dsp:spPr>
        <a:xfrm>
          <a:off x="7564826" y="2460013"/>
          <a:ext cx="2684399" cy="2684399"/>
        </a:xfrm>
        <a:prstGeom prst="leftCircularArrow">
          <a:avLst>
            <a:gd name="adj1" fmla="val 3200"/>
            <a:gd name="adj2" fmla="val 394228"/>
            <a:gd name="adj3" fmla="val 2169739"/>
            <a:gd name="adj4" fmla="val 9024489"/>
            <a:gd name="adj5" fmla="val 3733"/>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B5BD94-5637-422B-A820-CC8BAF2BDE3B}">
      <dsp:nvSpPr>
        <dsp:cNvPr id="0" name=""/>
        <dsp:cNvSpPr/>
      </dsp:nvSpPr>
      <dsp:spPr>
        <a:xfrm>
          <a:off x="6743952" y="3562593"/>
          <a:ext cx="2153728" cy="85646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a:latin typeface="Times New Roman" panose="02020603050405020304" pitchFamily="18" charset="0"/>
              <a:cs typeface="Times New Roman" panose="02020603050405020304" pitchFamily="18" charset="0"/>
            </a:rPr>
            <a:t>Pp </a:t>
          </a:r>
          <a:r>
            <a:rPr lang="en-US" sz="2700" kern="1200" err="1">
              <a:latin typeface="Times New Roman" panose="02020603050405020304" pitchFamily="18" charset="0"/>
              <a:cs typeface="Times New Roman" panose="02020603050405020304" pitchFamily="18" charset="0"/>
            </a:rPr>
            <a:t>xử</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lý</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số</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liệu</a:t>
          </a:r>
          <a:endParaRPr lang="en-US" sz="2700" kern="1200">
            <a:latin typeface="Times New Roman" panose="02020603050405020304" pitchFamily="18" charset="0"/>
            <a:cs typeface="Times New Roman" panose="02020603050405020304" pitchFamily="18" charset="0"/>
          </a:endParaRPr>
        </a:p>
      </dsp:txBody>
      <dsp:txXfrm>
        <a:off x="6769037" y="3587678"/>
        <a:ext cx="2103558" cy="806296"/>
      </dsp:txXfrm>
    </dsp:sp>
    <dsp:sp modelId="{28A8CEE3-9E6F-401B-AD6B-3048C93D0E33}">
      <dsp:nvSpPr>
        <dsp:cNvPr id="0" name=""/>
        <dsp:cNvSpPr/>
      </dsp:nvSpPr>
      <dsp:spPr>
        <a:xfrm>
          <a:off x="9306733" y="1992404"/>
          <a:ext cx="2422944" cy="199842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33425">
            <a:lnSpc>
              <a:spcPct val="90000"/>
            </a:lnSpc>
            <a:spcBef>
              <a:spcPct val="0"/>
            </a:spcBef>
            <a:spcAft>
              <a:spcPct val="15000"/>
            </a:spcAft>
            <a:buChar char="•"/>
          </a:pPr>
          <a:r>
            <a:rPr lang="en-US" sz="1650" kern="1200">
              <a:latin typeface="Times New Roman" panose="02020603050405020304" pitchFamily="18" charset="0"/>
              <a:cs typeface="Times New Roman" panose="02020603050405020304" pitchFamily="18" charset="0"/>
            </a:rPr>
            <a:t>Đăng </a:t>
          </a:r>
          <a:r>
            <a:rPr lang="en-US" sz="1650" kern="1200" err="1">
              <a:latin typeface="Times New Roman" panose="02020603050405020304" pitchFamily="18" charset="0"/>
              <a:cs typeface="Times New Roman" panose="02020603050405020304" pitchFamily="18" charset="0"/>
            </a:rPr>
            <a:t>kí</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hệ</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tọa</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độ</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và</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tham</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chiếu</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địa</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lý</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ảnh</a:t>
          </a:r>
          <a:r>
            <a:rPr lang="en-US" sz="1650" kern="1200">
              <a:latin typeface="Times New Roman" panose="02020603050405020304" pitchFamily="18" charset="0"/>
              <a:cs typeface="Times New Roman" panose="02020603050405020304" pitchFamily="18" charset="0"/>
            </a:rPr>
            <a:t> </a:t>
          </a:r>
          <a:r>
            <a:rPr lang="en-US" sz="1650" kern="1200">
              <a:latin typeface="Times New Roman" panose="02020603050405020304" pitchFamily="18" charset="0"/>
              <a:cs typeface="Times New Roman" panose="02020603050405020304" pitchFamily="18" charset="0"/>
              <a:sym typeface="Wingdings" panose="05000000000000000000" pitchFamily="2" charset="2"/>
            </a:rPr>
            <a:t> ArcGIS</a:t>
          </a:r>
          <a:endParaRPr lang="en-US" sz="1650" kern="1200">
            <a:latin typeface="Times New Roman" panose="02020603050405020304" pitchFamily="18" charset="0"/>
            <a:cs typeface="Times New Roman" panose="02020603050405020304" pitchFamily="18" charset="0"/>
          </a:endParaRPr>
        </a:p>
        <a:p>
          <a:pPr marL="171450" lvl="1" indent="-171450" algn="l" defTabSz="733425">
            <a:lnSpc>
              <a:spcPct val="90000"/>
            </a:lnSpc>
            <a:spcBef>
              <a:spcPct val="0"/>
            </a:spcBef>
            <a:spcAft>
              <a:spcPct val="15000"/>
            </a:spcAft>
            <a:buChar char="•"/>
          </a:pPr>
          <a:r>
            <a:rPr lang="en-US" sz="1650" kern="1200" err="1">
              <a:latin typeface="Times New Roman" panose="02020603050405020304" pitchFamily="18" charset="0"/>
              <a:cs typeface="Times New Roman" panose="02020603050405020304" pitchFamily="18" charset="0"/>
            </a:rPr>
            <a:t>Hợp</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nhất</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ảnh</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phân</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loại</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và</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đám</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mây</a:t>
          </a:r>
          <a:r>
            <a:rPr lang="en-US" sz="1650" kern="1200">
              <a:latin typeface="Times New Roman" panose="02020603050405020304" pitchFamily="18" charset="0"/>
              <a:cs typeface="Times New Roman" panose="02020603050405020304" pitchFamily="18" charset="0"/>
            </a:rPr>
            <a:t> </a:t>
          </a:r>
          <a:r>
            <a:rPr lang="en-US" sz="1650" kern="1200" err="1">
              <a:latin typeface="Times New Roman" panose="02020603050405020304" pitchFamily="18" charset="0"/>
              <a:cs typeface="Times New Roman" panose="02020603050405020304" pitchFamily="18" charset="0"/>
            </a:rPr>
            <a:t>điểm</a:t>
          </a:r>
          <a:r>
            <a:rPr lang="en-US" sz="1650" kern="1200">
              <a:latin typeface="Times New Roman" panose="02020603050405020304" pitchFamily="18" charset="0"/>
              <a:cs typeface="Times New Roman" panose="02020603050405020304" pitchFamily="18" charset="0"/>
            </a:rPr>
            <a:t> </a:t>
          </a:r>
          <a:r>
            <a:rPr lang="en-US" sz="1650" kern="1200">
              <a:latin typeface="Times New Roman" panose="02020603050405020304" pitchFamily="18" charset="0"/>
              <a:cs typeface="Times New Roman" panose="02020603050405020304" pitchFamily="18" charset="0"/>
              <a:sym typeface="Wingdings" panose="05000000000000000000" pitchFamily="2" charset="2"/>
            </a:rPr>
            <a:t> Autodesk </a:t>
          </a:r>
          <a:r>
            <a:rPr lang="en-US" sz="1650" kern="1200" err="1">
              <a:latin typeface="Times New Roman" panose="02020603050405020304" pitchFamily="18" charset="0"/>
              <a:cs typeface="Times New Roman" panose="02020603050405020304" pitchFamily="18" charset="0"/>
              <a:sym typeface="Wingdings" panose="05000000000000000000" pitchFamily="2" charset="2"/>
            </a:rPr>
            <a:t>3ds</a:t>
          </a:r>
          <a:r>
            <a:rPr lang="en-US" sz="1650" kern="1200">
              <a:latin typeface="Times New Roman" panose="02020603050405020304" pitchFamily="18" charset="0"/>
              <a:cs typeface="Times New Roman" panose="02020603050405020304" pitchFamily="18" charset="0"/>
              <a:sym typeface="Wingdings" panose="05000000000000000000" pitchFamily="2" charset="2"/>
            </a:rPr>
            <a:t> Max.</a:t>
          </a:r>
          <a:endParaRPr lang="en-US" sz="1650" kern="1200">
            <a:latin typeface="Times New Roman" panose="02020603050405020304" pitchFamily="18" charset="0"/>
            <a:cs typeface="Times New Roman" panose="02020603050405020304" pitchFamily="18" charset="0"/>
          </a:endParaRPr>
        </a:p>
      </dsp:txBody>
      <dsp:txXfrm>
        <a:off x="9352722" y="2466627"/>
        <a:ext cx="2330966" cy="1478211"/>
      </dsp:txXfrm>
    </dsp:sp>
    <dsp:sp modelId="{51649AF1-FE2B-4FC9-AFB8-8849F0EAA904}">
      <dsp:nvSpPr>
        <dsp:cNvPr id="0" name=""/>
        <dsp:cNvSpPr/>
      </dsp:nvSpPr>
      <dsp:spPr>
        <a:xfrm>
          <a:off x="9845165" y="1564171"/>
          <a:ext cx="2153728" cy="85646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US" sz="2700" kern="1200">
              <a:latin typeface="Times New Roman" panose="02020603050405020304" pitchFamily="18" charset="0"/>
              <a:cs typeface="Times New Roman" panose="02020603050405020304" pitchFamily="18" charset="0"/>
            </a:rPr>
            <a:t>Pp </a:t>
          </a:r>
          <a:r>
            <a:rPr lang="en-US" sz="2700" kern="1200" err="1">
              <a:latin typeface="Times New Roman" panose="02020603050405020304" pitchFamily="18" charset="0"/>
              <a:cs typeface="Times New Roman" panose="02020603050405020304" pitchFamily="18" charset="0"/>
            </a:rPr>
            <a:t>xử</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lý</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số</a:t>
          </a:r>
          <a:r>
            <a:rPr lang="en-US" sz="2700" kern="1200">
              <a:latin typeface="Times New Roman" panose="02020603050405020304" pitchFamily="18" charset="0"/>
              <a:cs typeface="Times New Roman" panose="02020603050405020304" pitchFamily="18" charset="0"/>
            </a:rPr>
            <a:t> </a:t>
          </a:r>
          <a:r>
            <a:rPr lang="en-US" sz="2700" kern="1200" err="1">
              <a:latin typeface="Times New Roman" panose="02020603050405020304" pitchFamily="18" charset="0"/>
              <a:cs typeface="Times New Roman" panose="02020603050405020304" pitchFamily="18" charset="0"/>
            </a:rPr>
            <a:t>liệu</a:t>
          </a:r>
          <a:endParaRPr lang="en-US" sz="2700" kern="1200">
            <a:latin typeface="Times New Roman" panose="02020603050405020304" pitchFamily="18" charset="0"/>
            <a:cs typeface="Times New Roman" panose="02020603050405020304" pitchFamily="18" charset="0"/>
          </a:endParaRPr>
        </a:p>
      </dsp:txBody>
      <dsp:txXfrm>
        <a:off x="9870250" y="1589256"/>
        <a:ext cx="2103558" cy="8062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0F277-89CA-4716-9B7B-A0956E6EA44A}">
      <dsp:nvSpPr>
        <dsp:cNvPr id="0" name=""/>
        <dsp:cNvSpPr/>
      </dsp:nvSpPr>
      <dsp:spPr>
        <a:xfrm>
          <a:off x="9343060" y="4406948"/>
          <a:ext cx="2220725" cy="264215"/>
        </a:xfrm>
        <a:custGeom>
          <a:avLst/>
          <a:gdLst/>
          <a:ahLst/>
          <a:cxnLst/>
          <a:rect l="0" t="0" r="0" b="0"/>
          <a:pathLst>
            <a:path>
              <a:moveTo>
                <a:pt x="0" y="0"/>
              </a:moveTo>
              <a:lnTo>
                <a:pt x="0" y="180055"/>
              </a:lnTo>
              <a:lnTo>
                <a:pt x="2220725" y="180055"/>
              </a:lnTo>
              <a:lnTo>
                <a:pt x="2220725"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4598F8-EFF4-4CA2-A403-A2E934E07FE8}">
      <dsp:nvSpPr>
        <dsp:cNvPr id="0" name=""/>
        <dsp:cNvSpPr/>
      </dsp:nvSpPr>
      <dsp:spPr>
        <a:xfrm>
          <a:off x="9343060" y="4406948"/>
          <a:ext cx="1110362" cy="264215"/>
        </a:xfrm>
        <a:custGeom>
          <a:avLst/>
          <a:gdLst/>
          <a:ahLst/>
          <a:cxnLst/>
          <a:rect l="0" t="0" r="0" b="0"/>
          <a:pathLst>
            <a:path>
              <a:moveTo>
                <a:pt x="0" y="0"/>
              </a:moveTo>
              <a:lnTo>
                <a:pt x="0" y="180055"/>
              </a:lnTo>
              <a:lnTo>
                <a:pt x="1110362" y="180055"/>
              </a:lnTo>
              <a:lnTo>
                <a:pt x="1110362"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6C38F6-6BD0-4A5B-A3CF-1A10B1723A9D}">
      <dsp:nvSpPr>
        <dsp:cNvPr id="0" name=""/>
        <dsp:cNvSpPr/>
      </dsp:nvSpPr>
      <dsp:spPr>
        <a:xfrm>
          <a:off x="9297340" y="4406948"/>
          <a:ext cx="91440" cy="264215"/>
        </a:xfrm>
        <a:custGeom>
          <a:avLst/>
          <a:gdLst/>
          <a:ahLst/>
          <a:cxnLst/>
          <a:rect l="0" t="0" r="0" b="0"/>
          <a:pathLst>
            <a:path>
              <a:moveTo>
                <a:pt x="45720" y="0"/>
              </a:moveTo>
              <a:lnTo>
                <a:pt x="45720"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47CB8A-324D-4F3F-B8A5-93EE4FC82684}">
      <dsp:nvSpPr>
        <dsp:cNvPr id="0" name=""/>
        <dsp:cNvSpPr/>
      </dsp:nvSpPr>
      <dsp:spPr>
        <a:xfrm>
          <a:off x="8232697" y="4406948"/>
          <a:ext cx="1110362" cy="264215"/>
        </a:xfrm>
        <a:custGeom>
          <a:avLst/>
          <a:gdLst/>
          <a:ahLst/>
          <a:cxnLst/>
          <a:rect l="0" t="0" r="0" b="0"/>
          <a:pathLst>
            <a:path>
              <a:moveTo>
                <a:pt x="1110362" y="0"/>
              </a:moveTo>
              <a:lnTo>
                <a:pt x="1110362" y="180055"/>
              </a:lnTo>
              <a:lnTo>
                <a:pt x="0" y="180055"/>
              </a:lnTo>
              <a:lnTo>
                <a:pt x="0"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6E9F4C-27AA-45B2-A9CF-11FF8AC5E7D5}">
      <dsp:nvSpPr>
        <dsp:cNvPr id="0" name=""/>
        <dsp:cNvSpPr/>
      </dsp:nvSpPr>
      <dsp:spPr>
        <a:xfrm>
          <a:off x="7122335" y="4406948"/>
          <a:ext cx="2220725" cy="264215"/>
        </a:xfrm>
        <a:custGeom>
          <a:avLst/>
          <a:gdLst/>
          <a:ahLst/>
          <a:cxnLst/>
          <a:rect l="0" t="0" r="0" b="0"/>
          <a:pathLst>
            <a:path>
              <a:moveTo>
                <a:pt x="2220725" y="0"/>
              </a:moveTo>
              <a:lnTo>
                <a:pt x="2220725" y="180055"/>
              </a:lnTo>
              <a:lnTo>
                <a:pt x="0" y="180055"/>
              </a:lnTo>
              <a:lnTo>
                <a:pt x="0"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A70CDF-4E40-425D-8A8A-1F39892A2949}">
      <dsp:nvSpPr>
        <dsp:cNvPr id="0" name=""/>
        <dsp:cNvSpPr/>
      </dsp:nvSpPr>
      <dsp:spPr>
        <a:xfrm>
          <a:off x="6268547" y="3477274"/>
          <a:ext cx="3074512" cy="264215"/>
        </a:xfrm>
        <a:custGeom>
          <a:avLst/>
          <a:gdLst/>
          <a:ahLst/>
          <a:cxnLst/>
          <a:rect l="0" t="0" r="0" b="0"/>
          <a:pathLst>
            <a:path>
              <a:moveTo>
                <a:pt x="0" y="0"/>
              </a:moveTo>
              <a:lnTo>
                <a:pt x="0" y="180055"/>
              </a:lnTo>
              <a:lnTo>
                <a:pt x="3074512" y="180055"/>
              </a:lnTo>
              <a:lnTo>
                <a:pt x="3074512" y="2642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3E6229-BAB5-4ED6-90FD-BD589644A50E}">
      <dsp:nvSpPr>
        <dsp:cNvPr id="0" name=""/>
        <dsp:cNvSpPr/>
      </dsp:nvSpPr>
      <dsp:spPr>
        <a:xfrm>
          <a:off x="3236066" y="4411038"/>
          <a:ext cx="2775906" cy="264215"/>
        </a:xfrm>
        <a:custGeom>
          <a:avLst/>
          <a:gdLst/>
          <a:ahLst/>
          <a:cxnLst/>
          <a:rect l="0" t="0" r="0" b="0"/>
          <a:pathLst>
            <a:path>
              <a:moveTo>
                <a:pt x="0" y="0"/>
              </a:moveTo>
              <a:lnTo>
                <a:pt x="0" y="180055"/>
              </a:lnTo>
              <a:lnTo>
                <a:pt x="2775906" y="180055"/>
              </a:lnTo>
              <a:lnTo>
                <a:pt x="2775906"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E60147-C9C3-48A3-BC44-06368CAD1877}">
      <dsp:nvSpPr>
        <dsp:cNvPr id="0" name=""/>
        <dsp:cNvSpPr/>
      </dsp:nvSpPr>
      <dsp:spPr>
        <a:xfrm>
          <a:off x="3236066" y="4411038"/>
          <a:ext cx="1665543" cy="264215"/>
        </a:xfrm>
        <a:custGeom>
          <a:avLst/>
          <a:gdLst/>
          <a:ahLst/>
          <a:cxnLst/>
          <a:rect l="0" t="0" r="0" b="0"/>
          <a:pathLst>
            <a:path>
              <a:moveTo>
                <a:pt x="0" y="0"/>
              </a:moveTo>
              <a:lnTo>
                <a:pt x="0" y="180055"/>
              </a:lnTo>
              <a:lnTo>
                <a:pt x="1665543" y="180055"/>
              </a:lnTo>
              <a:lnTo>
                <a:pt x="1665543"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52E20A-5C8E-464C-9D0B-62D24D6021F6}">
      <dsp:nvSpPr>
        <dsp:cNvPr id="0" name=""/>
        <dsp:cNvSpPr/>
      </dsp:nvSpPr>
      <dsp:spPr>
        <a:xfrm>
          <a:off x="3236066" y="4411038"/>
          <a:ext cx="555181" cy="264215"/>
        </a:xfrm>
        <a:custGeom>
          <a:avLst/>
          <a:gdLst/>
          <a:ahLst/>
          <a:cxnLst/>
          <a:rect l="0" t="0" r="0" b="0"/>
          <a:pathLst>
            <a:path>
              <a:moveTo>
                <a:pt x="0" y="0"/>
              </a:moveTo>
              <a:lnTo>
                <a:pt x="0" y="180055"/>
              </a:lnTo>
              <a:lnTo>
                <a:pt x="555181" y="180055"/>
              </a:lnTo>
              <a:lnTo>
                <a:pt x="555181"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C2F1C6-68EA-4C7B-8D2B-EEAE2B465050}">
      <dsp:nvSpPr>
        <dsp:cNvPr id="0" name=""/>
        <dsp:cNvSpPr/>
      </dsp:nvSpPr>
      <dsp:spPr>
        <a:xfrm>
          <a:off x="2680884" y="4411038"/>
          <a:ext cx="555181" cy="264215"/>
        </a:xfrm>
        <a:custGeom>
          <a:avLst/>
          <a:gdLst/>
          <a:ahLst/>
          <a:cxnLst/>
          <a:rect l="0" t="0" r="0" b="0"/>
          <a:pathLst>
            <a:path>
              <a:moveTo>
                <a:pt x="555181" y="0"/>
              </a:moveTo>
              <a:lnTo>
                <a:pt x="555181" y="180055"/>
              </a:lnTo>
              <a:lnTo>
                <a:pt x="0" y="180055"/>
              </a:lnTo>
              <a:lnTo>
                <a:pt x="0"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540FDE-6F96-4FA1-B1E9-20BBC1E2CC00}">
      <dsp:nvSpPr>
        <dsp:cNvPr id="0" name=""/>
        <dsp:cNvSpPr/>
      </dsp:nvSpPr>
      <dsp:spPr>
        <a:xfrm>
          <a:off x="1570522" y="4411038"/>
          <a:ext cx="1665543" cy="264215"/>
        </a:xfrm>
        <a:custGeom>
          <a:avLst/>
          <a:gdLst/>
          <a:ahLst/>
          <a:cxnLst/>
          <a:rect l="0" t="0" r="0" b="0"/>
          <a:pathLst>
            <a:path>
              <a:moveTo>
                <a:pt x="1665543" y="0"/>
              </a:moveTo>
              <a:lnTo>
                <a:pt x="1665543" y="180055"/>
              </a:lnTo>
              <a:lnTo>
                <a:pt x="0" y="180055"/>
              </a:lnTo>
              <a:lnTo>
                <a:pt x="0"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CE4184-33BB-413F-AA6B-71E4D9A9A142}">
      <dsp:nvSpPr>
        <dsp:cNvPr id="0" name=""/>
        <dsp:cNvSpPr/>
      </dsp:nvSpPr>
      <dsp:spPr>
        <a:xfrm>
          <a:off x="460159" y="4411038"/>
          <a:ext cx="2775906" cy="264215"/>
        </a:xfrm>
        <a:custGeom>
          <a:avLst/>
          <a:gdLst/>
          <a:ahLst/>
          <a:cxnLst/>
          <a:rect l="0" t="0" r="0" b="0"/>
          <a:pathLst>
            <a:path>
              <a:moveTo>
                <a:pt x="2775906" y="0"/>
              </a:moveTo>
              <a:lnTo>
                <a:pt x="2775906" y="180055"/>
              </a:lnTo>
              <a:lnTo>
                <a:pt x="0" y="180055"/>
              </a:lnTo>
              <a:lnTo>
                <a:pt x="0" y="2642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BD35C4-023D-48BA-8982-55C32F5B3D3F}">
      <dsp:nvSpPr>
        <dsp:cNvPr id="0" name=""/>
        <dsp:cNvSpPr/>
      </dsp:nvSpPr>
      <dsp:spPr>
        <a:xfrm>
          <a:off x="3236066" y="3477274"/>
          <a:ext cx="3032481" cy="264215"/>
        </a:xfrm>
        <a:custGeom>
          <a:avLst/>
          <a:gdLst/>
          <a:ahLst/>
          <a:cxnLst/>
          <a:rect l="0" t="0" r="0" b="0"/>
          <a:pathLst>
            <a:path>
              <a:moveTo>
                <a:pt x="3032481" y="0"/>
              </a:moveTo>
              <a:lnTo>
                <a:pt x="3032481" y="180055"/>
              </a:lnTo>
              <a:lnTo>
                <a:pt x="0" y="180055"/>
              </a:lnTo>
              <a:lnTo>
                <a:pt x="0" y="26421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88F9AB-DA55-49FD-A688-ECB22E1B59B2}">
      <dsp:nvSpPr>
        <dsp:cNvPr id="0" name=""/>
        <dsp:cNvSpPr/>
      </dsp:nvSpPr>
      <dsp:spPr>
        <a:xfrm>
          <a:off x="4995601" y="1434505"/>
          <a:ext cx="2545892" cy="204276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C3B4A6-D068-4A9B-8484-D54744A4FA0A}">
      <dsp:nvSpPr>
        <dsp:cNvPr id="0" name=""/>
        <dsp:cNvSpPr/>
      </dsp:nvSpPr>
      <dsp:spPr>
        <a:xfrm>
          <a:off x="5096543" y="1530400"/>
          <a:ext cx="2545892" cy="204276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err="1">
              <a:latin typeface="Times New Roman" panose="02020603050405020304" pitchFamily="18" charset="0"/>
              <a:cs typeface="Times New Roman" panose="02020603050405020304" pitchFamily="18" charset="0"/>
            </a:rPr>
            <a:t>Taebaek</a:t>
          </a:r>
          <a:br>
            <a:rPr lang="en-US" sz="3200" b="1" kern="1200">
              <a:latin typeface="Times New Roman" panose="02020603050405020304" pitchFamily="18" charset="0"/>
              <a:cs typeface="Times New Roman" panose="02020603050405020304" pitchFamily="18" charset="0"/>
            </a:rPr>
          </a:br>
          <a:r>
            <a:rPr lang="en-US" sz="3200" b="1" kern="1200">
              <a:latin typeface="Times New Roman" panose="02020603050405020304" pitchFamily="18" charset="0"/>
              <a:cs typeface="Times New Roman" panose="02020603050405020304" pitchFamily="18" charset="0"/>
            </a:rPr>
            <a:t>(</a:t>
          </a:r>
          <a:r>
            <a:rPr lang="en-US" sz="3200" b="1" kern="1200" err="1">
              <a:latin typeface="Times New Roman" panose="02020603050405020304" pitchFamily="18" charset="0"/>
              <a:cs typeface="Times New Roman" panose="02020603050405020304" pitchFamily="18" charset="0"/>
            </a:rPr>
            <a:t>hợp</a:t>
          </a:r>
          <a:r>
            <a:rPr lang="en-US" sz="3200" b="1" kern="1200">
              <a:latin typeface="Times New Roman" panose="02020603050405020304" pitchFamily="18" charset="0"/>
              <a:cs typeface="Times New Roman" panose="02020603050405020304" pitchFamily="18" charset="0"/>
            </a:rPr>
            <a:t> </a:t>
          </a:r>
          <a:r>
            <a:rPr lang="en-US" sz="3200" b="1" kern="1200" err="1">
              <a:latin typeface="Times New Roman" panose="02020603050405020304" pitchFamily="18" charset="0"/>
              <a:cs typeface="Times New Roman" panose="02020603050405020304" pitchFamily="18" charset="0"/>
            </a:rPr>
            <a:t>loạt</a:t>
          </a:r>
          <a:r>
            <a:rPr lang="en-US" sz="3200" b="1" kern="1200">
              <a:latin typeface="Times New Roman" panose="02020603050405020304" pitchFamily="18" charset="0"/>
              <a:cs typeface="Times New Roman" panose="02020603050405020304" pitchFamily="18" charset="0"/>
            </a:rPr>
            <a:t> Joseon)</a:t>
          </a:r>
        </a:p>
      </dsp:txBody>
      <dsp:txXfrm>
        <a:off x="5156374" y="1590231"/>
        <a:ext cx="2426230" cy="1923106"/>
      </dsp:txXfrm>
    </dsp:sp>
    <dsp:sp modelId="{C4EE630F-E208-4694-9094-8F75F538236A}">
      <dsp:nvSpPr>
        <dsp:cNvPr id="0" name=""/>
        <dsp:cNvSpPr/>
      </dsp:nvSpPr>
      <dsp:spPr>
        <a:xfrm>
          <a:off x="2604805" y="3741490"/>
          <a:ext cx="1262521" cy="66954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0AEEF5-1921-45A5-8626-F36EE42D587C}">
      <dsp:nvSpPr>
        <dsp:cNvPr id="0" name=""/>
        <dsp:cNvSpPr/>
      </dsp:nvSpPr>
      <dsp:spPr>
        <a:xfrm>
          <a:off x="2705747" y="3837385"/>
          <a:ext cx="1262521" cy="66954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n-US" sz="1400" b="1" kern="1200" err="1">
              <a:latin typeface="Times New Roman" panose="02020603050405020304" pitchFamily="18" charset="0"/>
              <a:cs typeface="Times New Roman" panose="02020603050405020304" pitchFamily="18" charset="0"/>
            </a:rPr>
            <a:t>Jikdong</a:t>
          </a:r>
          <a:endParaRPr lang="en-US" sz="1400" b="1" kern="1200">
            <a:latin typeface="Times New Roman" panose="02020603050405020304" pitchFamily="18" charset="0"/>
            <a:cs typeface="Times New Roman" panose="02020603050405020304" pitchFamily="18" charset="0"/>
          </a:endParaRPr>
        </a:p>
      </dsp:txBody>
      <dsp:txXfrm>
        <a:off x="2725357" y="3856995"/>
        <a:ext cx="1223301" cy="630328"/>
      </dsp:txXfrm>
    </dsp:sp>
    <dsp:sp modelId="{F0738647-4AFD-4B4B-A096-EABA9A2A56F7}">
      <dsp:nvSpPr>
        <dsp:cNvPr id="0" name=""/>
        <dsp:cNvSpPr/>
      </dsp:nvSpPr>
      <dsp:spPr>
        <a:xfrm>
          <a:off x="5920" y="467525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0F441A-7AB7-476E-AA2E-EF07FEB130AE}">
      <dsp:nvSpPr>
        <dsp:cNvPr id="0" name=""/>
        <dsp:cNvSpPr/>
      </dsp:nvSpPr>
      <dsp:spPr>
        <a:xfrm>
          <a:off x="106862" y="477114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Jangsan</a:t>
          </a:r>
          <a:endParaRPr lang="en-US" sz="1400" kern="1200">
            <a:latin typeface="Times New Roman" panose="02020603050405020304" pitchFamily="18" charset="0"/>
            <a:cs typeface="Times New Roman" panose="02020603050405020304" pitchFamily="18" charset="0"/>
          </a:endParaRPr>
        </a:p>
      </dsp:txBody>
      <dsp:txXfrm>
        <a:off x="123758" y="4788045"/>
        <a:ext cx="874686" cy="543091"/>
      </dsp:txXfrm>
    </dsp:sp>
    <dsp:sp modelId="{DE02039F-3253-4F61-BADF-A77BF94325EB}">
      <dsp:nvSpPr>
        <dsp:cNvPr id="0" name=""/>
        <dsp:cNvSpPr/>
      </dsp:nvSpPr>
      <dsp:spPr>
        <a:xfrm>
          <a:off x="1116282" y="467525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5899B1-8FF8-43A7-AB58-C0DA0082C5EB}">
      <dsp:nvSpPr>
        <dsp:cNvPr id="0" name=""/>
        <dsp:cNvSpPr/>
      </dsp:nvSpPr>
      <dsp:spPr>
        <a:xfrm>
          <a:off x="1217224" y="477114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Myeonsan</a:t>
          </a:r>
          <a:endParaRPr lang="en-US" sz="1400" kern="1200">
            <a:latin typeface="Times New Roman" panose="02020603050405020304" pitchFamily="18" charset="0"/>
            <a:cs typeface="Times New Roman" panose="02020603050405020304" pitchFamily="18" charset="0"/>
          </a:endParaRPr>
        </a:p>
      </dsp:txBody>
      <dsp:txXfrm>
        <a:off x="1234120" y="4788045"/>
        <a:ext cx="874686" cy="543091"/>
      </dsp:txXfrm>
    </dsp:sp>
    <dsp:sp modelId="{6BD388D3-9532-4E97-A942-60C4EAD14D46}">
      <dsp:nvSpPr>
        <dsp:cNvPr id="0" name=""/>
        <dsp:cNvSpPr/>
      </dsp:nvSpPr>
      <dsp:spPr>
        <a:xfrm>
          <a:off x="2226645" y="467525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E309D4-EFD2-4DDA-8A35-03129B4B755D}">
      <dsp:nvSpPr>
        <dsp:cNvPr id="0" name=""/>
        <dsp:cNvSpPr/>
      </dsp:nvSpPr>
      <dsp:spPr>
        <a:xfrm>
          <a:off x="2327587" y="477114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Myobong</a:t>
          </a:r>
          <a:endParaRPr lang="en-US" sz="1400" kern="1200">
            <a:latin typeface="Times New Roman" panose="02020603050405020304" pitchFamily="18" charset="0"/>
            <a:cs typeface="Times New Roman" panose="02020603050405020304" pitchFamily="18" charset="0"/>
          </a:endParaRPr>
        </a:p>
      </dsp:txBody>
      <dsp:txXfrm>
        <a:off x="2344483" y="4788045"/>
        <a:ext cx="874686" cy="543091"/>
      </dsp:txXfrm>
    </dsp:sp>
    <dsp:sp modelId="{EFB40B3D-AAAC-46CF-A255-0455C23A2D38}">
      <dsp:nvSpPr>
        <dsp:cNvPr id="0" name=""/>
        <dsp:cNvSpPr/>
      </dsp:nvSpPr>
      <dsp:spPr>
        <a:xfrm>
          <a:off x="3337008" y="467525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E74606-5C73-41FD-9FFE-225BBAA58A36}">
      <dsp:nvSpPr>
        <dsp:cNvPr id="0" name=""/>
        <dsp:cNvSpPr/>
      </dsp:nvSpPr>
      <dsp:spPr>
        <a:xfrm>
          <a:off x="3437950" y="477114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Daegi</a:t>
          </a:r>
          <a:endParaRPr lang="en-US" sz="1400" kern="1200">
            <a:latin typeface="Times New Roman" panose="02020603050405020304" pitchFamily="18" charset="0"/>
            <a:cs typeface="Times New Roman" panose="02020603050405020304" pitchFamily="18" charset="0"/>
          </a:endParaRPr>
        </a:p>
      </dsp:txBody>
      <dsp:txXfrm>
        <a:off x="3454846" y="4788045"/>
        <a:ext cx="874686" cy="543091"/>
      </dsp:txXfrm>
    </dsp:sp>
    <dsp:sp modelId="{5D338789-A400-46D8-A216-63BED4ADC94B}">
      <dsp:nvSpPr>
        <dsp:cNvPr id="0" name=""/>
        <dsp:cNvSpPr/>
      </dsp:nvSpPr>
      <dsp:spPr>
        <a:xfrm>
          <a:off x="4447370" y="467525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C69513-8885-4399-B659-427F852D1CFD}">
      <dsp:nvSpPr>
        <dsp:cNvPr id="0" name=""/>
        <dsp:cNvSpPr/>
      </dsp:nvSpPr>
      <dsp:spPr>
        <a:xfrm>
          <a:off x="4548312" y="477114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Sesong</a:t>
          </a:r>
          <a:endParaRPr lang="en-US" sz="1400" kern="1200">
            <a:latin typeface="Times New Roman" panose="02020603050405020304" pitchFamily="18" charset="0"/>
            <a:cs typeface="Times New Roman" panose="02020603050405020304" pitchFamily="18" charset="0"/>
          </a:endParaRPr>
        </a:p>
      </dsp:txBody>
      <dsp:txXfrm>
        <a:off x="4565208" y="4788045"/>
        <a:ext cx="874686" cy="543091"/>
      </dsp:txXfrm>
    </dsp:sp>
    <dsp:sp modelId="{72C5E557-6A63-4D7B-9A7A-1561C49ABF2D}">
      <dsp:nvSpPr>
        <dsp:cNvPr id="0" name=""/>
        <dsp:cNvSpPr/>
      </dsp:nvSpPr>
      <dsp:spPr>
        <a:xfrm>
          <a:off x="5557733" y="467525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9A8D9C-B1D4-49B1-AFF3-24A80BD7F357}">
      <dsp:nvSpPr>
        <dsp:cNvPr id="0" name=""/>
        <dsp:cNvSpPr/>
      </dsp:nvSpPr>
      <dsp:spPr>
        <a:xfrm>
          <a:off x="5658675" y="477114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Hwajeol</a:t>
          </a:r>
          <a:endParaRPr lang="en-US" sz="1400" kern="1200">
            <a:latin typeface="Times New Roman" panose="02020603050405020304" pitchFamily="18" charset="0"/>
            <a:cs typeface="Times New Roman" panose="02020603050405020304" pitchFamily="18" charset="0"/>
          </a:endParaRPr>
        </a:p>
      </dsp:txBody>
      <dsp:txXfrm>
        <a:off x="5675571" y="4788045"/>
        <a:ext cx="874686" cy="543091"/>
      </dsp:txXfrm>
    </dsp:sp>
    <dsp:sp modelId="{3504CE0C-2271-403A-BCC7-0B9627B28852}">
      <dsp:nvSpPr>
        <dsp:cNvPr id="0" name=""/>
        <dsp:cNvSpPr/>
      </dsp:nvSpPr>
      <dsp:spPr>
        <a:xfrm>
          <a:off x="8753830" y="3741490"/>
          <a:ext cx="1178460" cy="66545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7343E3-D1C0-46EA-B9FB-F6BAC65EBBB2}">
      <dsp:nvSpPr>
        <dsp:cNvPr id="0" name=""/>
        <dsp:cNvSpPr/>
      </dsp:nvSpPr>
      <dsp:spPr>
        <a:xfrm>
          <a:off x="8854772" y="3837385"/>
          <a:ext cx="1178460" cy="66545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just" defTabSz="622300">
            <a:lnSpc>
              <a:spcPct val="90000"/>
            </a:lnSpc>
            <a:spcBef>
              <a:spcPct val="0"/>
            </a:spcBef>
            <a:spcAft>
              <a:spcPct val="35000"/>
            </a:spcAft>
            <a:buNone/>
          </a:pPr>
          <a:r>
            <a:rPr lang="en-US" sz="1400" b="1" kern="1200" err="1">
              <a:latin typeface="Times New Roman" panose="02020603050405020304" pitchFamily="18" charset="0"/>
              <a:cs typeface="Times New Roman" panose="02020603050405020304" pitchFamily="18" charset="0"/>
            </a:rPr>
            <a:t>Sangdong</a:t>
          </a:r>
          <a:endParaRPr lang="en-US" sz="1400" b="1" kern="1200">
            <a:latin typeface="Times New Roman" panose="02020603050405020304" pitchFamily="18" charset="0"/>
            <a:cs typeface="Times New Roman" panose="02020603050405020304" pitchFamily="18" charset="0"/>
          </a:endParaRPr>
        </a:p>
      </dsp:txBody>
      <dsp:txXfrm>
        <a:off x="8874263" y="3856876"/>
        <a:ext cx="1139478" cy="626476"/>
      </dsp:txXfrm>
    </dsp:sp>
    <dsp:sp modelId="{385FB620-9090-453D-A0C9-34850B2082EC}">
      <dsp:nvSpPr>
        <dsp:cNvPr id="0" name=""/>
        <dsp:cNvSpPr/>
      </dsp:nvSpPr>
      <dsp:spPr>
        <a:xfrm>
          <a:off x="6668095" y="467116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5D8759-E439-47CB-B955-654DBE3DAEC9}">
      <dsp:nvSpPr>
        <dsp:cNvPr id="0" name=""/>
        <dsp:cNvSpPr/>
      </dsp:nvSpPr>
      <dsp:spPr>
        <a:xfrm>
          <a:off x="6769037" y="476705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Dongjeom</a:t>
          </a:r>
          <a:endParaRPr lang="en-US" sz="1400" kern="1200">
            <a:latin typeface="Times New Roman" panose="02020603050405020304" pitchFamily="18" charset="0"/>
            <a:cs typeface="Times New Roman" panose="02020603050405020304" pitchFamily="18" charset="0"/>
          </a:endParaRPr>
        </a:p>
      </dsp:txBody>
      <dsp:txXfrm>
        <a:off x="6785933" y="4783955"/>
        <a:ext cx="874686" cy="543091"/>
      </dsp:txXfrm>
    </dsp:sp>
    <dsp:sp modelId="{8701282F-FE21-429E-A2EA-34F13961922D}">
      <dsp:nvSpPr>
        <dsp:cNvPr id="0" name=""/>
        <dsp:cNvSpPr/>
      </dsp:nvSpPr>
      <dsp:spPr>
        <a:xfrm>
          <a:off x="7778458" y="467116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63683F-14A3-4D1F-AEAD-DF2C08A47C29}">
      <dsp:nvSpPr>
        <dsp:cNvPr id="0" name=""/>
        <dsp:cNvSpPr/>
      </dsp:nvSpPr>
      <dsp:spPr>
        <a:xfrm>
          <a:off x="7879400" y="476705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Dumugol</a:t>
          </a:r>
          <a:endParaRPr lang="en-US" sz="1400" kern="1200">
            <a:latin typeface="Times New Roman" panose="02020603050405020304" pitchFamily="18" charset="0"/>
            <a:cs typeface="Times New Roman" panose="02020603050405020304" pitchFamily="18" charset="0"/>
          </a:endParaRPr>
        </a:p>
      </dsp:txBody>
      <dsp:txXfrm>
        <a:off x="7896296" y="4783955"/>
        <a:ext cx="874686" cy="543091"/>
      </dsp:txXfrm>
    </dsp:sp>
    <dsp:sp modelId="{49EE66CB-607C-4460-8AFE-464706A52AB3}">
      <dsp:nvSpPr>
        <dsp:cNvPr id="0" name=""/>
        <dsp:cNvSpPr/>
      </dsp:nvSpPr>
      <dsp:spPr>
        <a:xfrm>
          <a:off x="8888820" y="467116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9E258C-1C44-4458-8F82-FE04DC19B2FC}">
      <dsp:nvSpPr>
        <dsp:cNvPr id="0" name=""/>
        <dsp:cNvSpPr/>
      </dsp:nvSpPr>
      <dsp:spPr>
        <a:xfrm>
          <a:off x="8989763" y="476705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Makgol</a:t>
          </a:r>
          <a:endParaRPr lang="en-US" sz="1400" kern="1200">
            <a:latin typeface="Times New Roman" panose="02020603050405020304" pitchFamily="18" charset="0"/>
            <a:cs typeface="Times New Roman" panose="02020603050405020304" pitchFamily="18" charset="0"/>
          </a:endParaRPr>
        </a:p>
      </dsp:txBody>
      <dsp:txXfrm>
        <a:off x="9006659" y="4783955"/>
        <a:ext cx="874686" cy="543091"/>
      </dsp:txXfrm>
    </dsp:sp>
    <dsp:sp modelId="{27E6D686-C81A-46D9-8EDC-313CE96A0AF2}">
      <dsp:nvSpPr>
        <dsp:cNvPr id="0" name=""/>
        <dsp:cNvSpPr/>
      </dsp:nvSpPr>
      <dsp:spPr>
        <a:xfrm>
          <a:off x="9999183" y="467116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A80BF6-6DCF-45D4-8D42-E45F400D3513}">
      <dsp:nvSpPr>
        <dsp:cNvPr id="0" name=""/>
        <dsp:cNvSpPr/>
      </dsp:nvSpPr>
      <dsp:spPr>
        <a:xfrm>
          <a:off x="10100125" y="476705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Jigunsan</a:t>
          </a:r>
          <a:endParaRPr lang="en-US" sz="1400" kern="1200">
            <a:latin typeface="Times New Roman" panose="02020603050405020304" pitchFamily="18" charset="0"/>
            <a:cs typeface="Times New Roman" panose="02020603050405020304" pitchFamily="18" charset="0"/>
          </a:endParaRPr>
        </a:p>
      </dsp:txBody>
      <dsp:txXfrm>
        <a:off x="10117021" y="4783955"/>
        <a:ext cx="874686" cy="543091"/>
      </dsp:txXfrm>
    </dsp:sp>
    <dsp:sp modelId="{21643873-3A88-4E44-9366-CA754458BB54}">
      <dsp:nvSpPr>
        <dsp:cNvPr id="0" name=""/>
        <dsp:cNvSpPr/>
      </dsp:nvSpPr>
      <dsp:spPr>
        <a:xfrm>
          <a:off x="11109546" y="4671164"/>
          <a:ext cx="908478" cy="57688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CAA996-C2DE-4B5B-9836-C21EB888A2DC}">
      <dsp:nvSpPr>
        <dsp:cNvPr id="0" name=""/>
        <dsp:cNvSpPr/>
      </dsp:nvSpPr>
      <dsp:spPr>
        <a:xfrm>
          <a:off x="11210488" y="4767059"/>
          <a:ext cx="908478" cy="57688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latin typeface="Times New Roman" panose="02020603050405020304" pitchFamily="18" charset="0"/>
              <a:cs typeface="Times New Roman" panose="02020603050405020304" pitchFamily="18" charset="0"/>
            </a:rPr>
            <a:t>Duwibong</a:t>
          </a:r>
          <a:endParaRPr lang="en-US" sz="1400" kern="1200">
            <a:latin typeface="Times New Roman" panose="02020603050405020304" pitchFamily="18" charset="0"/>
            <a:cs typeface="Times New Roman" panose="02020603050405020304" pitchFamily="18" charset="0"/>
          </a:endParaRPr>
        </a:p>
      </dsp:txBody>
      <dsp:txXfrm>
        <a:off x="11227384" y="4783955"/>
        <a:ext cx="874686" cy="5430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611D7-5B92-45C2-916E-6AF15379FCB2}">
      <dsp:nvSpPr>
        <dsp:cNvPr id="0" name=""/>
        <dsp:cNvSpPr/>
      </dsp:nvSpPr>
      <dsp:spPr>
        <a:xfrm rot="5400000">
          <a:off x="-228114" y="231567"/>
          <a:ext cx="1520762" cy="1064533"/>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err="1">
              <a:latin typeface="Times New Roman" panose="02020603050405020304" pitchFamily="18" charset="0"/>
              <a:cs typeface="Times New Roman" panose="02020603050405020304" pitchFamily="18" charset="0"/>
            </a:rPr>
            <a:t>Thành</a:t>
          </a:r>
          <a:r>
            <a:rPr lang="en-US" sz="1500" b="1" kern="1200">
              <a:latin typeface="Times New Roman" panose="02020603050405020304" pitchFamily="18" charset="0"/>
              <a:cs typeface="Times New Roman" panose="02020603050405020304" pitchFamily="18" charset="0"/>
            </a:rPr>
            <a:t> </a:t>
          </a:r>
          <a:r>
            <a:rPr lang="en-US" sz="1500" b="1" kern="1200" err="1">
              <a:latin typeface="Times New Roman" panose="02020603050405020304" pitchFamily="18" charset="0"/>
              <a:cs typeface="Times New Roman" panose="02020603050405020304" pitchFamily="18" charset="0"/>
            </a:rPr>
            <a:t>phần</a:t>
          </a:r>
          <a:r>
            <a:rPr lang="en-US" sz="1500" b="1" kern="1200">
              <a:latin typeface="Times New Roman" panose="02020603050405020304" pitchFamily="18" charset="0"/>
              <a:cs typeface="Times New Roman" panose="02020603050405020304" pitchFamily="18" charset="0"/>
            </a:rPr>
            <a:t> </a:t>
          </a:r>
          <a:r>
            <a:rPr lang="en-US" sz="1500" b="1" kern="1200" err="1">
              <a:latin typeface="Times New Roman" panose="02020603050405020304" pitchFamily="18" charset="0"/>
              <a:cs typeface="Times New Roman" panose="02020603050405020304" pitchFamily="18" charset="0"/>
            </a:rPr>
            <a:t>cơ</a:t>
          </a:r>
          <a:r>
            <a:rPr lang="en-US" sz="1500" b="1" kern="1200">
              <a:latin typeface="Times New Roman" panose="02020603050405020304" pitchFamily="18" charset="0"/>
              <a:cs typeface="Times New Roman" panose="02020603050405020304" pitchFamily="18" charset="0"/>
            </a:rPr>
            <a:t> </a:t>
          </a:r>
          <a:r>
            <a:rPr lang="en-US" sz="1500" b="1" kern="1200" err="1">
              <a:latin typeface="Times New Roman" panose="02020603050405020304" pitchFamily="18" charset="0"/>
              <a:cs typeface="Times New Roman" panose="02020603050405020304" pitchFamily="18" charset="0"/>
            </a:rPr>
            <a:t>bản</a:t>
          </a:r>
          <a:endParaRPr lang="en-US" sz="1500" b="1" kern="1200">
            <a:latin typeface="Times New Roman" panose="02020603050405020304" pitchFamily="18" charset="0"/>
            <a:cs typeface="Times New Roman" panose="02020603050405020304" pitchFamily="18" charset="0"/>
          </a:endParaRPr>
        </a:p>
      </dsp:txBody>
      <dsp:txXfrm rot="-5400000">
        <a:off x="1" y="535720"/>
        <a:ext cx="1064533" cy="456229"/>
      </dsp:txXfrm>
    </dsp:sp>
    <dsp:sp modelId="{0EF92173-6DB6-45A1-8509-297E1A90E31B}">
      <dsp:nvSpPr>
        <dsp:cNvPr id="0" name=""/>
        <dsp:cNvSpPr/>
      </dsp:nvSpPr>
      <dsp:spPr>
        <a:xfrm rot="5400000">
          <a:off x="4418688" y="-3350701"/>
          <a:ext cx="988495" cy="7696804"/>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err="1">
              <a:latin typeface="Times New Roman" panose="02020603050405020304" pitchFamily="18" charset="0"/>
              <a:cs typeface="Times New Roman" panose="02020603050405020304" pitchFamily="18" charset="0"/>
            </a:rPr>
            <a:t>Dày</a:t>
          </a:r>
          <a:r>
            <a:rPr lang="en-US" sz="20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khoảng</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45m</a:t>
          </a:r>
          <a:r>
            <a:rPr lang="en-US" sz="1900" kern="1200">
              <a:latin typeface="Times New Roman" panose="02020603050405020304" pitchFamily="18" charset="0"/>
              <a:cs typeface="Times New Roman" panose="02020603050405020304" pitchFamily="18" charset="0"/>
            </a:rPr>
            <a:t>.</a:t>
          </a:r>
        </a:p>
        <a:p>
          <a:pPr marL="171450" lvl="1" indent="-171450" algn="l" defTabSz="844550">
            <a:lnSpc>
              <a:spcPct val="90000"/>
            </a:lnSpc>
            <a:spcBef>
              <a:spcPct val="0"/>
            </a:spcBef>
            <a:spcAft>
              <a:spcPct val="15000"/>
            </a:spcAft>
            <a:buChar char="•"/>
          </a:pPr>
          <a:r>
            <a:rPr lang="en-US" sz="1900" kern="1200">
              <a:latin typeface="Times New Roman" panose="02020603050405020304" pitchFamily="18" charset="0"/>
              <a:cs typeface="Times New Roman" panose="02020603050405020304" pitchFamily="18" charset="0"/>
            </a:rPr>
            <a:t>Bao </a:t>
          </a:r>
          <a:r>
            <a:rPr lang="en-US" sz="1900" kern="1200" err="1">
              <a:latin typeface="Times New Roman" panose="02020603050405020304" pitchFamily="18" charset="0"/>
              <a:cs typeface="Times New Roman" panose="02020603050405020304" pitchFamily="18" charset="0"/>
            </a:rPr>
            <a:t>gồm</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phần</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lớn</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đolomit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màu</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xám</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đen</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đôi</a:t>
          </a:r>
          <a:r>
            <a:rPr lang="en-US" sz="1900" kern="1200">
              <a:latin typeface="Times New Roman" panose="02020603050405020304" pitchFamily="18" charset="0"/>
              <a:cs typeface="Times New Roman" panose="02020603050405020304" pitchFamily="18" charset="0"/>
            </a:rPr>
            <a:t> khi xen </a:t>
          </a:r>
          <a:r>
            <a:rPr lang="en-US" sz="1900" kern="1200" err="1">
              <a:latin typeface="Times New Roman" panose="02020603050405020304" pitchFamily="18" charset="0"/>
              <a:cs typeface="Times New Roman" panose="02020603050405020304" pitchFamily="18" charset="0"/>
            </a:rPr>
            <a:t>kẽ</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với</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kết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tụ</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vôi</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sinh</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học</a:t>
          </a:r>
          <a:r>
            <a:rPr lang="en-US" sz="1900" kern="1200">
              <a:latin typeface="Times New Roman" panose="02020603050405020304" pitchFamily="18" charset="0"/>
              <a:cs typeface="Times New Roman" panose="02020603050405020304" pitchFamily="18" charset="0"/>
            </a:rPr>
            <a:t>.</a:t>
          </a:r>
        </a:p>
      </dsp:txBody>
      <dsp:txXfrm rot="-5400000">
        <a:off x="1064534" y="51707"/>
        <a:ext cx="7648550" cy="891987"/>
      </dsp:txXfrm>
    </dsp:sp>
    <dsp:sp modelId="{A354983E-918A-40B6-8D66-5D4C0D644E80}">
      <dsp:nvSpPr>
        <dsp:cNvPr id="0" name=""/>
        <dsp:cNvSpPr/>
      </dsp:nvSpPr>
      <dsp:spPr>
        <a:xfrm rot="5400000">
          <a:off x="-228114" y="1608349"/>
          <a:ext cx="1520762" cy="1064533"/>
        </a:xfrm>
        <a:prstGeom prst="chevron">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err="1">
              <a:latin typeface="Times New Roman" panose="02020603050405020304" pitchFamily="18" charset="0"/>
              <a:cs typeface="Times New Roman" panose="02020603050405020304" pitchFamily="18" charset="0"/>
            </a:rPr>
            <a:t>Thành</a:t>
          </a:r>
          <a:r>
            <a:rPr lang="en-US" sz="1500" b="1" kern="1200">
              <a:latin typeface="Times New Roman" panose="02020603050405020304" pitchFamily="18" charset="0"/>
              <a:cs typeface="Times New Roman" panose="02020603050405020304" pitchFamily="18" charset="0"/>
            </a:rPr>
            <a:t> </a:t>
          </a:r>
          <a:r>
            <a:rPr lang="en-US" sz="1500" b="1" kern="1200" err="1">
              <a:latin typeface="Times New Roman" panose="02020603050405020304" pitchFamily="18" charset="0"/>
              <a:cs typeface="Times New Roman" panose="02020603050405020304" pitchFamily="18" charset="0"/>
            </a:rPr>
            <a:t>phần</a:t>
          </a:r>
          <a:r>
            <a:rPr lang="en-US" sz="1500" b="1" kern="1200">
              <a:latin typeface="Times New Roman" panose="02020603050405020304" pitchFamily="18" charset="0"/>
              <a:cs typeface="Times New Roman" panose="02020603050405020304" pitchFamily="18" charset="0"/>
            </a:rPr>
            <a:t> 2</a:t>
          </a:r>
        </a:p>
      </dsp:txBody>
      <dsp:txXfrm rot="-5400000">
        <a:off x="1" y="1912502"/>
        <a:ext cx="1064533" cy="456229"/>
      </dsp:txXfrm>
    </dsp:sp>
    <dsp:sp modelId="{BF8CA514-81D3-476D-9049-90D3F87AB5DB}">
      <dsp:nvSpPr>
        <dsp:cNvPr id="0" name=""/>
        <dsp:cNvSpPr/>
      </dsp:nvSpPr>
      <dsp:spPr>
        <a:xfrm rot="5400000">
          <a:off x="4418688" y="-1973918"/>
          <a:ext cx="988495" cy="7696804"/>
        </a:xfrm>
        <a:prstGeom prst="round2SameRect">
          <a:avLst/>
        </a:prstGeom>
        <a:solidFill>
          <a:schemeClr val="lt1">
            <a:alpha val="90000"/>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err="1">
              <a:latin typeface="Times New Roman" panose="02020603050405020304" pitchFamily="18" charset="0"/>
              <a:cs typeface="Times New Roman" panose="02020603050405020304" pitchFamily="18" charset="0"/>
            </a:rPr>
            <a:t>Dày</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khoảng</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80m</a:t>
          </a:r>
          <a:r>
            <a:rPr lang="en-US" sz="1900" kern="1200">
              <a:latin typeface="Times New Roman" panose="02020603050405020304" pitchFamily="18" charset="0"/>
              <a:cs typeface="Times New Roman" panose="02020603050405020304" pitchFamily="18" charset="0"/>
            </a:rPr>
            <a:t>.</a:t>
          </a:r>
        </a:p>
        <a:p>
          <a:pPr marL="171450" lvl="1" indent="-171450" algn="l" defTabSz="844550">
            <a:lnSpc>
              <a:spcPct val="90000"/>
            </a:lnSpc>
            <a:spcBef>
              <a:spcPct val="0"/>
            </a:spcBef>
            <a:spcAft>
              <a:spcPct val="15000"/>
            </a:spcAft>
            <a:buChar char="•"/>
          </a:pP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vôi</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bị</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quấy</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đục</a:t>
          </a:r>
          <a:r>
            <a:rPr lang="en-US" sz="1900" kern="1200">
              <a:latin typeface="Times New Roman" panose="02020603050405020304" pitchFamily="18" charset="0"/>
              <a:cs typeface="Times New Roman" panose="02020603050405020304" pitchFamily="18" charset="0"/>
            </a:rPr>
            <a:t> do </a:t>
          </a:r>
          <a:r>
            <a:rPr lang="en-US" sz="1900" kern="1200" err="1">
              <a:latin typeface="Times New Roman" panose="02020603050405020304" pitchFamily="18" charset="0"/>
              <a:cs typeface="Times New Roman" panose="02020603050405020304" pitchFamily="18" charset="0"/>
            </a:rPr>
            <a:t>sinh</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vật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bùn</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vôi</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kết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hạt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lớn</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đến</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nhiều</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lớp</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bùn</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dolomit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nhiều</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lớp</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dolomit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lớn</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màu</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xám</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đen</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cuội</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kết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vôi</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và</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dăm</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kết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đolomit</a:t>
          </a:r>
          <a:endParaRPr lang="en-US" sz="1900" kern="1200">
            <a:latin typeface="Times New Roman" panose="02020603050405020304" pitchFamily="18" charset="0"/>
            <a:cs typeface="Times New Roman" panose="02020603050405020304" pitchFamily="18" charset="0"/>
          </a:endParaRPr>
        </a:p>
      </dsp:txBody>
      <dsp:txXfrm rot="-5400000">
        <a:off x="1064534" y="1428490"/>
        <a:ext cx="7648550" cy="891987"/>
      </dsp:txXfrm>
    </dsp:sp>
    <dsp:sp modelId="{A439F5EF-E0C3-4CB8-B693-3DA4F305894E}">
      <dsp:nvSpPr>
        <dsp:cNvPr id="0" name=""/>
        <dsp:cNvSpPr/>
      </dsp:nvSpPr>
      <dsp:spPr>
        <a:xfrm rot="5400000">
          <a:off x="-228114" y="2985132"/>
          <a:ext cx="1520762" cy="1064533"/>
        </a:xfrm>
        <a:prstGeom prst="chevron">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err="1">
              <a:latin typeface="Times New Roman" panose="02020603050405020304" pitchFamily="18" charset="0"/>
              <a:cs typeface="Times New Roman" panose="02020603050405020304" pitchFamily="18" charset="0"/>
            </a:rPr>
            <a:t>Thành</a:t>
          </a:r>
          <a:r>
            <a:rPr lang="en-US" sz="1500" b="1" kern="1200">
              <a:latin typeface="Times New Roman" panose="02020603050405020304" pitchFamily="18" charset="0"/>
              <a:cs typeface="Times New Roman" panose="02020603050405020304" pitchFamily="18" charset="0"/>
            </a:rPr>
            <a:t> </a:t>
          </a:r>
          <a:r>
            <a:rPr lang="en-US" sz="1500" b="1" kern="1200" err="1">
              <a:latin typeface="Times New Roman" panose="02020603050405020304" pitchFamily="18" charset="0"/>
              <a:cs typeface="Times New Roman" panose="02020603050405020304" pitchFamily="18" charset="0"/>
            </a:rPr>
            <a:t>phần</a:t>
          </a:r>
          <a:r>
            <a:rPr lang="en-US" sz="1500" b="1" kern="1200">
              <a:latin typeface="Times New Roman" panose="02020603050405020304" pitchFamily="18" charset="0"/>
              <a:cs typeface="Times New Roman" panose="02020603050405020304" pitchFamily="18" charset="0"/>
            </a:rPr>
            <a:t> </a:t>
          </a:r>
          <a:r>
            <a:rPr lang="en-US" sz="1500" b="1" kern="1200" err="1">
              <a:latin typeface="Times New Roman" panose="02020603050405020304" pitchFamily="18" charset="0"/>
              <a:cs typeface="Times New Roman" panose="02020603050405020304" pitchFamily="18" charset="0"/>
            </a:rPr>
            <a:t>giữa</a:t>
          </a:r>
          <a:endParaRPr lang="en-US" sz="1500" b="1" kern="1200">
            <a:latin typeface="Times New Roman" panose="02020603050405020304" pitchFamily="18" charset="0"/>
            <a:cs typeface="Times New Roman" panose="02020603050405020304" pitchFamily="18" charset="0"/>
          </a:endParaRPr>
        </a:p>
      </dsp:txBody>
      <dsp:txXfrm rot="-5400000">
        <a:off x="1" y="3289285"/>
        <a:ext cx="1064533" cy="456229"/>
      </dsp:txXfrm>
    </dsp:sp>
    <dsp:sp modelId="{9CAEED01-F921-4C3F-9E55-6FF94AA26E46}">
      <dsp:nvSpPr>
        <dsp:cNvPr id="0" name=""/>
        <dsp:cNvSpPr/>
      </dsp:nvSpPr>
      <dsp:spPr>
        <a:xfrm rot="5400000">
          <a:off x="4418688" y="-597136"/>
          <a:ext cx="988495" cy="7696804"/>
        </a:xfrm>
        <a:prstGeom prst="round2SameRect">
          <a:avLst/>
        </a:prstGeom>
        <a:solidFill>
          <a:schemeClr val="lt1">
            <a:alpha val="90000"/>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err="1">
              <a:latin typeface="Times New Roman" panose="02020603050405020304" pitchFamily="18" charset="0"/>
              <a:cs typeface="Times New Roman" panose="02020603050405020304" pitchFamily="18" charset="0"/>
            </a:rPr>
            <a:t>Dày</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khoảng</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85m</a:t>
          </a:r>
          <a:r>
            <a:rPr lang="en-US" sz="1900" kern="1200">
              <a:latin typeface="Times New Roman" panose="02020603050405020304" pitchFamily="18" charset="0"/>
              <a:cs typeface="Times New Roman" panose="02020603050405020304" pitchFamily="18" charset="0"/>
            </a:rPr>
            <a:t>.</a:t>
          </a:r>
        </a:p>
        <a:p>
          <a:pPr marL="171450" lvl="1" indent="-171450" algn="l" defTabSz="844550">
            <a:lnSpc>
              <a:spcPct val="90000"/>
            </a:lnSpc>
            <a:spcBef>
              <a:spcPct val="0"/>
            </a:spcBef>
            <a:spcAft>
              <a:spcPct val="15000"/>
            </a:spcAft>
            <a:buChar char="•"/>
          </a:pPr>
          <a:r>
            <a:rPr lang="en-US" sz="1900" kern="1200" err="1">
              <a:latin typeface="Times New Roman" panose="02020603050405020304" pitchFamily="18" charset="0"/>
              <a:cs typeface="Times New Roman" panose="02020603050405020304" pitchFamily="18" charset="0"/>
            </a:rPr>
            <a:t>Cuội</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kết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vôi</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bị</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quấy</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đục</a:t>
          </a:r>
          <a:r>
            <a:rPr lang="en-US" sz="1900" kern="1200">
              <a:latin typeface="Times New Roman" panose="02020603050405020304" pitchFamily="18" charset="0"/>
              <a:cs typeface="Times New Roman" panose="02020603050405020304" pitchFamily="18" charset="0"/>
            </a:rPr>
            <a:t> do </a:t>
          </a:r>
          <a:r>
            <a:rPr lang="en-US" sz="1900" kern="1200" err="1">
              <a:latin typeface="Times New Roman" panose="02020603050405020304" pitchFamily="18" charset="0"/>
              <a:cs typeface="Times New Roman" panose="02020603050405020304" pitchFamily="18" charset="0"/>
            </a:rPr>
            <a:t>sinh</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vật</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bùn</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vôi</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stromatolitic</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đá</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bùn</a:t>
          </a:r>
          <a:r>
            <a:rPr lang="en-US" sz="1900" kern="1200">
              <a:latin typeface="Times New Roman" panose="02020603050405020304" pitchFamily="18" charset="0"/>
              <a:cs typeface="Times New Roman" panose="02020603050405020304" pitchFamily="18" charset="0"/>
            </a:rPr>
            <a:t> dolomitic </a:t>
          </a:r>
          <a:r>
            <a:rPr lang="en-US" sz="1900" kern="1200" err="1">
              <a:latin typeface="Times New Roman" panose="02020603050405020304" pitchFamily="18" charset="0"/>
              <a:cs typeface="Times New Roman" panose="02020603050405020304" pitchFamily="18" charset="0"/>
            </a:rPr>
            <a:t>nhiều</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lớp</a:t>
          </a:r>
          <a:r>
            <a:rPr lang="en-US" sz="1900" kern="1200">
              <a:latin typeface="Times New Roman" panose="02020603050405020304" pitchFamily="18" charset="0"/>
              <a:cs typeface="Times New Roman" panose="02020603050405020304" pitchFamily="18" charset="0"/>
            </a:rPr>
            <a:t> </a:t>
          </a:r>
          <a:r>
            <a:rPr lang="en-US" sz="1900" kern="1200" err="1">
              <a:latin typeface="Times New Roman" panose="02020603050405020304" pitchFamily="18" charset="0"/>
              <a:cs typeface="Times New Roman" panose="02020603050405020304" pitchFamily="18" charset="0"/>
            </a:rPr>
            <a:t>mịn</a:t>
          </a:r>
          <a:r>
            <a:rPr lang="en-US" sz="1900" kern="1200">
              <a:latin typeface="Times New Roman" panose="02020603050405020304" pitchFamily="18" charset="0"/>
              <a:cs typeface="Times New Roman" panose="02020603050405020304" pitchFamily="18" charset="0"/>
            </a:rPr>
            <a:t>.</a:t>
          </a:r>
        </a:p>
      </dsp:txBody>
      <dsp:txXfrm rot="-5400000">
        <a:off x="1064534" y="2805272"/>
        <a:ext cx="7648550" cy="891987"/>
      </dsp:txXfrm>
    </dsp:sp>
    <dsp:sp modelId="{5B644367-4C71-494B-B2C7-C822F0B18B89}">
      <dsp:nvSpPr>
        <dsp:cNvPr id="0" name=""/>
        <dsp:cNvSpPr/>
      </dsp:nvSpPr>
      <dsp:spPr>
        <a:xfrm rot="5400000">
          <a:off x="-228114" y="4361914"/>
          <a:ext cx="1520762" cy="1064533"/>
        </a:xfrm>
        <a:prstGeom prst="chevron">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err="1">
              <a:latin typeface="Times New Roman" panose="02020603050405020304" pitchFamily="18" charset="0"/>
              <a:cs typeface="Times New Roman" panose="02020603050405020304" pitchFamily="18" charset="0"/>
            </a:rPr>
            <a:t>Thành</a:t>
          </a:r>
          <a:r>
            <a:rPr lang="en-US" sz="1500" b="1" kern="1200">
              <a:latin typeface="Times New Roman" panose="02020603050405020304" pitchFamily="18" charset="0"/>
              <a:cs typeface="Times New Roman" panose="02020603050405020304" pitchFamily="18" charset="0"/>
            </a:rPr>
            <a:t> </a:t>
          </a:r>
          <a:r>
            <a:rPr lang="en-US" sz="1500" b="1" kern="1200" err="1">
              <a:latin typeface="Times New Roman" panose="02020603050405020304" pitchFamily="18" charset="0"/>
              <a:cs typeface="Times New Roman" panose="02020603050405020304" pitchFamily="18" charset="0"/>
            </a:rPr>
            <a:t>phần</a:t>
          </a:r>
          <a:r>
            <a:rPr lang="en-US" sz="1500" b="1" kern="1200">
              <a:latin typeface="Times New Roman" panose="02020603050405020304" pitchFamily="18" charset="0"/>
              <a:cs typeface="Times New Roman" panose="02020603050405020304" pitchFamily="18" charset="0"/>
            </a:rPr>
            <a:t> </a:t>
          </a:r>
          <a:r>
            <a:rPr lang="en-US" sz="1500" b="1" kern="1200" err="1">
              <a:latin typeface="Times New Roman" panose="02020603050405020304" pitchFamily="18" charset="0"/>
              <a:cs typeface="Times New Roman" panose="02020603050405020304" pitchFamily="18" charset="0"/>
            </a:rPr>
            <a:t>trên</a:t>
          </a:r>
          <a:r>
            <a:rPr lang="en-US" sz="1500" b="1" kern="1200">
              <a:latin typeface="Times New Roman" panose="02020603050405020304" pitchFamily="18" charset="0"/>
              <a:cs typeface="Times New Roman" panose="02020603050405020304" pitchFamily="18" charset="0"/>
            </a:rPr>
            <a:t> </a:t>
          </a:r>
          <a:r>
            <a:rPr lang="en-US" sz="1500" b="1" kern="1200" err="1">
              <a:latin typeface="Times New Roman" panose="02020603050405020304" pitchFamily="18" charset="0"/>
              <a:cs typeface="Times New Roman" panose="02020603050405020304" pitchFamily="18" charset="0"/>
            </a:rPr>
            <a:t>cùng</a:t>
          </a:r>
          <a:endParaRPr lang="en-US" sz="1500" b="1" kern="1200">
            <a:latin typeface="Times New Roman" panose="02020603050405020304" pitchFamily="18" charset="0"/>
            <a:cs typeface="Times New Roman" panose="02020603050405020304" pitchFamily="18" charset="0"/>
          </a:endParaRPr>
        </a:p>
      </dsp:txBody>
      <dsp:txXfrm rot="-5400000">
        <a:off x="1" y="4666067"/>
        <a:ext cx="1064533" cy="456229"/>
      </dsp:txXfrm>
    </dsp:sp>
    <dsp:sp modelId="{981BAE2E-539A-488F-888F-10D6A8B49137}">
      <dsp:nvSpPr>
        <dsp:cNvPr id="0" name=""/>
        <dsp:cNvSpPr/>
      </dsp:nvSpPr>
      <dsp:spPr>
        <a:xfrm rot="5400000">
          <a:off x="4418688" y="779646"/>
          <a:ext cx="988495" cy="7696804"/>
        </a:xfrm>
        <a:prstGeom prst="round2Same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err="1">
              <a:latin typeface="Times New Roman" panose="02020603050405020304" pitchFamily="18" charset="0"/>
              <a:cs typeface="Times New Roman" panose="02020603050405020304" pitchFamily="18" charset="0"/>
            </a:rPr>
            <a:t>Dày</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khoảng</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60m</a:t>
          </a:r>
          <a:r>
            <a:rPr lang="en-US" sz="2000" kern="1200">
              <a:latin typeface="Times New Roman" panose="02020603050405020304" pitchFamily="18" charset="0"/>
              <a:cs typeface="Times New Roman" panose="02020603050405020304" pitchFamily="18" charset="0"/>
            </a:rPr>
            <a:t>.</a:t>
          </a:r>
        </a:p>
        <a:p>
          <a:pPr marL="228600" lvl="1" indent="-228600" algn="l" defTabSz="889000">
            <a:lnSpc>
              <a:spcPct val="90000"/>
            </a:lnSpc>
            <a:spcBef>
              <a:spcPct val="0"/>
            </a:spcBef>
            <a:spcAft>
              <a:spcPct val="15000"/>
            </a:spcAft>
            <a:buChar char="•"/>
          </a:pPr>
          <a:r>
            <a:rPr lang="en-US" sz="2000" kern="1200">
              <a:latin typeface="Times New Roman" panose="02020603050405020304" pitchFamily="18" charset="0"/>
              <a:cs typeface="Times New Roman" panose="02020603050405020304" pitchFamily="18" charset="0"/>
            </a:rPr>
            <a:t>Bao </a:t>
          </a:r>
          <a:r>
            <a:rPr lang="en-US" sz="2000" kern="1200" err="1">
              <a:latin typeface="Times New Roman" panose="02020603050405020304" pitchFamily="18" charset="0"/>
              <a:cs typeface="Times New Roman" panose="02020603050405020304" pitchFamily="18" charset="0"/>
            </a:rPr>
            <a:t>gồm</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đá</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tảng</a:t>
          </a:r>
          <a:r>
            <a:rPr lang="en-US" sz="2000" kern="1200">
              <a:latin typeface="Times New Roman" panose="02020603050405020304" pitchFamily="18" charset="0"/>
              <a:cs typeface="Times New Roman" panose="02020603050405020304" pitchFamily="18" charset="0"/>
            </a:rPr>
            <a:t> / </a:t>
          </a:r>
          <a:r>
            <a:rPr lang="en-US" sz="2000" kern="1200" err="1">
              <a:latin typeface="Times New Roman" panose="02020603050405020304" pitchFamily="18" charset="0"/>
              <a:cs typeface="Times New Roman" panose="02020603050405020304" pitchFamily="18" charset="0"/>
            </a:rPr>
            <a:t>cuội</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kết</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chứa</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xác</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sinh</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vật</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đá</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bùn</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vôi</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stromatolitic</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đá</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đolomit</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nhiều</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lớp</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và</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kết</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tụ</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đá</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granit</a:t>
          </a:r>
          <a:r>
            <a:rPr lang="en-US" sz="2000" kern="1200">
              <a:latin typeface="Times New Roman" panose="02020603050405020304" pitchFamily="18" charset="0"/>
              <a:cs typeface="Times New Roman" panose="02020603050405020304" pitchFamily="18" charset="0"/>
            </a:rPr>
            <a:t> </a:t>
          </a:r>
          <a:r>
            <a:rPr lang="en-US" sz="2000" kern="1200" err="1">
              <a:latin typeface="Times New Roman" panose="02020603050405020304" pitchFamily="18" charset="0"/>
              <a:cs typeface="Times New Roman" panose="02020603050405020304" pitchFamily="18" charset="0"/>
            </a:rPr>
            <a:t>đolomit</a:t>
          </a:r>
          <a:r>
            <a:rPr lang="en-US" sz="2000" kern="1200">
              <a:latin typeface="Times New Roman" panose="02020603050405020304" pitchFamily="18" charset="0"/>
              <a:cs typeface="Times New Roman" panose="02020603050405020304" pitchFamily="18" charset="0"/>
            </a:rPr>
            <a:t>.</a:t>
          </a:r>
        </a:p>
      </dsp:txBody>
      <dsp:txXfrm rot="-5400000">
        <a:off x="1064534" y="4182054"/>
        <a:ext cx="7648550" cy="8919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41C89-6598-427E-B303-38C96759D9E2}">
      <dsp:nvSpPr>
        <dsp:cNvPr id="0" name=""/>
        <dsp:cNvSpPr/>
      </dsp:nvSpPr>
      <dsp:spPr>
        <a:xfrm>
          <a:off x="0" y="113010"/>
          <a:ext cx="3303948" cy="207731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just" defTabSz="800100">
            <a:lnSpc>
              <a:spcPct val="90000"/>
            </a:lnSpc>
            <a:spcBef>
              <a:spcPct val="0"/>
            </a:spcBef>
            <a:spcAft>
              <a:spcPct val="15000"/>
            </a:spcAft>
            <a:buChar char="•"/>
          </a:pPr>
          <a:r>
            <a:rPr lang="en-US" sz="1800" kern="1200">
              <a:latin typeface="Times New Roman" panose="02020603050405020304" pitchFamily="18" charset="0"/>
              <a:cs typeface="Times New Roman" panose="02020603050405020304" pitchFamily="18" charset="0"/>
            </a:rPr>
            <a:t>Qui </a:t>
          </a:r>
          <a:r>
            <a:rPr lang="en-US" sz="1800" kern="1200" err="1">
              <a:latin typeface="Times New Roman" panose="02020603050405020304" pitchFamily="18" charset="0"/>
              <a:cs typeface="Times New Roman" panose="02020603050405020304" pitchFamily="18" charset="0"/>
            </a:rPr>
            <a:t>đổi</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theo</a:t>
          </a:r>
          <a:r>
            <a:rPr lang="en-US" sz="1800" kern="1200">
              <a:latin typeface="Times New Roman" panose="02020603050405020304" pitchFamily="18" charset="0"/>
              <a:cs typeface="Times New Roman" panose="02020603050405020304" pitchFamily="18" charset="0"/>
            </a:rPr>
            <a:t> thang </a:t>
          </a:r>
          <a:r>
            <a:rPr lang="en-US" sz="1800" kern="1200" err="1">
              <a:latin typeface="Times New Roman" panose="02020603050405020304" pitchFamily="18" charset="0"/>
              <a:cs typeface="Times New Roman" panose="02020603050405020304" pitchFamily="18" charset="0"/>
            </a:rPr>
            <a:t>đo</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quang</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phổ</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mà</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chúng</a:t>
          </a:r>
          <a:r>
            <a:rPr lang="en-US" sz="1800" kern="1200">
              <a:latin typeface="Times New Roman" panose="02020603050405020304" pitchFamily="18" charset="0"/>
              <a:cs typeface="Times New Roman" panose="02020603050405020304" pitchFamily="18" charset="0"/>
            </a:rPr>
            <a:t> ta </a:t>
          </a:r>
          <a:r>
            <a:rPr lang="en-US" sz="1800" kern="1200" err="1">
              <a:latin typeface="Times New Roman" panose="02020603050405020304" pitchFamily="18" charset="0"/>
              <a:cs typeface="Times New Roman" panose="02020603050405020304" pitchFamily="18" charset="0"/>
            </a:rPr>
            <a:t>có</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thể</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nghiên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cứu</a:t>
          </a:r>
          <a:r>
            <a:rPr lang="en-US" sz="1800" kern="1200">
              <a:latin typeface="Times New Roman" panose="02020603050405020304" pitchFamily="18" charset="0"/>
              <a:cs typeface="Times New Roman" panose="02020603050405020304" pitchFamily="18" charset="0"/>
            </a:rPr>
            <a:t>.</a:t>
          </a:r>
        </a:p>
        <a:p>
          <a:pPr marL="171450" lvl="1" indent="-171450" algn="just" defTabSz="800100">
            <a:lnSpc>
              <a:spcPct val="90000"/>
            </a:lnSpc>
            <a:spcBef>
              <a:spcPct val="0"/>
            </a:spcBef>
            <a:spcAft>
              <a:spcPct val="15000"/>
            </a:spcAft>
            <a:buChar char="•"/>
          </a:pPr>
          <a:r>
            <a:rPr lang="en-US" sz="1800" kern="1200" err="1">
              <a:latin typeface="Times New Roman" panose="02020603050405020304" pitchFamily="18" charset="0"/>
              <a:cs typeface="Times New Roman" panose="02020603050405020304" pitchFamily="18" charset="0"/>
            </a:rPr>
            <a:t>Dễ</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dàng</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hơn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trong</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việc</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phân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loại</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các</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đối</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tượng</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dựa</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vào</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độ</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hấp</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thụ</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quang</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phổ</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khác</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nhau</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của</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chúng</a:t>
          </a:r>
          <a:r>
            <a:rPr lang="en-US" sz="1800" kern="1200">
              <a:latin typeface="Times New Roman" panose="02020603050405020304" pitchFamily="18" charset="0"/>
              <a:cs typeface="Times New Roman" panose="02020603050405020304" pitchFamily="18" charset="0"/>
            </a:rPr>
            <a:t>.</a:t>
          </a:r>
        </a:p>
      </dsp:txBody>
      <dsp:txXfrm>
        <a:off x="47805" y="160815"/>
        <a:ext cx="3208338" cy="1536568"/>
      </dsp:txXfrm>
    </dsp:sp>
    <dsp:sp modelId="{E86482C4-6CFE-4F78-8537-5D063593E330}">
      <dsp:nvSpPr>
        <dsp:cNvPr id="0" name=""/>
        <dsp:cNvSpPr/>
      </dsp:nvSpPr>
      <dsp:spPr>
        <a:xfrm>
          <a:off x="1897411" y="1663776"/>
          <a:ext cx="4181544" cy="4181544"/>
        </a:xfrm>
        <a:prstGeom prst="leftCircularArrow">
          <a:avLst>
            <a:gd name="adj1" fmla="val 2951"/>
            <a:gd name="adj2" fmla="val 361403"/>
            <a:gd name="adj3" fmla="val 1494783"/>
            <a:gd name="adj4" fmla="val 8382359"/>
            <a:gd name="adj5" fmla="val 344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B987BA-58EC-49A6-807C-FE2E2B2B6031}">
      <dsp:nvSpPr>
        <dsp:cNvPr id="0" name=""/>
        <dsp:cNvSpPr/>
      </dsp:nvSpPr>
      <dsp:spPr>
        <a:xfrm>
          <a:off x="383723" y="4295582"/>
          <a:ext cx="2936843" cy="116788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err="1">
              <a:latin typeface="Times New Roman" panose="02020603050405020304" pitchFamily="18" charset="0"/>
              <a:cs typeface="Times New Roman" panose="02020603050405020304" pitchFamily="18" charset="0"/>
            </a:rPr>
            <a:t>Chuyển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giá</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trị</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DN</a:t>
          </a:r>
          <a:r>
            <a:rPr lang="en-US" sz="1800" kern="1200">
              <a:latin typeface="Times New Roman" panose="02020603050405020304" pitchFamily="18" charset="0"/>
              <a:cs typeface="Times New Roman" panose="02020603050405020304" pitchFamily="18" charset="0"/>
            </a:rPr>
            <a:t> sang </a:t>
          </a:r>
          <a:r>
            <a:rPr lang="en-US" sz="1800" kern="1200" err="1">
              <a:latin typeface="Times New Roman" panose="02020603050405020304" pitchFamily="18" charset="0"/>
              <a:cs typeface="Times New Roman" panose="02020603050405020304" pitchFamily="18" charset="0"/>
            </a:rPr>
            <a:t>hệ</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số</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phản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xạ</a:t>
          </a:r>
          <a:endParaRPr lang="en-US" sz="1800" kern="1200">
            <a:latin typeface="Times New Roman" panose="02020603050405020304" pitchFamily="18" charset="0"/>
            <a:cs typeface="Times New Roman" panose="02020603050405020304" pitchFamily="18" charset="0"/>
          </a:endParaRPr>
        </a:p>
      </dsp:txBody>
      <dsp:txXfrm>
        <a:off x="417929" y="4329788"/>
        <a:ext cx="2868431" cy="1099473"/>
      </dsp:txXfrm>
    </dsp:sp>
    <dsp:sp modelId="{43D95D6B-B178-4267-BD39-505816CD35E8}">
      <dsp:nvSpPr>
        <dsp:cNvPr id="0" name=""/>
        <dsp:cNvSpPr/>
      </dsp:nvSpPr>
      <dsp:spPr>
        <a:xfrm>
          <a:off x="4260472" y="1522387"/>
          <a:ext cx="3303948" cy="272506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n-US" sz="1800" kern="1200" err="1">
              <a:latin typeface="Times New Roman" panose="02020603050405020304" pitchFamily="18" charset="0"/>
              <a:cs typeface="Times New Roman" panose="02020603050405020304" pitchFamily="18" charset="0"/>
            </a:rPr>
            <a:t>Loại</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bỏ</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sử</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ảnh</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hưởng</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của</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tán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xạ</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khí</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quyển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khỏi</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hình</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ảnh</a:t>
          </a:r>
          <a:r>
            <a:rPr lang="en-US" sz="1800" kern="1200">
              <a:latin typeface="Times New Roman" panose="02020603050405020304" pitchFamily="18" charset="0"/>
              <a:cs typeface="Times New Roman" panose="02020603050405020304" pitchFamily="18" charset="0"/>
            </a:rPr>
            <a:t>.</a:t>
          </a:r>
        </a:p>
      </dsp:txBody>
      <dsp:txXfrm>
        <a:off x="4323183" y="2169041"/>
        <a:ext cx="3178526" cy="2015701"/>
      </dsp:txXfrm>
    </dsp:sp>
    <dsp:sp modelId="{6CFD024C-6691-4C5A-B317-D4C9518D5A58}">
      <dsp:nvSpPr>
        <dsp:cNvPr id="0" name=""/>
        <dsp:cNvSpPr/>
      </dsp:nvSpPr>
      <dsp:spPr>
        <a:xfrm>
          <a:off x="6077491" y="-172944"/>
          <a:ext cx="4130448" cy="4130448"/>
        </a:xfrm>
        <a:prstGeom prst="circularArrow">
          <a:avLst>
            <a:gd name="adj1" fmla="val 2987"/>
            <a:gd name="adj2" fmla="val 366187"/>
            <a:gd name="adj3" fmla="val 19458302"/>
            <a:gd name="adj4" fmla="val 12575511"/>
            <a:gd name="adj5" fmla="val 3485"/>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0D6E9E-5CD5-4BA1-848B-D40A9693077E}">
      <dsp:nvSpPr>
        <dsp:cNvPr id="0" name=""/>
        <dsp:cNvSpPr/>
      </dsp:nvSpPr>
      <dsp:spPr>
        <a:xfrm>
          <a:off x="4994683" y="938444"/>
          <a:ext cx="2936843" cy="1167885"/>
        </a:xfrm>
        <a:prstGeom prst="roundRect">
          <a:avLst>
            <a:gd name="adj" fmla="val 10000"/>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err="1">
              <a:latin typeface="Times New Roman" panose="02020603050405020304" pitchFamily="18" charset="0"/>
              <a:cs typeface="Times New Roman" panose="02020603050405020304" pitchFamily="18" charset="0"/>
            </a:rPr>
            <a:t>Loại</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bỏ</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hiệu</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ứng</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tán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xạ</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khí</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quyển</a:t>
          </a:r>
          <a:r>
            <a:rPr lang="en-US" sz="1800" kern="1200">
              <a:latin typeface="Times New Roman" panose="02020603050405020304" pitchFamily="18" charset="0"/>
              <a:cs typeface="Times New Roman" panose="02020603050405020304" pitchFamily="18" charset="0"/>
            </a:rPr>
            <a:t> (Dark </a:t>
          </a:r>
          <a:r>
            <a:rPr lang="en-US" sz="1800" kern="1200" err="1">
              <a:latin typeface="Times New Roman" panose="02020603050405020304" pitchFamily="18" charset="0"/>
              <a:cs typeface="Times New Roman" panose="02020603050405020304" pitchFamily="18" charset="0"/>
            </a:rPr>
            <a:t>Substract</a:t>
          </a:r>
          <a:r>
            <a:rPr lang="en-US" sz="1800" kern="1200">
              <a:latin typeface="Times New Roman" panose="02020603050405020304" pitchFamily="18" charset="0"/>
              <a:cs typeface="Times New Roman" panose="02020603050405020304" pitchFamily="18" charset="0"/>
            </a:rPr>
            <a:t>)</a:t>
          </a:r>
        </a:p>
      </dsp:txBody>
      <dsp:txXfrm>
        <a:off x="5028889" y="972650"/>
        <a:ext cx="2868431" cy="1099473"/>
      </dsp:txXfrm>
    </dsp:sp>
    <dsp:sp modelId="{090F01DF-F986-4607-B6D3-5C403BAB52FB}">
      <dsp:nvSpPr>
        <dsp:cNvPr id="0" name=""/>
        <dsp:cNvSpPr/>
      </dsp:nvSpPr>
      <dsp:spPr>
        <a:xfrm>
          <a:off x="8519100" y="1522387"/>
          <a:ext cx="3303948" cy="272506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just" defTabSz="800100">
            <a:lnSpc>
              <a:spcPct val="90000"/>
            </a:lnSpc>
            <a:spcBef>
              <a:spcPct val="0"/>
            </a:spcBef>
            <a:spcAft>
              <a:spcPct val="15000"/>
            </a:spcAft>
            <a:buChar char="•"/>
          </a:pPr>
          <a:r>
            <a:rPr lang="en-US" sz="1800" kern="1200" err="1">
              <a:latin typeface="Times New Roman" panose="02020603050405020304" pitchFamily="18" charset="0"/>
              <a:cs typeface="Times New Roman" panose="02020603050405020304" pitchFamily="18" charset="0"/>
            </a:rPr>
            <a:t>Phép</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biến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đổi</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các</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thành</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phần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chính</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và</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cân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bằng</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lượng</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nhiễu</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trong</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mỗi</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kênh</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ảnh</a:t>
          </a:r>
          <a:r>
            <a:rPr lang="en-US" sz="1800" kern="1200">
              <a:latin typeface="Times New Roman" panose="02020603050405020304" pitchFamily="18" charset="0"/>
              <a:cs typeface="Times New Roman" panose="02020603050405020304" pitchFamily="18" charset="0"/>
            </a:rPr>
            <a:t>.</a:t>
          </a:r>
        </a:p>
        <a:p>
          <a:pPr marL="171450" lvl="1" indent="-171450" algn="just" defTabSz="800100">
            <a:lnSpc>
              <a:spcPct val="90000"/>
            </a:lnSpc>
            <a:spcBef>
              <a:spcPct val="0"/>
            </a:spcBef>
            <a:spcAft>
              <a:spcPct val="15000"/>
            </a:spcAft>
            <a:buChar char="•"/>
          </a:pPr>
          <a:r>
            <a:rPr lang="en-US" sz="1800" kern="1200" err="1">
              <a:latin typeface="Times New Roman" panose="02020603050405020304" pitchFamily="18" charset="0"/>
              <a:cs typeface="Times New Roman" panose="02020603050405020304" pitchFamily="18" charset="0"/>
            </a:rPr>
            <a:t>Thuật</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toán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giữ</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lại</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thông</a:t>
          </a:r>
          <a:r>
            <a:rPr lang="en-US" sz="1800" kern="1200">
              <a:latin typeface="Times New Roman" panose="02020603050405020304" pitchFamily="18" charset="0"/>
              <a:cs typeface="Times New Roman" panose="02020603050405020304" pitchFamily="18" charset="0"/>
            </a:rPr>
            <a:t> tin </a:t>
          </a:r>
          <a:r>
            <a:rPr lang="en-US" sz="1800" kern="1200" err="1">
              <a:latin typeface="Times New Roman" panose="02020603050405020304" pitchFamily="18" charset="0"/>
              <a:cs typeface="Times New Roman" panose="02020603050405020304" pitchFamily="18" charset="0"/>
            </a:rPr>
            <a:t>kênh</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và</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loại</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bỏ</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các</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thành</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phần</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kênh</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nhiễu</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chủ</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yếu</a:t>
          </a:r>
          <a:endParaRPr lang="en-US" sz="1800" kern="1200">
            <a:latin typeface="Times New Roman" panose="02020603050405020304" pitchFamily="18" charset="0"/>
            <a:cs typeface="Times New Roman" panose="02020603050405020304" pitchFamily="18" charset="0"/>
          </a:endParaRPr>
        </a:p>
      </dsp:txBody>
      <dsp:txXfrm>
        <a:off x="8581811" y="1585098"/>
        <a:ext cx="3178526" cy="2015701"/>
      </dsp:txXfrm>
    </dsp:sp>
    <dsp:sp modelId="{4201C1C7-9F0E-4465-AF7C-D3044876E8E3}">
      <dsp:nvSpPr>
        <dsp:cNvPr id="0" name=""/>
        <dsp:cNvSpPr/>
      </dsp:nvSpPr>
      <dsp:spPr>
        <a:xfrm>
          <a:off x="9253311" y="3663510"/>
          <a:ext cx="2936843" cy="1167885"/>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err="1">
              <a:latin typeface="Times New Roman" panose="02020603050405020304" pitchFamily="18" charset="0"/>
              <a:cs typeface="Times New Roman" panose="02020603050405020304" pitchFamily="18" charset="0"/>
            </a:rPr>
            <a:t>Giảm</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độ</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nhiễu</a:t>
          </a:r>
          <a:r>
            <a:rPr lang="en-US" sz="1800" kern="1200">
              <a:latin typeface="Times New Roman" panose="02020603050405020304" pitchFamily="18" charset="0"/>
              <a:cs typeface="Times New Roman" panose="02020603050405020304" pitchFamily="18" charset="0"/>
            </a:rPr>
            <a:t> </a:t>
          </a:r>
          <a:r>
            <a:rPr lang="en-US" sz="1800" kern="1200" err="1">
              <a:latin typeface="Times New Roman" panose="02020603050405020304" pitchFamily="18" charset="0"/>
              <a:cs typeface="Times New Roman" panose="02020603050405020304" pitchFamily="18" charset="0"/>
            </a:rPr>
            <a:t>bằng</a:t>
          </a:r>
          <a:r>
            <a:rPr lang="en-US" sz="1800" kern="1200">
              <a:latin typeface="Times New Roman" panose="02020603050405020304" pitchFamily="18" charset="0"/>
              <a:cs typeface="Times New Roman" panose="02020603050405020304" pitchFamily="18" charset="0"/>
            </a:rPr>
            <a:t> Minimum Noise Fraction (</a:t>
          </a:r>
          <a:r>
            <a:rPr lang="en-US" sz="1800" kern="1200" err="1">
              <a:latin typeface="Times New Roman" panose="02020603050405020304" pitchFamily="18" charset="0"/>
              <a:cs typeface="Times New Roman" panose="02020603050405020304" pitchFamily="18" charset="0"/>
            </a:rPr>
            <a:t>MNF</a:t>
          </a:r>
          <a:r>
            <a:rPr lang="en-US" sz="1800" kern="1200">
              <a:latin typeface="Times New Roman" panose="02020603050405020304" pitchFamily="18" charset="0"/>
              <a:cs typeface="Times New Roman" panose="02020603050405020304" pitchFamily="18" charset="0"/>
            </a:rPr>
            <a:t>)</a:t>
          </a:r>
        </a:p>
      </dsp:txBody>
      <dsp:txXfrm>
        <a:off x="9287517" y="3697716"/>
        <a:ext cx="2868431" cy="10994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C18DA-D1B1-42D2-B449-89088EC77855}">
      <dsp:nvSpPr>
        <dsp:cNvPr id="0" name=""/>
        <dsp:cNvSpPr/>
      </dsp:nvSpPr>
      <dsp:spPr>
        <a:xfrm>
          <a:off x="-5320932" y="-814928"/>
          <a:ext cx="6336417" cy="6336417"/>
        </a:xfrm>
        <a:prstGeom prst="blockArc">
          <a:avLst>
            <a:gd name="adj1" fmla="val 18900000"/>
            <a:gd name="adj2" fmla="val 2700000"/>
            <a:gd name="adj3" fmla="val 341"/>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8C3E6B-D5FC-478A-BC1F-EB3989E4F2C9}">
      <dsp:nvSpPr>
        <dsp:cNvPr id="0" name=""/>
        <dsp:cNvSpPr/>
      </dsp:nvSpPr>
      <dsp:spPr>
        <a:xfrm>
          <a:off x="653270" y="470656"/>
          <a:ext cx="7443952" cy="9413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7167" tIns="63500" rIns="63500" bIns="63500" numCol="1" spcCol="1270" anchor="ctr" anchorCtr="0">
          <a:noAutofit/>
        </a:bodyPr>
        <a:lstStyle/>
        <a:p>
          <a:pPr marL="0" lvl="0" indent="0" algn="ctr" defTabSz="1111250">
            <a:lnSpc>
              <a:spcPct val="90000"/>
            </a:lnSpc>
            <a:spcBef>
              <a:spcPct val="0"/>
            </a:spcBef>
            <a:spcAft>
              <a:spcPct val="35000"/>
            </a:spcAft>
            <a:buNone/>
          </a:pPr>
          <a:r>
            <a:rPr lang="en-US" sz="2500" kern="1200" err="1">
              <a:latin typeface="Times New Roman" panose="02020603050405020304" pitchFamily="18" charset="0"/>
              <a:cs typeface="Times New Roman" panose="02020603050405020304" pitchFamily="18" charset="0"/>
            </a:rPr>
            <a:t>Đọc</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ghi</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tính</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toán</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đại</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số</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làm</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việc</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với</a:t>
          </a:r>
          <a:r>
            <a:rPr lang="en-US" sz="2500" kern="1200">
              <a:latin typeface="Times New Roman" panose="02020603050405020304" pitchFamily="18" charset="0"/>
              <a:cs typeface="Times New Roman" panose="02020603050405020304" pitchFamily="18" charset="0"/>
            </a:rPr>
            <a:t> raster dung </a:t>
          </a:r>
          <a:r>
            <a:rPr lang="en-US" sz="2500" kern="1200" err="1">
              <a:latin typeface="Times New Roman" panose="02020603050405020304" pitchFamily="18" charset="0"/>
              <a:cs typeface="Times New Roman" panose="02020603050405020304" pitchFamily="18" charset="0"/>
            </a:rPr>
            <a:t>lượng</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lớn</a:t>
          </a:r>
          <a:endParaRPr lang="en-US" sz="2500" kern="1200">
            <a:latin typeface="Times New Roman" panose="02020603050405020304" pitchFamily="18" charset="0"/>
            <a:cs typeface="Times New Roman" panose="02020603050405020304" pitchFamily="18" charset="0"/>
          </a:endParaRPr>
        </a:p>
      </dsp:txBody>
      <dsp:txXfrm>
        <a:off x="653270" y="470656"/>
        <a:ext cx="7443952" cy="941312"/>
      </dsp:txXfrm>
    </dsp:sp>
    <dsp:sp modelId="{1F4F5D77-3DB8-4A14-BF6B-850B7FBBC60F}">
      <dsp:nvSpPr>
        <dsp:cNvPr id="0" name=""/>
        <dsp:cNvSpPr/>
      </dsp:nvSpPr>
      <dsp:spPr>
        <a:xfrm>
          <a:off x="64950" y="352992"/>
          <a:ext cx="1176640" cy="117664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E77539-C9D9-4465-B826-C68054EBB722}">
      <dsp:nvSpPr>
        <dsp:cNvPr id="0" name=""/>
        <dsp:cNvSpPr/>
      </dsp:nvSpPr>
      <dsp:spPr>
        <a:xfrm>
          <a:off x="995437" y="1882624"/>
          <a:ext cx="7101785" cy="9413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7167" tIns="63500" rIns="63500" bIns="63500" numCol="1" spcCol="1270" anchor="ctr" anchorCtr="0">
          <a:noAutofit/>
        </a:bodyPr>
        <a:lstStyle/>
        <a:p>
          <a:pPr marL="0" lvl="0" indent="0" algn="ctr" defTabSz="1111250">
            <a:lnSpc>
              <a:spcPct val="90000"/>
            </a:lnSpc>
            <a:spcBef>
              <a:spcPct val="0"/>
            </a:spcBef>
            <a:spcAft>
              <a:spcPct val="35000"/>
            </a:spcAft>
            <a:buNone/>
          </a:pPr>
          <a:r>
            <a:rPr lang="en-US" sz="2500" kern="1200" err="1">
              <a:latin typeface="Times New Roman" panose="02020603050405020304" pitchFamily="18" charset="0"/>
              <a:cs typeface="Times New Roman" panose="02020603050405020304" pitchFamily="18" charset="0"/>
            </a:rPr>
            <a:t>Liên</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kết</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với</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dữ</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liệu</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không</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gian</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quản</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lý</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và</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thao</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tác</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các</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dữ</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liệu</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bản</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đồ</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dưới</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dạng</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vecto</a:t>
          </a:r>
          <a:r>
            <a:rPr lang="en-US" sz="2500" kern="1200">
              <a:latin typeface="Times New Roman" panose="02020603050405020304" pitchFamily="18" charset="0"/>
              <a:cs typeface="Times New Roman" panose="02020603050405020304" pitchFamily="18" charset="0"/>
            </a:rPr>
            <a:t>, raster</a:t>
          </a:r>
        </a:p>
      </dsp:txBody>
      <dsp:txXfrm>
        <a:off x="995437" y="1882624"/>
        <a:ext cx="7101785" cy="941312"/>
      </dsp:txXfrm>
    </dsp:sp>
    <dsp:sp modelId="{358B8BE0-028C-400E-B706-75243A5F1ADC}">
      <dsp:nvSpPr>
        <dsp:cNvPr id="0" name=""/>
        <dsp:cNvSpPr/>
      </dsp:nvSpPr>
      <dsp:spPr>
        <a:xfrm>
          <a:off x="407117" y="1764960"/>
          <a:ext cx="1176640" cy="1176640"/>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F0AF15-0A4C-46D8-95AF-E102A80B76FF}">
      <dsp:nvSpPr>
        <dsp:cNvPr id="0" name=""/>
        <dsp:cNvSpPr/>
      </dsp:nvSpPr>
      <dsp:spPr>
        <a:xfrm>
          <a:off x="653270" y="3294592"/>
          <a:ext cx="7443952" cy="9413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7167" tIns="63500" rIns="63500" bIns="63500" numCol="1" spcCol="1270" anchor="ctr" anchorCtr="0">
          <a:noAutofit/>
        </a:bodyPr>
        <a:lstStyle/>
        <a:p>
          <a:pPr marL="0" lvl="0" indent="0" algn="ctr" defTabSz="1111250">
            <a:lnSpc>
              <a:spcPct val="90000"/>
            </a:lnSpc>
            <a:spcBef>
              <a:spcPct val="0"/>
            </a:spcBef>
            <a:spcAft>
              <a:spcPct val="35000"/>
            </a:spcAft>
            <a:buNone/>
          </a:pPr>
          <a:r>
            <a:rPr lang="en-US" sz="2500" kern="1200" err="1">
              <a:latin typeface="Times New Roman" panose="02020603050405020304" pitchFamily="18" charset="0"/>
              <a:cs typeface="Times New Roman" panose="02020603050405020304" pitchFamily="18" charset="0"/>
            </a:rPr>
            <a:t>Đào</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tạo</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mô</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hình</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hồi</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quy</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phức</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tạp</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và</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các</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vấn</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đề</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về</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phân</a:t>
          </a:r>
          <a:r>
            <a:rPr lang="en-US" sz="2500" kern="1200">
              <a:latin typeface="Times New Roman" panose="02020603050405020304" pitchFamily="18" charset="0"/>
              <a:cs typeface="Times New Roman" panose="02020603050405020304" pitchFamily="18" charset="0"/>
            </a:rPr>
            <a:t> </a:t>
          </a:r>
          <a:r>
            <a:rPr lang="en-US" sz="2500" kern="1200" err="1">
              <a:latin typeface="Times New Roman" panose="02020603050405020304" pitchFamily="18" charset="0"/>
              <a:cs typeface="Times New Roman" panose="02020603050405020304" pitchFamily="18" charset="0"/>
            </a:rPr>
            <a:t>loại</a:t>
          </a:r>
          <a:endParaRPr lang="en-US" sz="2500" kern="1200">
            <a:latin typeface="Times New Roman" panose="02020603050405020304" pitchFamily="18" charset="0"/>
            <a:cs typeface="Times New Roman" panose="02020603050405020304" pitchFamily="18" charset="0"/>
          </a:endParaRPr>
        </a:p>
      </dsp:txBody>
      <dsp:txXfrm>
        <a:off x="653270" y="3294592"/>
        <a:ext cx="7443952" cy="941312"/>
      </dsp:txXfrm>
    </dsp:sp>
    <dsp:sp modelId="{BE32CD37-CDC2-4461-B79D-96A6FC855629}">
      <dsp:nvSpPr>
        <dsp:cNvPr id="0" name=""/>
        <dsp:cNvSpPr/>
      </dsp:nvSpPr>
      <dsp:spPr>
        <a:xfrm>
          <a:off x="64950" y="3176928"/>
          <a:ext cx="1176640" cy="1176640"/>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vl1pPr>
          </a:lstStyle>
          <a:p>
            <a:endParaRPr lang="en-US"/>
          </a:p>
        </p:txBody>
      </p:sp>
      <p:sp>
        <p:nvSpPr>
          <p:cNvPr id="3" name="Date Placeholder 2"/>
          <p:cNvSpPr>
            <a:spLocks noGrp="1"/>
          </p:cNvSpPr>
          <p:nvPr>
            <p:ph type="dt" idx="1"/>
          </p:nvPr>
        </p:nvSpPr>
        <p:spPr>
          <a:xfrm>
            <a:off x="3850442" y="0"/>
            <a:ext cx="2945660" cy="498056"/>
          </a:xfrm>
          <a:prstGeom prst="rect">
            <a:avLst/>
          </a:prstGeom>
        </p:spPr>
        <p:txBody>
          <a:bodyPr vert="horz" lIns="92108" tIns="46054" rIns="92108" bIns="46054" rtlCol="0"/>
          <a:lstStyle>
            <a:lvl1pPr algn="r">
              <a:defRPr sz="1200"/>
            </a:lvl1pPr>
          </a:lstStyle>
          <a:p>
            <a:fld id="{70D4E60B-C48D-45DC-9D5C-020C75435D33}" type="datetimeFigureOut">
              <a:rPr lang="en-US" smtClean="0"/>
              <a:t>11/27/2023</a:t>
            </a:fld>
            <a:endParaRPr lang="en-US"/>
          </a:p>
        </p:txBody>
      </p:sp>
      <p:sp>
        <p:nvSpPr>
          <p:cNvPr id="4" name="Slide Image Placehold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2108" tIns="46054" rIns="92108" bIns="46054" rtlCol="0" anchor="ctr"/>
          <a:lstStyle/>
          <a:p>
            <a:endParaRPr lang="en-US"/>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2108" tIns="46054" rIns="92108" bIns="460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60" cy="498055"/>
          </a:xfrm>
          <a:prstGeom prst="rect">
            <a:avLst/>
          </a:prstGeom>
        </p:spPr>
        <p:txBody>
          <a:bodyPr vert="horz" lIns="92108" tIns="46054" rIns="92108" bIns="46054" rtlCol="0" anchor="b"/>
          <a:lstStyle>
            <a:lvl1pPr algn="l">
              <a:defRPr sz="1200"/>
            </a:lvl1pPr>
          </a:lstStyle>
          <a:p>
            <a:endParaRPr lang="en-US"/>
          </a:p>
        </p:txBody>
      </p:sp>
      <p:sp>
        <p:nvSpPr>
          <p:cNvPr id="7" name="Slide Number Placeholder 6"/>
          <p:cNvSpPr>
            <a:spLocks noGrp="1"/>
          </p:cNvSpPr>
          <p:nvPr>
            <p:ph type="sldNum" sz="quarter" idx="5"/>
          </p:nvPr>
        </p:nvSpPr>
        <p:spPr>
          <a:xfrm>
            <a:off x="3850442" y="9428584"/>
            <a:ext cx="2945660" cy="498055"/>
          </a:xfrm>
          <a:prstGeom prst="rect">
            <a:avLst/>
          </a:prstGeom>
        </p:spPr>
        <p:txBody>
          <a:bodyPr vert="horz" lIns="92108" tIns="46054" rIns="92108" bIns="46054" rtlCol="0" anchor="b"/>
          <a:lstStyle>
            <a:lvl1pPr algn="r">
              <a:defRPr sz="1200"/>
            </a:lvl1pPr>
          </a:lstStyle>
          <a:p>
            <a:fld id="{3F21B02D-D09A-468C-9F8C-25FE803AF738}" type="slidenum">
              <a:rPr lang="en-US" smtClean="0"/>
              <a:t>‹#›</a:t>
            </a:fld>
            <a:endParaRPr lang="en-US"/>
          </a:p>
        </p:txBody>
      </p:sp>
    </p:spTree>
    <p:extLst>
      <p:ext uri="{BB962C8B-B14F-4D97-AF65-F5344CB8AC3E}">
        <p14:creationId xmlns:p14="http://schemas.microsoft.com/office/powerpoint/2010/main" val="746181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21B02D-D09A-468C-9F8C-25FE803AF738}" type="slidenum">
              <a:rPr lang="en-US" smtClean="0"/>
              <a:t>1</a:t>
            </a:fld>
            <a:endParaRPr lang="en-US"/>
          </a:p>
        </p:txBody>
      </p:sp>
    </p:spTree>
    <p:extLst>
      <p:ext uri="{BB962C8B-B14F-4D97-AF65-F5344CB8AC3E}">
        <p14:creationId xmlns:p14="http://schemas.microsoft.com/office/powerpoint/2010/main" val="3450486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prstClr val="black"/>
                </a:solidFill>
              </a:rPr>
              <a:t>© Copyright Showeet.com</a:t>
            </a:r>
            <a:endParaRPr lang="en-US"/>
          </a:p>
        </p:txBody>
      </p:sp>
      <p:sp>
        <p:nvSpPr>
          <p:cNvPr id="4" name="Slide Number Placeholder 3"/>
          <p:cNvSpPr>
            <a:spLocks noGrp="1"/>
          </p:cNvSpPr>
          <p:nvPr>
            <p:ph type="sldNum" sz="quarter" idx="10"/>
          </p:nvPr>
        </p:nvSpPr>
        <p:spPr/>
        <p:txBody>
          <a:bodyPr/>
          <a:lstStyle/>
          <a:p>
            <a:pPr defTabSz="921029">
              <a:defRPr/>
            </a:pPr>
            <a:fld id="{2CA3AB2B-189A-4C92-A457-C6A3833631A7}" type="slidenum">
              <a:rPr lang="en-US">
                <a:solidFill>
                  <a:prstClr val="black"/>
                </a:solidFill>
                <a:latin typeface="Calibri"/>
              </a:rPr>
              <a:pPr defTabSz="921029">
                <a:defRPr/>
              </a:pPr>
              <a:t>2</a:t>
            </a:fld>
            <a:endParaRPr lang="en-US">
              <a:solidFill>
                <a:prstClr val="black"/>
              </a:solidFill>
              <a:latin typeface="Calibri"/>
            </a:endParaRPr>
          </a:p>
        </p:txBody>
      </p:sp>
    </p:spTree>
    <p:extLst>
      <p:ext uri="{BB962C8B-B14F-4D97-AF65-F5344CB8AC3E}">
        <p14:creationId xmlns:p14="http://schemas.microsoft.com/office/powerpoint/2010/main" val="1671548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49F2B-D3D6-43A9-9C53-F4ED69908B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3F7B4F-5C53-4D9B-A158-0E44DDF11B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B3E546-FAF0-4DA6-971C-C6AEB6831958}"/>
              </a:ext>
            </a:extLst>
          </p:cNvPr>
          <p:cNvSpPr>
            <a:spLocks noGrp="1"/>
          </p:cNvSpPr>
          <p:nvPr>
            <p:ph type="dt" sz="half" idx="10"/>
          </p:nvPr>
        </p:nvSpPr>
        <p:spPr/>
        <p:txBody>
          <a:bodyPr/>
          <a:lstStyle/>
          <a:p>
            <a:fld id="{089B146D-7997-4161-8212-A3B45B2FA9B8}" type="datetime1">
              <a:rPr lang="en-US" smtClean="0"/>
              <a:t>11/27/2023</a:t>
            </a:fld>
            <a:endParaRPr lang="en-US"/>
          </a:p>
        </p:txBody>
      </p:sp>
      <p:sp>
        <p:nvSpPr>
          <p:cNvPr id="5" name="Footer Placeholder 4">
            <a:extLst>
              <a:ext uri="{FF2B5EF4-FFF2-40B4-BE49-F238E27FC236}">
                <a16:creationId xmlns:a16="http://schemas.microsoft.com/office/drawing/2014/main" id="{444ECF4A-AC80-4887-BC77-2B7EB02EB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6ECC8-BE25-446F-B570-D0F44C731E69}"/>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206854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BB6C3-574D-4C09-B4FB-18052AF4D7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3EFC45-4102-4811-B7EB-716223C12C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69968C-3668-4CA0-9501-A0F10161FD18}"/>
              </a:ext>
            </a:extLst>
          </p:cNvPr>
          <p:cNvSpPr>
            <a:spLocks noGrp="1"/>
          </p:cNvSpPr>
          <p:nvPr>
            <p:ph type="dt" sz="half" idx="10"/>
          </p:nvPr>
        </p:nvSpPr>
        <p:spPr/>
        <p:txBody>
          <a:bodyPr/>
          <a:lstStyle/>
          <a:p>
            <a:fld id="{0FF2744C-7C1D-4832-A0E7-CE98FCF08ED3}" type="datetime1">
              <a:rPr lang="en-US" smtClean="0"/>
              <a:t>11/27/2023</a:t>
            </a:fld>
            <a:endParaRPr lang="en-US"/>
          </a:p>
        </p:txBody>
      </p:sp>
      <p:sp>
        <p:nvSpPr>
          <p:cNvPr id="5" name="Footer Placeholder 4">
            <a:extLst>
              <a:ext uri="{FF2B5EF4-FFF2-40B4-BE49-F238E27FC236}">
                <a16:creationId xmlns:a16="http://schemas.microsoft.com/office/drawing/2014/main" id="{55A18AF6-97EA-4578-B6CF-151295A93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C57DE-DBE7-4CCC-A896-65660ADE5DC2}"/>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710120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44FE2B-D1AF-40D5-AA62-E705A060D8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ACC6D3-6A56-43FF-9E7E-3F9C803055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15484-861D-4E5C-BB34-E3D0C0A3E041}"/>
              </a:ext>
            </a:extLst>
          </p:cNvPr>
          <p:cNvSpPr>
            <a:spLocks noGrp="1"/>
          </p:cNvSpPr>
          <p:nvPr>
            <p:ph type="dt" sz="half" idx="10"/>
          </p:nvPr>
        </p:nvSpPr>
        <p:spPr/>
        <p:txBody>
          <a:bodyPr/>
          <a:lstStyle/>
          <a:p>
            <a:fld id="{BD13471C-9830-4D5D-8AB3-1A7292C06BAA}" type="datetime1">
              <a:rPr lang="en-US" smtClean="0"/>
              <a:t>11/27/2023</a:t>
            </a:fld>
            <a:endParaRPr lang="en-US"/>
          </a:p>
        </p:txBody>
      </p:sp>
      <p:sp>
        <p:nvSpPr>
          <p:cNvPr id="5" name="Footer Placeholder 4">
            <a:extLst>
              <a:ext uri="{FF2B5EF4-FFF2-40B4-BE49-F238E27FC236}">
                <a16:creationId xmlns:a16="http://schemas.microsoft.com/office/drawing/2014/main" id="{0EE3907B-8BC1-4A9E-928D-4521BB874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89FCF2-8806-4862-88D3-29E52FCA71ED}"/>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238817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grpSp>
        <p:nvGrpSpPr>
          <p:cNvPr id="5" name="Group 4"/>
          <p:cNvGrpSpPr/>
          <p:nvPr userDrawn="1"/>
        </p:nvGrpSpPr>
        <p:grpSpPr>
          <a:xfrm>
            <a:off x="328169" y="6237312"/>
            <a:ext cx="439241" cy="439240"/>
            <a:chOff x="186858" y="6096003"/>
            <a:chExt cx="580550" cy="580549"/>
          </a:xfrm>
          <a:solidFill>
            <a:schemeClr val="bg1">
              <a:lumMod val="95000"/>
            </a:schemeClr>
          </a:solidFill>
        </p:grpSpPr>
        <p:sp>
          <p:nvSpPr>
            <p:cNvPr id="14" name="Rectangle 13"/>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GeosansLight" panose="02000603020000020003"/>
              </a:endParaRPr>
            </a:p>
          </p:txBody>
        </p:sp>
        <p:sp>
          <p:nvSpPr>
            <p:cNvPr id="15" name="Rectangle 14"/>
            <p:cNvSpPr/>
            <p:nvPr userDrawn="1"/>
          </p:nvSpPr>
          <p:spPr>
            <a:xfrm>
              <a:off x="186858" y="6612049"/>
              <a:ext cx="580549" cy="645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a:p>
          </p:txBody>
        </p:sp>
      </p:gr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
        <p:nvSpPr>
          <p:cNvPr id="16" name="Slide Number Placeholder 5"/>
          <p:cNvSpPr>
            <a:spLocks noGrp="1"/>
          </p:cNvSpPr>
          <p:nvPr>
            <p:ph type="sldNum" sz="quarter" idx="12"/>
          </p:nvPr>
        </p:nvSpPr>
        <p:spPr>
          <a:xfrm>
            <a:off x="328169" y="6237312"/>
            <a:ext cx="439241" cy="390437"/>
          </a:xfrm>
          <a:prstGeom prst="rect">
            <a:avLst/>
          </a:prstGeom>
        </p:spPr>
        <p:txBody>
          <a:bodyPr anchor="ctr"/>
          <a:lstStyle>
            <a:lvl1pPr algn="ctr">
              <a:defRPr sz="1400">
                <a:solidFill>
                  <a:srgbClr val="2F3A46"/>
                </a:solidFill>
              </a:defRPr>
            </a:lvl1pPr>
          </a:lstStyle>
          <a:p>
            <a:fld id="{F68327C5-B821-4FE9-A59A-A60D9EB59A9A}" type="slidenum">
              <a:rPr lang="en-US" smtClean="0"/>
              <a:pPr/>
              <a:t>‹#›</a:t>
            </a:fld>
            <a:endParaRPr lang="en-US"/>
          </a:p>
        </p:txBody>
      </p:sp>
      <p:sp>
        <p:nvSpPr>
          <p:cNvPr id="10" name="Sous-titre 2"/>
          <p:cNvSpPr>
            <a:spLocks noGrp="1"/>
          </p:cNvSpPr>
          <p:nvPr>
            <p:ph type="subTitle" idx="1"/>
          </p:nvPr>
        </p:nvSpPr>
        <p:spPr>
          <a:xfrm>
            <a:off x="623888" y="620688"/>
            <a:ext cx="7694645" cy="288032"/>
          </a:xfrm>
        </p:spPr>
        <p:txBody>
          <a:bodyPr anchor="ctr">
            <a:noAutofit/>
          </a:bodyPr>
          <a:lstStyle>
            <a:lvl1pPr marL="0" indent="0" algn="l">
              <a:buNone/>
              <a:defRPr sz="1600" cap="small" baseline="0">
                <a:solidFill>
                  <a:srgbClr val="2F3A46"/>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fr-FR"/>
              <a:t>Modifiez le style des sous-titres du masque</a:t>
            </a:r>
            <a:endParaRPr lang="en-US"/>
          </a:p>
        </p:txBody>
      </p:sp>
      <p:sp>
        <p:nvSpPr>
          <p:cNvPr id="11" name="Espace réservé du titre 1"/>
          <p:cNvSpPr>
            <a:spLocks noGrp="1"/>
          </p:cNvSpPr>
          <p:nvPr>
            <p:ph type="title"/>
          </p:nvPr>
        </p:nvSpPr>
        <p:spPr>
          <a:xfrm>
            <a:off x="623888" y="3078"/>
            <a:ext cx="7694645" cy="617612"/>
          </a:xfrm>
          <a:prstGeom prst="rect">
            <a:avLst/>
          </a:prstGeom>
        </p:spPr>
        <p:txBody>
          <a:bodyPr vert="horz" lIns="91440" tIns="45720" rIns="91440" bIns="45720" rtlCol="0" anchor="ctr">
            <a:normAutofit/>
          </a:bodyPr>
          <a:lstStyle>
            <a:lvl1pPr algn="l">
              <a:defRPr>
                <a:solidFill>
                  <a:srgbClr val="2F3A46"/>
                </a:solidFill>
              </a:defRPr>
            </a:lvl1pPr>
          </a:lstStyle>
          <a:p>
            <a:r>
              <a:rPr lang="fr-FR"/>
              <a:t>Modifiez le style du titre</a:t>
            </a:r>
            <a:endParaRPr lang="en-US"/>
          </a:p>
        </p:txBody>
      </p:sp>
      <p:pic>
        <p:nvPicPr>
          <p:cNvPr id="12" name="Picture 11"/>
          <p:cNvPicPr>
            <a:picLocks noChangeAspect="1"/>
          </p:cNvPicPr>
          <p:nvPr userDrawn="1"/>
        </p:nvPicPr>
        <p:blipFill>
          <a:blip r:embed="rId3"/>
          <a:stretch>
            <a:fillRect/>
          </a:stretch>
        </p:blipFill>
        <p:spPr>
          <a:xfrm>
            <a:off x="10344472" y="100099"/>
            <a:ext cx="1627773" cy="451143"/>
          </a:xfrm>
          <a:prstGeom prst="rect">
            <a:avLst/>
          </a:prstGeom>
        </p:spPr>
      </p:pic>
    </p:spTree>
    <p:extLst>
      <p:ext uri="{BB962C8B-B14F-4D97-AF65-F5344CB8AC3E}">
        <p14:creationId xmlns:p14="http://schemas.microsoft.com/office/powerpoint/2010/main" val="2557378467"/>
      </p:ext>
    </p:extLst>
  </p:cSld>
  <p:clrMapOvr>
    <a:masterClrMapping/>
  </p:clrMapOvr>
  <p:extLst>
    <p:ext uri="{DCECCB84-F9BA-43D5-87BE-67443E8EF086}">
      <p15:sldGuideLst xmlns:p15="http://schemas.microsoft.com/office/powerpoint/2012/main">
        <p15:guide id="1" pos="3840">
          <p15:clr>
            <a:srgbClr val="FBAE40"/>
          </p15:clr>
        </p15:guide>
        <p15:guide id="2" pos="7287">
          <p15:clr>
            <a:srgbClr val="FBAE40"/>
          </p15:clr>
        </p15:guide>
        <p15:guide id="3" pos="39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683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A2F12-3F24-441E-BD35-F9FAE8AF42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4D094A-C39B-4B0B-A28C-799994F1AC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14E60-ADD7-4B0C-AA73-A46A238ED093}"/>
              </a:ext>
            </a:extLst>
          </p:cNvPr>
          <p:cNvSpPr>
            <a:spLocks noGrp="1"/>
          </p:cNvSpPr>
          <p:nvPr>
            <p:ph type="dt" sz="half" idx="10"/>
          </p:nvPr>
        </p:nvSpPr>
        <p:spPr/>
        <p:txBody>
          <a:bodyPr/>
          <a:lstStyle/>
          <a:p>
            <a:fld id="{75E129CC-E537-4230-B354-5C4F87BAA986}" type="datetime1">
              <a:rPr lang="en-US" smtClean="0"/>
              <a:t>11/27/2023</a:t>
            </a:fld>
            <a:endParaRPr lang="en-US"/>
          </a:p>
        </p:txBody>
      </p:sp>
      <p:sp>
        <p:nvSpPr>
          <p:cNvPr id="5" name="Footer Placeholder 4">
            <a:extLst>
              <a:ext uri="{FF2B5EF4-FFF2-40B4-BE49-F238E27FC236}">
                <a16:creationId xmlns:a16="http://schemas.microsoft.com/office/drawing/2014/main" id="{41E06AC2-DCC2-4EEF-AB6A-B5103962EE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13DD03-088E-4DCB-84E4-C43432989F0B}"/>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414556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F1EF-DBB1-4A45-9EDC-046816F08B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688F1D-6E02-48FB-AEF1-5C90534624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570768-DFE6-4383-BE97-89BDA13723A9}"/>
              </a:ext>
            </a:extLst>
          </p:cNvPr>
          <p:cNvSpPr>
            <a:spLocks noGrp="1"/>
          </p:cNvSpPr>
          <p:nvPr>
            <p:ph type="dt" sz="half" idx="10"/>
          </p:nvPr>
        </p:nvSpPr>
        <p:spPr/>
        <p:txBody>
          <a:bodyPr/>
          <a:lstStyle/>
          <a:p>
            <a:fld id="{39C68CE3-A9E2-4606-9130-85963D0870D8}" type="datetime1">
              <a:rPr lang="en-US" smtClean="0"/>
              <a:t>11/27/2023</a:t>
            </a:fld>
            <a:endParaRPr lang="en-US"/>
          </a:p>
        </p:txBody>
      </p:sp>
      <p:sp>
        <p:nvSpPr>
          <p:cNvPr id="5" name="Footer Placeholder 4">
            <a:extLst>
              <a:ext uri="{FF2B5EF4-FFF2-40B4-BE49-F238E27FC236}">
                <a16:creationId xmlns:a16="http://schemas.microsoft.com/office/drawing/2014/main" id="{E8CDF41B-8C55-4106-A7F8-3F5638AD4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77202F-B448-40A8-807F-37255A248B55}"/>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1165197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FD9FB-5AFE-4CEB-A9A0-1331143C19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69BDA7-F2B7-433D-9AA4-D546DD83B2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91F81-3C8D-41F7-9D2B-14ADD00FFD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4C8CE4-FB46-4A15-B575-A4C7008E7F0F}"/>
              </a:ext>
            </a:extLst>
          </p:cNvPr>
          <p:cNvSpPr>
            <a:spLocks noGrp="1"/>
          </p:cNvSpPr>
          <p:nvPr>
            <p:ph type="dt" sz="half" idx="10"/>
          </p:nvPr>
        </p:nvSpPr>
        <p:spPr/>
        <p:txBody>
          <a:bodyPr/>
          <a:lstStyle/>
          <a:p>
            <a:fld id="{989A289A-4A78-4818-BC03-75903ED10960}" type="datetime1">
              <a:rPr lang="en-US" smtClean="0"/>
              <a:t>11/27/2023</a:t>
            </a:fld>
            <a:endParaRPr lang="en-US"/>
          </a:p>
        </p:txBody>
      </p:sp>
      <p:sp>
        <p:nvSpPr>
          <p:cNvPr id="6" name="Footer Placeholder 5">
            <a:extLst>
              <a:ext uri="{FF2B5EF4-FFF2-40B4-BE49-F238E27FC236}">
                <a16:creationId xmlns:a16="http://schemas.microsoft.com/office/drawing/2014/main" id="{23B0CD5D-B634-453A-BFE7-7F02ED67EE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AF14B7-6E53-4411-B61E-2DECB5E9A801}"/>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3564491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21E18-1EA6-46C1-A037-4B59288786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1F9FA2-D48D-4082-B1C6-56865F7698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938E2A-04F3-4F6B-AF15-30527AEDC3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A56ACA-A6C6-44A7-89F9-5977B422CC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648B21-BEAF-4091-A83A-D59CCA1F20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1B9CA-BE31-48C5-973A-63E769231D00}"/>
              </a:ext>
            </a:extLst>
          </p:cNvPr>
          <p:cNvSpPr>
            <a:spLocks noGrp="1"/>
          </p:cNvSpPr>
          <p:nvPr>
            <p:ph type="dt" sz="half" idx="10"/>
          </p:nvPr>
        </p:nvSpPr>
        <p:spPr/>
        <p:txBody>
          <a:bodyPr/>
          <a:lstStyle/>
          <a:p>
            <a:fld id="{152285B9-241A-4F14-87E9-5083B049E608}" type="datetime1">
              <a:rPr lang="en-US" smtClean="0"/>
              <a:t>11/27/2023</a:t>
            </a:fld>
            <a:endParaRPr lang="en-US"/>
          </a:p>
        </p:txBody>
      </p:sp>
      <p:sp>
        <p:nvSpPr>
          <p:cNvPr id="8" name="Footer Placeholder 7">
            <a:extLst>
              <a:ext uri="{FF2B5EF4-FFF2-40B4-BE49-F238E27FC236}">
                <a16:creationId xmlns:a16="http://schemas.microsoft.com/office/drawing/2014/main" id="{49D14282-56EE-44A4-BC88-046F409B88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C6EE1A-EADD-44EB-A397-FC658ADB1A67}"/>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2588790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67E66-9EB0-4A0F-994A-1B2BD1B1E6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C219BE-399D-4856-A20D-3B773DAE03B8}"/>
              </a:ext>
            </a:extLst>
          </p:cNvPr>
          <p:cNvSpPr>
            <a:spLocks noGrp="1"/>
          </p:cNvSpPr>
          <p:nvPr>
            <p:ph type="dt" sz="half" idx="10"/>
          </p:nvPr>
        </p:nvSpPr>
        <p:spPr/>
        <p:txBody>
          <a:bodyPr/>
          <a:lstStyle/>
          <a:p>
            <a:fld id="{F9D22DDC-A58F-4EDA-9603-A3014AAC9D02}" type="datetime1">
              <a:rPr lang="en-US" smtClean="0"/>
              <a:t>11/27/2023</a:t>
            </a:fld>
            <a:endParaRPr lang="en-US"/>
          </a:p>
        </p:txBody>
      </p:sp>
      <p:sp>
        <p:nvSpPr>
          <p:cNvPr id="4" name="Footer Placeholder 3">
            <a:extLst>
              <a:ext uri="{FF2B5EF4-FFF2-40B4-BE49-F238E27FC236}">
                <a16:creationId xmlns:a16="http://schemas.microsoft.com/office/drawing/2014/main" id="{EFD366AB-73C8-4594-8F1E-72FEF0D77D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EE056-5A01-4ECB-AB7F-9BC7D54DA468}"/>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2854998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32AA38-FCDC-4A48-9498-879E2B4B3821}"/>
              </a:ext>
            </a:extLst>
          </p:cNvPr>
          <p:cNvSpPr>
            <a:spLocks noGrp="1"/>
          </p:cNvSpPr>
          <p:nvPr>
            <p:ph type="dt" sz="half" idx="10"/>
          </p:nvPr>
        </p:nvSpPr>
        <p:spPr/>
        <p:txBody>
          <a:bodyPr/>
          <a:lstStyle/>
          <a:p>
            <a:fld id="{0E0E8A3B-4DA4-43CA-9207-0EE0AE469843}" type="datetime1">
              <a:rPr lang="en-US" smtClean="0"/>
              <a:t>11/27/2023</a:t>
            </a:fld>
            <a:endParaRPr lang="en-US"/>
          </a:p>
        </p:txBody>
      </p:sp>
      <p:sp>
        <p:nvSpPr>
          <p:cNvPr id="3" name="Footer Placeholder 2">
            <a:extLst>
              <a:ext uri="{FF2B5EF4-FFF2-40B4-BE49-F238E27FC236}">
                <a16:creationId xmlns:a16="http://schemas.microsoft.com/office/drawing/2014/main" id="{1B562ED4-60FD-4D59-902A-84A8803926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1ADBD4-42D1-4053-874E-8C4E9FFEFCDB}"/>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875301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E2DE6-77C5-4843-B373-BD48EDA97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445E09-E4C8-4B22-B232-0237CDB2CB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5D511C-71A1-4FEB-9366-04DEE2AFBF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206A66-602C-4F19-A390-41C4FE7DD321}"/>
              </a:ext>
            </a:extLst>
          </p:cNvPr>
          <p:cNvSpPr>
            <a:spLocks noGrp="1"/>
          </p:cNvSpPr>
          <p:nvPr>
            <p:ph type="dt" sz="half" idx="10"/>
          </p:nvPr>
        </p:nvSpPr>
        <p:spPr/>
        <p:txBody>
          <a:bodyPr/>
          <a:lstStyle/>
          <a:p>
            <a:fld id="{CE6B0570-AC97-4CCF-ABD4-2CF8BE4BCEA0}" type="datetime1">
              <a:rPr lang="en-US" smtClean="0"/>
              <a:t>11/27/2023</a:t>
            </a:fld>
            <a:endParaRPr lang="en-US"/>
          </a:p>
        </p:txBody>
      </p:sp>
      <p:sp>
        <p:nvSpPr>
          <p:cNvPr id="6" name="Footer Placeholder 5">
            <a:extLst>
              <a:ext uri="{FF2B5EF4-FFF2-40B4-BE49-F238E27FC236}">
                <a16:creationId xmlns:a16="http://schemas.microsoft.com/office/drawing/2014/main" id="{8A334925-EBEE-4B7F-8313-F95DCD0E86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C10E95-4901-4B12-9371-F5A0F9EC5FFE}"/>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70663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B123B-B7A4-42E0-88C5-0BA728BD32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E00A19-3299-47AE-85B3-1AE98609C8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495330-4A65-4EF0-B38F-746F50B36B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08155-09D8-4927-883B-BA1CE044F616}"/>
              </a:ext>
            </a:extLst>
          </p:cNvPr>
          <p:cNvSpPr>
            <a:spLocks noGrp="1"/>
          </p:cNvSpPr>
          <p:nvPr>
            <p:ph type="dt" sz="half" idx="10"/>
          </p:nvPr>
        </p:nvSpPr>
        <p:spPr/>
        <p:txBody>
          <a:bodyPr/>
          <a:lstStyle/>
          <a:p>
            <a:fld id="{63FBE0AB-28E2-4D1F-966F-071D65414018}" type="datetime1">
              <a:rPr lang="en-US" smtClean="0"/>
              <a:t>11/27/2023</a:t>
            </a:fld>
            <a:endParaRPr lang="en-US"/>
          </a:p>
        </p:txBody>
      </p:sp>
      <p:sp>
        <p:nvSpPr>
          <p:cNvPr id="6" name="Footer Placeholder 5">
            <a:extLst>
              <a:ext uri="{FF2B5EF4-FFF2-40B4-BE49-F238E27FC236}">
                <a16:creationId xmlns:a16="http://schemas.microsoft.com/office/drawing/2014/main" id="{BEB5304F-652F-43D5-A02D-0BFD470ECA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94FB0A-A6CC-4E80-88A9-C48BB79AA029}"/>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3007661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A2FFB-7D0B-4119-84C2-AC36B9430F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865959-6895-4835-B0C4-56529843E6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3FED68-FB69-4B68-A558-776FDDF7B3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A00EC-F0C5-4591-86D0-9BC65A99888D}" type="datetime1">
              <a:rPr lang="en-US" smtClean="0"/>
              <a:t>11/27/2023</a:t>
            </a:fld>
            <a:endParaRPr lang="en-US"/>
          </a:p>
        </p:txBody>
      </p:sp>
      <p:sp>
        <p:nvSpPr>
          <p:cNvPr id="5" name="Footer Placeholder 4">
            <a:extLst>
              <a:ext uri="{FF2B5EF4-FFF2-40B4-BE49-F238E27FC236}">
                <a16:creationId xmlns:a16="http://schemas.microsoft.com/office/drawing/2014/main" id="{9AD49B19-BE0A-496E-8064-2453800D5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79EE48-2877-4067-8067-B91B623476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7274563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887756" y="3078"/>
            <a:ext cx="7694645" cy="617612"/>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5" name="Rectangle 14"/>
          <p:cNvSpPr/>
          <p:nvPr/>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prstClr val="black"/>
                </a:solidFill>
              </a:rPr>
              <a:t>© Copyright Showeet.com</a:t>
            </a:r>
          </a:p>
        </p:txBody>
      </p:sp>
    </p:spTree>
    <p:extLst>
      <p:ext uri="{BB962C8B-B14F-4D97-AF65-F5344CB8AC3E}">
        <p14:creationId xmlns:p14="http://schemas.microsoft.com/office/powerpoint/2010/main" val="2245518806"/>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r" defTabSz="914354" rtl="0" eaLnBrk="1" latinLnBrk="0" hangingPunct="1">
        <a:spcBef>
          <a:spcPct val="0"/>
        </a:spcBef>
        <a:buNone/>
        <a:defRPr sz="3200" b="1" kern="1200" cap="small" normalizeH="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0.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Layout" Target="../diagrams/layout5.xml"/><Relationship Id="rId7" Type="http://schemas.openxmlformats.org/officeDocument/2006/relationships/image" Target="../media/image9.png"/><Relationship Id="rId12" Type="http://schemas.microsoft.com/office/2007/relationships/diagramDrawing" Target="../diagrams/drawing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openxmlformats.org/officeDocument/2006/relationships/diagramColors" Target="../diagrams/colors6.xml"/><Relationship Id="rId5" Type="http://schemas.openxmlformats.org/officeDocument/2006/relationships/diagramColors" Target="../diagrams/colors5.xml"/><Relationship Id="rId10" Type="http://schemas.openxmlformats.org/officeDocument/2006/relationships/diagramQuickStyle" Target="../diagrams/quickStyle6.xml"/><Relationship Id="rId4" Type="http://schemas.openxmlformats.org/officeDocument/2006/relationships/diagramQuickStyle" Target="../diagrams/quickStyle5.xml"/><Relationship Id="rId9"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C60FFD-3B5C-4EDB-8AED-CEB46D365145}"/>
              </a:ext>
            </a:extLst>
          </p:cNvPr>
          <p:cNvPicPr>
            <a:picLocks noChangeAspect="1"/>
          </p:cNvPicPr>
          <p:nvPr/>
        </p:nvPicPr>
        <p:blipFill>
          <a:blip r:embed="rId3"/>
          <a:stretch>
            <a:fillRect/>
          </a:stretch>
        </p:blipFill>
        <p:spPr>
          <a:xfrm>
            <a:off x="0" y="0"/>
            <a:ext cx="12192000" cy="6858000"/>
          </a:xfrm>
          <a:prstGeom prst="rect">
            <a:avLst/>
          </a:prstGeom>
        </p:spPr>
      </p:pic>
      <p:sp>
        <p:nvSpPr>
          <p:cNvPr id="7" name="Subtitle 2">
            <a:extLst>
              <a:ext uri="{FF2B5EF4-FFF2-40B4-BE49-F238E27FC236}">
                <a16:creationId xmlns:a16="http://schemas.microsoft.com/office/drawing/2014/main" id="{1A1726A1-E250-4E6B-8481-98A5B9F2927F}"/>
              </a:ext>
            </a:extLst>
          </p:cNvPr>
          <p:cNvSpPr txBox="1">
            <a:spLocks/>
          </p:cNvSpPr>
          <p:nvPr/>
        </p:nvSpPr>
        <p:spPr>
          <a:xfrm>
            <a:off x="1437124" y="102383"/>
            <a:ext cx="8961588" cy="12601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US" sz="2000" b="1" err="1">
                <a:solidFill>
                  <a:schemeClr val="bg1"/>
                </a:solidFill>
                <a:latin typeface="Arial" panose="020B0604020202020204" pitchFamily="34" charset="0"/>
                <a:ea typeface="SimSun"/>
                <a:cs typeface="Arial" panose="020B0604020202020204" pitchFamily="34" charset="0"/>
              </a:rPr>
              <a:t>ĐẠI</a:t>
            </a:r>
            <a:r>
              <a:rPr lang="en-US" sz="2000" b="1">
                <a:solidFill>
                  <a:schemeClr val="bg1"/>
                </a:solidFill>
                <a:latin typeface="Arial" panose="020B0604020202020204" pitchFamily="34" charset="0"/>
                <a:ea typeface="SimSun"/>
                <a:cs typeface="Arial" panose="020B0604020202020204" pitchFamily="34" charset="0"/>
              </a:rPr>
              <a:t> </a:t>
            </a:r>
            <a:r>
              <a:rPr lang="en-US" sz="2000" b="1" err="1">
                <a:solidFill>
                  <a:schemeClr val="bg1"/>
                </a:solidFill>
                <a:latin typeface="Arial" panose="020B0604020202020204" pitchFamily="34" charset="0"/>
                <a:ea typeface="SimSun"/>
                <a:cs typeface="Arial" panose="020B0604020202020204" pitchFamily="34" charset="0"/>
              </a:rPr>
              <a:t>HỌC</a:t>
            </a:r>
            <a:r>
              <a:rPr lang="en-US" sz="2000" b="1">
                <a:solidFill>
                  <a:schemeClr val="bg1"/>
                </a:solidFill>
                <a:latin typeface="Arial" panose="020B0604020202020204" pitchFamily="34" charset="0"/>
                <a:ea typeface="SimSun"/>
                <a:cs typeface="Arial" panose="020B0604020202020204" pitchFamily="34" charset="0"/>
              </a:rPr>
              <a:t> </a:t>
            </a:r>
            <a:r>
              <a:rPr lang="en-US" sz="2000" b="1" err="1">
                <a:solidFill>
                  <a:schemeClr val="bg1"/>
                </a:solidFill>
                <a:latin typeface="Arial" panose="020B0604020202020204" pitchFamily="34" charset="0"/>
                <a:ea typeface="SimSun"/>
                <a:cs typeface="Arial" panose="020B0604020202020204" pitchFamily="34" charset="0"/>
              </a:rPr>
              <a:t>QUỐC</a:t>
            </a:r>
            <a:r>
              <a:rPr lang="en-US" sz="2000" b="1">
                <a:solidFill>
                  <a:schemeClr val="bg1"/>
                </a:solidFill>
                <a:latin typeface="Arial" panose="020B0604020202020204" pitchFamily="34" charset="0"/>
                <a:ea typeface="SimSun"/>
                <a:cs typeface="Arial" panose="020B0604020202020204" pitchFamily="34" charset="0"/>
              </a:rPr>
              <a:t> GIA </a:t>
            </a:r>
            <a:r>
              <a:rPr lang="en-US" sz="2000" b="1" err="1">
                <a:solidFill>
                  <a:schemeClr val="bg1"/>
                </a:solidFill>
                <a:latin typeface="Arial" panose="020B0604020202020204" pitchFamily="34" charset="0"/>
                <a:ea typeface="SimSun"/>
                <a:cs typeface="Arial" panose="020B0604020202020204" pitchFamily="34" charset="0"/>
              </a:rPr>
              <a:t>THÀNH</a:t>
            </a:r>
            <a:r>
              <a:rPr lang="en-US" sz="2000" b="1">
                <a:solidFill>
                  <a:schemeClr val="bg1"/>
                </a:solidFill>
                <a:latin typeface="Arial" panose="020B0604020202020204" pitchFamily="34" charset="0"/>
                <a:ea typeface="SimSun"/>
                <a:cs typeface="Arial" panose="020B0604020202020204" pitchFamily="34" charset="0"/>
              </a:rPr>
              <a:t> </a:t>
            </a:r>
            <a:r>
              <a:rPr lang="en-US" sz="2000" b="1" err="1">
                <a:solidFill>
                  <a:schemeClr val="bg1"/>
                </a:solidFill>
                <a:latin typeface="Arial" panose="020B0604020202020204" pitchFamily="34" charset="0"/>
                <a:ea typeface="SimSun"/>
                <a:cs typeface="Arial" panose="020B0604020202020204" pitchFamily="34" charset="0"/>
              </a:rPr>
              <a:t>PHỐ</a:t>
            </a:r>
            <a:r>
              <a:rPr lang="en-US" sz="2000" b="1">
                <a:solidFill>
                  <a:schemeClr val="bg1"/>
                </a:solidFill>
                <a:latin typeface="Arial" panose="020B0604020202020204" pitchFamily="34" charset="0"/>
                <a:ea typeface="SimSun"/>
                <a:cs typeface="Arial" panose="020B0604020202020204" pitchFamily="34" charset="0"/>
              </a:rPr>
              <a:t> </a:t>
            </a:r>
            <a:r>
              <a:rPr lang="en-US" sz="2000" b="1" err="1">
                <a:solidFill>
                  <a:schemeClr val="bg1"/>
                </a:solidFill>
                <a:latin typeface="Arial" panose="020B0604020202020204" pitchFamily="34" charset="0"/>
                <a:ea typeface="SimSun"/>
                <a:cs typeface="Arial" panose="020B0604020202020204" pitchFamily="34" charset="0"/>
              </a:rPr>
              <a:t>HỒ</a:t>
            </a:r>
            <a:r>
              <a:rPr lang="en-US" sz="2000" b="1">
                <a:solidFill>
                  <a:schemeClr val="bg1"/>
                </a:solidFill>
                <a:latin typeface="Arial" panose="020B0604020202020204" pitchFamily="34" charset="0"/>
                <a:ea typeface="SimSun"/>
                <a:cs typeface="Arial" panose="020B0604020202020204" pitchFamily="34" charset="0"/>
              </a:rPr>
              <a:t> </a:t>
            </a:r>
            <a:r>
              <a:rPr lang="en-US" sz="2000" b="1" err="1">
                <a:solidFill>
                  <a:schemeClr val="bg1"/>
                </a:solidFill>
                <a:latin typeface="Arial" panose="020B0604020202020204" pitchFamily="34" charset="0"/>
                <a:ea typeface="SimSun"/>
                <a:cs typeface="Arial" panose="020B0604020202020204" pitchFamily="34" charset="0"/>
              </a:rPr>
              <a:t>CHÍ</a:t>
            </a:r>
            <a:r>
              <a:rPr lang="en-US" sz="2000" b="1">
                <a:solidFill>
                  <a:schemeClr val="bg1"/>
                </a:solidFill>
                <a:latin typeface="Arial" panose="020B0604020202020204" pitchFamily="34" charset="0"/>
                <a:ea typeface="SimSun"/>
                <a:cs typeface="Arial" panose="020B0604020202020204" pitchFamily="34" charset="0"/>
              </a:rPr>
              <a:t> MINH</a:t>
            </a:r>
          </a:p>
          <a:p>
            <a:pPr marL="0" lvl="0" indent="0" algn="ctr">
              <a:buNone/>
              <a:defRPr/>
            </a:pPr>
            <a:r>
              <a:rPr lang="en-US" sz="2000" b="1" err="1">
                <a:solidFill>
                  <a:schemeClr val="bg1"/>
                </a:solidFill>
                <a:latin typeface="Arial" panose="020B0604020202020204" pitchFamily="34" charset="0"/>
                <a:ea typeface="SimSun"/>
                <a:cs typeface="Arial" panose="020B0604020202020204" pitchFamily="34" charset="0"/>
              </a:rPr>
              <a:t>TRƯỜNG</a:t>
            </a:r>
            <a:r>
              <a:rPr lang="en-US" sz="2000" b="1">
                <a:solidFill>
                  <a:schemeClr val="bg1"/>
                </a:solidFill>
                <a:latin typeface="Arial" panose="020B0604020202020204" pitchFamily="34" charset="0"/>
                <a:ea typeface="SimSun"/>
                <a:cs typeface="Arial" panose="020B0604020202020204" pitchFamily="34" charset="0"/>
              </a:rPr>
              <a:t> </a:t>
            </a:r>
            <a:r>
              <a:rPr lang="en-US" sz="2000" b="1" err="1">
                <a:solidFill>
                  <a:schemeClr val="bg1"/>
                </a:solidFill>
                <a:latin typeface="Arial" panose="020B0604020202020204" pitchFamily="34" charset="0"/>
                <a:ea typeface="SimSun"/>
                <a:cs typeface="Arial" panose="020B0604020202020204" pitchFamily="34" charset="0"/>
              </a:rPr>
              <a:t>ĐẠI</a:t>
            </a:r>
            <a:r>
              <a:rPr lang="en-US" sz="2000" b="1">
                <a:solidFill>
                  <a:schemeClr val="bg1"/>
                </a:solidFill>
                <a:latin typeface="Arial" panose="020B0604020202020204" pitchFamily="34" charset="0"/>
                <a:ea typeface="SimSun"/>
                <a:cs typeface="Arial" panose="020B0604020202020204" pitchFamily="34" charset="0"/>
              </a:rPr>
              <a:t> </a:t>
            </a:r>
            <a:r>
              <a:rPr lang="en-US" sz="2000" b="1" err="1">
                <a:solidFill>
                  <a:schemeClr val="bg1"/>
                </a:solidFill>
                <a:latin typeface="Arial" panose="020B0604020202020204" pitchFamily="34" charset="0"/>
                <a:ea typeface="SimSun"/>
                <a:cs typeface="Arial" panose="020B0604020202020204" pitchFamily="34" charset="0"/>
              </a:rPr>
              <a:t>HỌC</a:t>
            </a:r>
            <a:r>
              <a:rPr lang="en-US" sz="2000" b="1">
                <a:solidFill>
                  <a:schemeClr val="bg1"/>
                </a:solidFill>
                <a:latin typeface="Arial" panose="020B0604020202020204" pitchFamily="34" charset="0"/>
                <a:ea typeface="SimSun"/>
                <a:cs typeface="Arial" panose="020B0604020202020204" pitchFamily="34" charset="0"/>
              </a:rPr>
              <a:t> KHOA </a:t>
            </a:r>
            <a:r>
              <a:rPr lang="en-US" sz="2000" b="1" err="1">
                <a:solidFill>
                  <a:schemeClr val="bg1"/>
                </a:solidFill>
                <a:latin typeface="Arial" panose="020B0604020202020204" pitchFamily="34" charset="0"/>
                <a:ea typeface="SimSun"/>
                <a:cs typeface="Arial" panose="020B0604020202020204" pitchFamily="34" charset="0"/>
              </a:rPr>
              <a:t>HỌC</a:t>
            </a:r>
            <a:r>
              <a:rPr lang="en-US" sz="2000" b="1">
                <a:solidFill>
                  <a:schemeClr val="bg1"/>
                </a:solidFill>
                <a:latin typeface="Arial" panose="020B0604020202020204" pitchFamily="34" charset="0"/>
                <a:ea typeface="SimSun"/>
                <a:cs typeface="Arial" panose="020B0604020202020204" pitchFamily="34" charset="0"/>
              </a:rPr>
              <a:t> </a:t>
            </a:r>
            <a:r>
              <a:rPr lang="en-US" sz="2000" b="1" err="1">
                <a:solidFill>
                  <a:schemeClr val="bg1"/>
                </a:solidFill>
                <a:latin typeface="Arial" panose="020B0604020202020204" pitchFamily="34" charset="0"/>
                <a:ea typeface="SimSun"/>
                <a:cs typeface="Arial" panose="020B0604020202020204" pitchFamily="34" charset="0"/>
              </a:rPr>
              <a:t>TỰ</a:t>
            </a:r>
            <a:r>
              <a:rPr lang="en-US" sz="2000" b="1">
                <a:solidFill>
                  <a:schemeClr val="bg1"/>
                </a:solidFill>
                <a:latin typeface="Arial" panose="020B0604020202020204" pitchFamily="34" charset="0"/>
                <a:ea typeface="SimSun"/>
                <a:cs typeface="Arial" panose="020B0604020202020204" pitchFamily="34" charset="0"/>
              </a:rPr>
              <a:t> </a:t>
            </a:r>
            <a:r>
              <a:rPr lang="en-US" sz="2000" b="1" err="1">
                <a:solidFill>
                  <a:schemeClr val="bg1"/>
                </a:solidFill>
                <a:latin typeface="Arial" panose="020B0604020202020204" pitchFamily="34" charset="0"/>
                <a:ea typeface="SimSun"/>
                <a:cs typeface="Arial" panose="020B0604020202020204" pitchFamily="34" charset="0"/>
              </a:rPr>
              <a:t>NHIÊN</a:t>
            </a:r>
            <a:r>
              <a:rPr lang="en-US" sz="2000" b="1">
                <a:solidFill>
                  <a:schemeClr val="bg1"/>
                </a:solidFill>
                <a:latin typeface="Arial" panose="020B0604020202020204" pitchFamily="34" charset="0"/>
                <a:ea typeface="SimSun"/>
                <a:cs typeface="Arial" panose="020B0604020202020204" pitchFamily="34" charset="0"/>
              </a:rPr>
              <a:t> </a:t>
            </a:r>
          </a:p>
          <a:p>
            <a:pPr marL="0" lvl="0" indent="0" algn="ctr">
              <a:buNone/>
              <a:defRPr/>
            </a:pPr>
            <a:r>
              <a:rPr lang="en-US" sz="2000" b="1">
                <a:solidFill>
                  <a:schemeClr val="bg1"/>
                </a:solidFill>
                <a:latin typeface="Arial" panose="020B0604020202020204" pitchFamily="34" charset="0"/>
                <a:ea typeface="SimSun"/>
                <a:cs typeface="Arial" panose="020B0604020202020204" pitchFamily="34" charset="0"/>
              </a:rPr>
              <a:t> KHOA ĐỊA </a:t>
            </a:r>
            <a:r>
              <a:rPr lang="en-US" sz="2000" b="1" err="1">
                <a:solidFill>
                  <a:schemeClr val="bg1"/>
                </a:solidFill>
                <a:latin typeface="Arial" panose="020B0604020202020204" pitchFamily="34" charset="0"/>
                <a:ea typeface="SimSun"/>
                <a:cs typeface="Arial" panose="020B0604020202020204" pitchFamily="34" charset="0"/>
              </a:rPr>
              <a:t>CHẤT</a:t>
            </a:r>
            <a:endParaRPr lang="en-US" sz="2000" b="1">
              <a:solidFill>
                <a:schemeClr val="bg1"/>
              </a:solidFill>
              <a:latin typeface="Arial" panose="020B0604020202020204" pitchFamily="34" charset="0"/>
              <a:ea typeface="SimSun"/>
              <a:cs typeface="Arial" panose="020B0604020202020204" pitchFamily="34" charset="0"/>
            </a:endParaRPr>
          </a:p>
          <a:p>
            <a:pPr marL="0" indent="0" algn="ctr">
              <a:buNone/>
            </a:pPr>
            <a:r>
              <a:rPr lang="en-US" sz="2000" b="1">
                <a:solidFill>
                  <a:schemeClr val="bg1"/>
                </a:solidFill>
                <a:latin typeface="Arial" panose="020B0604020202020204" pitchFamily="34" charset="0"/>
                <a:cs typeface="Arial" panose="020B0604020202020204" pitchFamily="34" charset="0"/>
              </a:rPr>
              <a:t> </a:t>
            </a:r>
          </a:p>
        </p:txBody>
      </p:sp>
      <p:pic>
        <p:nvPicPr>
          <p:cNvPr id="8" name="Picture 7">
            <a:extLst>
              <a:ext uri="{FF2B5EF4-FFF2-40B4-BE49-F238E27FC236}">
                <a16:creationId xmlns:a16="http://schemas.microsoft.com/office/drawing/2014/main" id="{6BB00897-CCFA-4219-8127-19EC63467E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8879" y="24145"/>
            <a:ext cx="1893177" cy="1338392"/>
          </a:xfrm>
          <a:prstGeom prst="rect">
            <a:avLst/>
          </a:prstGeom>
        </p:spPr>
      </p:pic>
      <p:pic>
        <p:nvPicPr>
          <p:cNvPr id="10" name="Picture 9">
            <a:extLst>
              <a:ext uri="{FF2B5EF4-FFF2-40B4-BE49-F238E27FC236}">
                <a16:creationId xmlns:a16="http://schemas.microsoft.com/office/drawing/2014/main" id="{F77721B7-C896-4CCD-A905-1CEAF6B309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628" y="83426"/>
            <a:ext cx="1628253" cy="1279111"/>
          </a:xfrm>
          <a:prstGeom prst="rect">
            <a:avLst/>
          </a:prstGeom>
        </p:spPr>
      </p:pic>
      <p:sp>
        <p:nvSpPr>
          <p:cNvPr id="12" name="Rectangle 11">
            <a:extLst>
              <a:ext uri="{FF2B5EF4-FFF2-40B4-BE49-F238E27FC236}">
                <a16:creationId xmlns:a16="http://schemas.microsoft.com/office/drawing/2014/main" id="{C82102B4-4427-4F29-8E37-6B7E778447BF}"/>
              </a:ext>
            </a:extLst>
          </p:cNvPr>
          <p:cNvSpPr/>
          <p:nvPr/>
        </p:nvSpPr>
        <p:spPr>
          <a:xfrm>
            <a:off x="5527574" y="2633861"/>
            <a:ext cx="1136851" cy="523220"/>
          </a:xfrm>
          <a:prstGeom prst="rect">
            <a:avLst/>
          </a:prstGeom>
        </p:spPr>
        <p:txBody>
          <a:bodyPr wrap="none">
            <a:spAutoFit/>
          </a:bodyPr>
          <a:lstStyle/>
          <a:p>
            <a:pPr algn="ctr"/>
            <a:r>
              <a:rPr lang="en-US" sz="2400" b="1" u="sng" spc="50" err="1">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Đề</a:t>
            </a:r>
            <a:r>
              <a:rPr lang="en-US" sz="2800" b="1" u="sng" spc="5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 </a:t>
            </a:r>
            <a:r>
              <a:rPr lang="en-US" sz="2800" b="1" u="sng" spc="50" err="1">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tài</a:t>
            </a:r>
            <a:endParaRPr lang="en-US" sz="2800" b="1" u="sng" spc="5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3B05A90-FADB-4215-A2C4-A337A44451CA}"/>
              </a:ext>
            </a:extLst>
          </p:cNvPr>
          <p:cNvSpPr txBox="1"/>
          <p:nvPr/>
        </p:nvSpPr>
        <p:spPr>
          <a:xfrm>
            <a:off x="2186978" y="1401615"/>
            <a:ext cx="7859730" cy="769441"/>
          </a:xfrm>
          <a:prstGeom prst="rect">
            <a:avLst/>
          </a:prstGeom>
          <a:noFill/>
        </p:spPr>
        <p:txBody>
          <a:bodyPr wrap="square" rtlCol="0">
            <a:spAutoFit/>
          </a:bodyPr>
          <a:lstStyle/>
          <a:p>
            <a:pPr algn="ctr"/>
            <a:r>
              <a:rPr lang="en-US" sz="2200" b="1" spc="50" err="1">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CHUYÊN</a:t>
            </a:r>
            <a:r>
              <a:rPr lang="en-US" sz="2200" b="1" spc="5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 </a:t>
            </a:r>
            <a:r>
              <a:rPr lang="en-US" sz="2200" b="1" spc="50" err="1">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NGÀNH</a:t>
            </a:r>
            <a:endParaRPr lang="en-US" sz="2200" b="1" spc="5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endParaRPr>
          </a:p>
          <a:p>
            <a:pPr algn="ctr"/>
            <a:r>
              <a:rPr lang="en-US" sz="2200" b="1" spc="5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ĐỊA </a:t>
            </a:r>
            <a:r>
              <a:rPr lang="en-US" sz="2200" b="1" spc="50" err="1">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CHẤT</a:t>
            </a:r>
            <a:r>
              <a:rPr lang="en-US" sz="2200" b="1" spc="5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 </a:t>
            </a:r>
            <a:r>
              <a:rPr lang="en-US" sz="2200" b="1" spc="50" err="1">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MÔI</a:t>
            </a:r>
            <a:r>
              <a:rPr lang="en-US" sz="2200" b="1" spc="5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 </a:t>
            </a:r>
            <a:r>
              <a:rPr lang="en-US" sz="2200" b="1" spc="50" err="1">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TRƯỜNG</a:t>
            </a:r>
            <a:endParaRPr lang="en-US" sz="2200" b="1" spc="5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2AF72FC-BEB2-4D18-A64B-6CC2EB1572EA}"/>
              </a:ext>
            </a:extLst>
          </p:cNvPr>
          <p:cNvSpPr txBox="1"/>
          <p:nvPr/>
        </p:nvSpPr>
        <p:spPr>
          <a:xfrm>
            <a:off x="3354805" y="2171436"/>
            <a:ext cx="5703613" cy="461665"/>
          </a:xfrm>
          <a:prstGeom prst="rect">
            <a:avLst/>
          </a:prstGeom>
          <a:noFill/>
        </p:spPr>
        <p:txBody>
          <a:bodyPr wrap="none" rtlCol="0">
            <a:spAutoFit/>
          </a:bodyPr>
          <a:lstStyle/>
          <a:p>
            <a:r>
              <a:rPr lang="en-US" sz="2400" b="1" spc="50" err="1">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BÁO</a:t>
            </a:r>
            <a:r>
              <a:rPr lang="en-US" sz="2400" b="1" spc="5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 </a:t>
            </a:r>
            <a:r>
              <a:rPr lang="en-US" sz="2400" b="1" spc="50" err="1">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CÁO</a:t>
            </a:r>
            <a:r>
              <a:rPr lang="en-US" sz="2400" b="1" spc="5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 </a:t>
            </a:r>
            <a:r>
              <a:rPr lang="en-US" sz="2400" b="1" spc="50" err="1">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KHÓA</a:t>
            </a:r>
            <a:r>
              <a:rPr lang="en-US" sz="2400" b="1" spc="5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 </a:t>
            </a:r>
            <a:r>
              <a:rPr lang="en-US" sz="2400" b="1" spc="50" err="1">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LUẬN</a:t>
            </a:r>
            <a:r>
              <a:rPr lang="en-US" sz="2400" b="1" spc="5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 </a:t>
            </a:r>
            <a:r>
              <a:rPr lang="en-US" sz="2400" b="1" spc="50" err="1">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TỐT</a:t>
            </a:r>
            <a:r>
              <a:rPr lang="en-US" sz="2400" b="1" spc="5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 </a:t>
            </a:r>
            <a:r>
              <a:rPr lang="en-US" sz="2400" b="1" spc="50" err="1">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NGHIỆP</a:t>
            </a:r>
            <a:endParaRPr lang="vi-VN" sz="2400" b="1" spc="5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3AE8677C-07DF-4D11-AE03-26D0A3F92DD9}"/>
              </a:ext>
            </a:extLst>
          </p:cNvPr>
          <p:cNvSpPr/>
          <p:nvPr/>
        </p:nvSpPr>
        <p:spPr>
          <a:xfrm>
            <a:off x="499053" y="3220484"/>
            <a:ext cx="11235580" cy="2246769"/>
          </a:xfrm>
          <a:prstGeom prst="rect">
            <a:avLst/>
          </a:prstGeom>
          <a:noFill/>
        </p:spPr>
        <p:txBody>
          <a:bodyPr wrap="square" lIns="91440" tIns="45720" rIns="91440" bIns="45720">
            <a:spAutoFit/>
          </a:bodyPr>
          <a:lstStyle/>
          <a:p>
            <a:pPr algn="ctr"/>
            <a:r>
              <a:rPr lang="vi-VN" sz="2800" b="1" spc="50" dirty="0">
                <a:ln w="9525" cmpd="sng">
                  <a:solidFill>
                    <a:schemeClr val="accent1"/>
                  </a:solidFill>
                  <a:prstDash val="solid"/>
                </a:ln>
                <a:solidFill>
                  <a:schemeClr val="bg1"/>
                </a:solidFill>
                <a:effectLst>
                  <a:glow rad="63500">
                    <a:schemeClr val="accent3">
                      <a:satMod val="175000"/>
                      <a:alpha val="40000"/>
                    </a:schemeClr>
                  </a:glow>
                </a:effectLst>
                <a:latin typeface="Times New Roman" panose="02020603050405020304" pitchFamily="18" charset="0"/>
                <a:cs typeface="Times New Roman" panose="02020603050405020304" pitchFamily="18" charset="0"/>
              </a:rPr>
              <a:t>ỨNG DỤNG CỦA TÍCH HỢP ẢNH VIỄN THÁM SIÊU PHỔ VÀ PHƯƠNG PHÁP QUAN TRẮC BẰNG UAV ĐỂ PHÂN LOẠI ĐÁ VÔI - ĐÁ ĐOLOMIT VÀ TỐI ƯU HÓA QUAN SÁT DƯỚI KHÔNG GIAN BA CHIỀU Ở KHU VỰC GUMUNSO, TAEBAEK, HÀN QUỐC</a:t>
            </a:r>
          </a:p>
        </p:txBody>
      </p:sp>
      <p:sp>
        <p:nvSpPr>
          <p:cNvPr id="16" name="Rectangle 15">
            <a:extLst>
              <a:ext uri="{FF2B5EF4-FFF2-40B4-BE49-F238E27FC236}">
                <a16:creationId xmlns:a16="http://schemas.microsoft.com/office/drawing/2014/main" id="{5EEF52DC-B654-47F0-93DA-91A59BCB5467}"/>
              </a:ext>
            </a:extLst>
          </p:cNvPr>
          <p:cNvSpPr/>
          <p:nvPr/>
        </p:nvSpPr>
        <p:spPr>
          <a:xfrm>
            <a:off x="7724181" y="5606945"/>
            <a:ext cx="5349062" cy="8528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latin typeface="Times New Roman" panose="02020603050405020304" pitchFamily="18" charset="0"/>
                <a:cs typeface="Times New Roman" panose="02020603050405020304" pitchFamily="18" charset="0"/>
              </a:rPr>
              <a:t>GVHD: TS. NGUYỄN </a:t>
            </a:r>
            <a:r>
              <a:rPr lang="en-US" sz="2000" b="1" err="1">
                <a:solidFill>
                  <a:schemeClr val="bg1"/>
                </a:solidFill>
                <a:latin typeface="Times New Roman" panose="02020603050405020304" pitchFamily="18" charset="0"/>
                <a:cs typeface="Times New Roman" panose="02020603050405020304" pitchFamily="18" charset="0"/>
              </a:rPr>
              <a:t>THỊ</a:t>
            </a:r>
            <a:r>
              <a:rPr lang="en-US" sz="2000" b="1">
                <a:solidFill>
                  <a:schemeClr val="bg1"/>
                </a:solidFill>
                <a:latin typeface="Times New Roman" panose="02020603050405020304" pitchFamily="18" charset="0"/>
                <a:cs typeface="Times New Roman" panose="02020603050405020304" pitchFamily="18" charset="0"/>
              </a:rPr>
              <a:t> </a:t>
            </a:r>
            <a:r>
              <a:rPr lang="en-US" sz="2000" b="1" err="1">
                <a:solidFill>
                  <a:schemeClr val="bg1"/>
                </a:solidFill>
                <a:latin typeface="Times New Roman" panose="02020603050405020304" pitchFamily="18" charset="0"/>
                <a:cs typeface="Times New Roman" panose="02020603050405020304" pitchFamily="18" charset="0"/>
              </a:rPr>
              <a:t>TỐ</a:t>
            </a:r>
            <a:r>
              <a:rPr lang="en-US" sz="2000" b="1">
                <a:solidFill>
                  <a:schemeClr val="bg1"/>
                </a:solidFill>
                <a:latin typeface="Times New Roman" panose="02020603050405020304" pitchFamily="18" charset="0"/>
                <a:cs typeface="Times New Roman" panose="02020603050405020304" pitchFamily="18" charset="0"/>
              </a:rPr>
              <a:t> </a:t>
            </a:r>
            <a:r>
              <a:rPr lang="en-US" sz="2000" b="1" err="1">
                <a:solidFill>
                  <a:schemeClr val="bg1"/>
                </a:solidFill>
                <a:latin typeface="Times New Roman" panose="02020603050405020304" pitchFamily="18" charset="0"/>
                <a:cs typeface="Times New Roman" panose="02020603050405020304" pitchFamily="18" charset="0"/>
              </a:rPr>
              <a:t>NGÂN</a:t>
            </a:r>
            <a:endParaRPr lang="en-US" sz="2000" b="1">
              <a:solidFill>
                <a:schemeClr val="bg1"/>
              </a:solidFill>
              <a:latin typeface="Times New Roman" panose="02020603050405020304" pitchFamily="18" charset="0"/>
              <a:cs typeface="Times New Roman" panose="02020603050405020304" pitchFamily="18" charset="0"/>
            </a:endParaRPr>
          </a:p>
          <a:p>
            <a:r>
              <a:rPr lang="en-US" sz="2000" b="1">
                <a:solidFill>
                  <a:schemeClr val="bg1"/>
                </a:solidFill>
                <a:latin typeface="Times New Roman" panose="02020603050405020304" pitchFamily="18" charset="0"/>
                <a:cs typeface="Times New Roman" panose="02020603050405020304" pitchFamily="18" charset="0"/>
              </a:rPr>
              <a:t>	GS. TS. YU </a:t>
            </a:r>
            <a:r>
              <a:rPr lang="en-US" sz="2000" b="1" err="1">
                <a:solidFill>
                  <a:schemeClr val="bg1"/>
                </a:solidFill>
                <a:latin typeface="Times New Roman" panose="02020603050405020304" pitchFamily="18" charset="0"/>
                <a:cs typeface="Times New Roman" panose="02020603050405020304" pitchFamily="18" charset="0"/>
              </a:rPr>
              <a:t>JAEHYUNG</a:t>
            </a:r>
            <a:endParaRPr lang="en-US" sz="2000" b="1">
              <a:solidFill>
                <a:schemeClr val="bg1"/>
              </a:solidFill>
              <a:latin typeface="Times New Roman" panose="02020603050405020304" pitchFamily="18" charset="0"/>
              <a:cs typeface="Times New Roman" panose="02020603050405020304" pitchFamily="18" charset="0"/>
            </a:endParaRPr>
          </a:p>
          <a:p>
            <a:r>
              <a:rPr lang="en-US" sz="2000" b="1" err="1">
                <a:solidFill>
                  <a:schemeClr val="bg1"/>
                </a:solidFill>
                <a:latin typeface="Times New Roman" panose="02020603050405020304" pitchFamily="18" charset="0"/>
                <a:cs typeface="Times New Roman" panose="02020603050405020304" pitchFamily="18" charset="0"/>
              </a:rPr>
              <a:t>SVTH</a:t>
            </a:r>
            <a:r>
              <a:rPr lang="en-US" sz="2000" b="1">
                <a:solidFill>
                  <a:schemeClr val="bg1"/>
                </a:solidFill>
                <a:latin typeface="Times New Roman" panose="02020603050405020304" pitchFamily="18" charset="0"/>
                <a:cs typeface="Times New Roman" panose="02020603050405020304" pitchFamily="18" charset="0"/>
              </a:rPr>
              <a:t>: 	HUỲNH HUY </a:t>
            </a:r>
            <a:r>
              <a:rPr lang="en-US" sz="2000" b="1" err="1">
                <a:solidFill>
                  <a:schemeClr val="bg1"/>
                </a:solidFill>
                <a:latin typeface="Times New Roman" panose="02020603050405020304" pitchFamily="18" charset="0"/>
                <a:cs typeface="Times New Roman" panose="02020603050405020304" pitchFamily="18" charset="0"/>
              </a:rPr>
              <a:t>HÒA</a:t>
            </a:r>
            <a:endParaRPr lang="en-US" sz="2000" b="1">
              <a:solidFill>
                <a:schemeClr val="bg1"/>
              </a:solidFill>
              <a:latin typeface="Times New Roman" panose="02020603050405020304" pitchFamily="18" charset="0"/>
              <a:cs typeface="Times New Roman" panose="02020603050405020304" pitchFamily="18" charset="0"/>
            </a:endParaRPr>
          </a:p>
          <a:p>
            <a:r>
              <a:rPr lang="en-US" sz="2000" b="1" err="1">
                <a:solidFill>
                  <a:schemeClr val="bg1"/>
                </a:solidFill>
                <a:latin typeface="Times New Roman" panose="02020603050405020304" pitchFamily="18" charset="0"/>
                <a:cs typeface="Times New Roman" panose="02020603050405020304" pitchFamily="18" charset="0"/>
              </a:rPr>
              <a:t>MSSV</a:t>
            </a:r>
            <a:r>
              <a:rPr lang="en-US" sz="2000" b="1">
                <a:solidFill>
                  <a:schemeClr val="bg1"/>
                </a:solidFill>
                <a:latin typeface="Times New Roman" panose="02020603050405020304" pitchFamily="18" charset="0"/>
                <a:cs typeface="Times New Roman" panose="02020603050405020304" pitchFamily="18" charset="0"/>
              </a:rPr>
              <a:t>: 	1616042</a:t>
            </a:r>
          </a:p>
        </p:txBody>
      </p:sp>
      <p:sp>
        <p:nvSpPr>
          <p:cNvPr id="2" name="Slide Number Placeholder 1">
            <a:extLst>
              <a:ext uri="{FF2B5EF4-FFF2-40B4-BE49-F238E27FC236}">
                <a16:creationId xmlns:a16="http://schemas.microsoft.com/office/drawing/2014/main" id="{8A966B54-0BF7-454B-8388-BB2978C15841}"/>
              </a:ext>
            </a:extLst>
          </p:cNvPr>
          <p:cNvSpPr>
            <a:spLocks noGrp="1"/>
          </p:cNvSpPr>
          <p:nvPr>
            <p:ph type="sldNum" sz="quarter" idx="12"/>
          </p:nvPr>
        </p:nvSpPr>
        <p:spPr/>
        <p:txBody>
          <a:bodyPr/>
          <a:lstStyle/>
          <a:p>
            <a:fld id="{27CE633F-9882-4A5C-83A2-1109D0C73261}" type="slidenum">
              <a:rPr lang="en-US" smtClean="0"/>
              <a:t>1</a:t>
            </a:fld>
            <a:endParaRPr lang="en-US"/>
          </a:p>
        </p:txBody>
      </p:sp>
    </p:spTree>
    <p:extLst>
      <p:ext uri="{BB962C8B-B14F-4D97-AF65-F5344CB8AC3E}">
        <p14:creationId xmlns:p14="http://schemas.microsoft.com/office/powerpoint/2010/main" val="262215432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III. </a:t>
            </a:r>
            <a:r>
              <a:rPr lang="en-US" sz="2400" b="1" err="1">
                <a:latin typeface="Times New Roman" panose="02020603050405020304" pitchFamily="18" charset="0"/>
                <a:cs typeface="Times New Roman" panose="02020603050405020304" pitchFamily="18" charset="0"/>
              </a:rPr>
              <a:t>PHƯƠNG</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PHÁP</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NGHIÊN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CỨU</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3" y="612587"/>
            <a:ext cx="2961314"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III.1</a:t>
            </a:r>
            <a:r>
              <a:rPr lang="en-US" sz="2000" b="1">
                <a:latin typeface="Times New Roman" panose="02020603050405020304" pitchFamily="18" charset="0"/>
                <a:cs typeface="Times New Roman" panose="02020603050405020304" pitchFamily="18" charset="0"/>
              </a:rPr>
              <a:t>. Thu </a:t>
            </a:r>
            <a:r>
              <a:rPr lang="en-US" sz="2000" b="1" err="1">
                <a:latin typeface="Times New Roman" panose="02020603050405020304" pitchFamily="18" charset="0"/>
                <a:cs typeface="Times New Roman" panose="02020603050405020304" pitchFamily="18" charset="0"/>
              </a:rPr>
              <a:t>thập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dữ</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liệu</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A4F5C8B-5482-4720-B7D9-DC8EC7D07A5F}"/>
              </a:ext>
            </a:extLst>
          </p:cNvPr>
          <p:cNvSpPr txBox="1"/>
          <p:nvPr/>
        </p:nvSpPr>
        <p:spPr>
          <a:xfrm>
            <a:off x="315140" y="1095359"/>
            <a:ext cx="4333861"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III.1.2</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Ảnh</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siêu</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phổ</a:t>
            </a:r>
            <a:endParaRPr lang="en-US" sz="2000" b="1">
              <a:latin typeface="Times New Roman" panose="02020603050405020304" pitchFamily="18" charset="0"/>
              <a:cs typeface="Times New Roman" panose="02020603050405020304" pitchFamily="18" charset="0"/>
            </a:endParaRPr>
          </a:p>
        </p:txBody>
      </p:sp>
      <p:pic>
        <p:nvPicPr>
          <p:cNvPr id="22" name="Picture 21" descr="A picture containing photo, sitting, monitor, person&#10;&#10;Description automatically generated">
            <a:extLst>
              <a:ext uri="{FF2B5EF4-FFF2-40B4-BE49-F238E27FC236}">
                <a16:creationId xmlns:a16="http://schemas.microsoft.com/office/drawing/2014/main" id="{CBF0F0D5-89C6-4419-80E4-3A6E168C478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745922" y="1012697"/>
            <a:ext cx="5385435" cy="1860550"/>
          </a:xfrm>
          <a:prstGeom prst="rect">
            <a:avLst/>
          </a:prstGeom>
        </p:spPr>
      </p:pic>
      <p:sp>
        <p:nvSpPr>
          <p:cNvPr id="23" name="TextBox 22">
            <a:extLst>
              <a:ext uri="{FF2B5EF4-FFF2-40B4-BE49-F238E27FC236}">
                <a16:creationId xmlns:a16="http://schemas.microsoft.com/office/drawing/2014/main" id="{8AE7109E-239A-4AA5-A6AD-1AEB7CD9E505}"/>
              </a:ext>
            </a:extLst>
          </p:cNvPr>
          <p:cNvSpPr txBox="1"/>
          <p:nvPr/>
        </p:nvSpPr>
        <p:spPr>
          <a:xfrm>
            <a:off x="6298856" y="2873247"/>
            <a:ext cx="6115574" cy="1289071"/>
          </a:xfrm>
          <a:prstGeom prst="rect">
            <a:avLst/>
          </a:prstGeom>
          <a:noFill/>
        </p:spPr>
        <p:txBody>
          <a:bodyPr wrap="square">
            <a:spAutoFit/>
          </a:bodyPr>
          <a:lstStyle/>
          <a:p>
            <a:pPr indent="457200">
              <a:lnSpc>
                <a:spcPct val="150000"/>
              </a:lnSpc>
            </a:pP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Hình</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3.2 (a)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Máy</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ảnh</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siêu</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phổ</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HySpex</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SWIR – 384 (b)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Máy</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tính</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bảng</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của</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hệ</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thống</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điều</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khiển</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từ</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xa</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(c)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Giá</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ba</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chân</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chịu</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tải</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của</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máy</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ảnh</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a:t>
            </a:r>
          </a:p>
        </p:txBody>
      </p:sp>
      <p:graphicFrame>
        <p:nvGraphicFramePr>
          <p:cNvPr id="6" name="Table 5">
            <a:extLst>
              <a:ext uri="{FF2B5EF4-FFF2-40B4-BE49-F238E27FC236}">
                <a16:creationId xmlns:a16="http://schemas.microsoft.com/office/drawing/2014/main" id="{6D279452-8F72-48BF-9AFE-38E4FFD14AEC}"/>
              </a:ext>
            </a:extLst>
          </p:cNvPr>
          <p:cNvGraphicFramePr>
            <a:graphicFrameLocks noGrp="1"/>
          </p:cNvGraphicFramePr>
          <p:nvPr>
            <p:extLst>
              <p:ext uri="{D42A27DB-BD31-4B8C-83A1-F6EECF244321}">
                <p14:modId xmlns:p14="http://schemas.microsoft.com/office/powerpoint/2010/main" val="1456503734"/>
              </p:ext>
            </p:extLst>
          </p:nvPr>
        </p:nvGraphicFramePr>
        <p:xfrm>
          <a:off x="456711" y="1741666"/>
          <a:ext cx="5385435" cy="4146600"/>
        </p:xfrm>
        <a:graphic>
          <a:graphicData uri="http://schemas.openxmlformats.org/drawingml/2006/table">
            <a:tbl>
              <a:tblPr firstRow="1" firstCol="1" bandRow="1">
                <a:tableStyleId>{5C22544A-7EE6-4342-B048-85BDC9FD1C3A}</a:tableStyleId>
              </a:tblPr>
              <a:tblGrid>
                <a:gridCol w="2883581">
                  <a:extLst>
                    <a:ext uri="{9D8B030D-6E8A-4147-A177-3AD203B41FA5}">
                      <a16:colId xmlns:a16="http://schemas.microsoft.com/office/drawing/2014/main" val="581599243"/>
                    </a:ext>
                  </a:extLst>
                </a:gridCol>
                <a:gridCol w="2501854">
                  <a:extLst>
                    <a:ext uri="{9D8B030D-6E8A-4147-A177-3AD203B41FA5}">
                      <a16:colId xmlns:a16="http://schemas.microsoft.com/office/drawing/2014/main" val="2692239655"/>
                    </a:ext>
                  </a:extLst>
                </a:gridCol>
              </a:tblGrid>
              <a:tr h="345550">
                <a:tc>
                  <a:txBody>
                    <a:bodyPr/>
                    <a:lstStyle/>
                    <a:p>
                      <a:pPr indent="457200" algn="just">
                        <a:lnSpc>
                          <a:spcPct val="150000"/>
                        </a:lnSpc>
                      </a:pPr>
                      <a:r>
                        <a:rPr lang="en-US" sz="1300" err="1">
                          <a:effectLst/>
                          <a:latin typeface="Times New Roman" panose="02020603050405020304" pitchFamily="18" charset="0"/>
                          <a:cs typeface="Times New Roman" panose="02020603050405020304" pitchFamily="18" charset="0"/>
                        </a:rPr>
                        <a:t>Bước</a:t>
                      </a:r>
                      <a:r>
                        <a:rPr lang="en-US" sz="1300">
                          <a:effectLst/>
                          <a:latin typeface="Times New Roman" panose="02020603050405020304" pitchFamily="18" charset="0"/>
                          <a:cs typeface="Times New Roman" panose="02020603050405020304" pitchFamily="18" charset="0"/>
                        </a:rPr>
                        <a:t> </a:t>
                      </a:r>
                      <a:r>
                        <a:rPr lang="en-US" sz="1300" err="1">
                          <a:effectLst/>
                          <a:latin typeface="Times New Roman" panose="02020603050405020304" pitchFamily="18" charset="0"/>
                          <a:cs typeface="Times New Roman" panose="02020603050405020304" pitchFamily="18" charset="0"/>
                        </a:rPr>
                        <a:t>sóng</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930 – 2500 nm</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260456965"/>
                  </a:ext>
                </a:extLst>
              </a:tr>
              <a:tr h="345550">
                <a:tc>
                  <a:txBody>
                    <a:bodyPr/>
                    <a:lstStyle/>
                    <a:p>
                      <a:pPr indent="457200" algn="just">
                        <a:lnSpc>
                          <a:spcPct val="150000"/>
                        </a:lnSpc>
                      </a:pPr>
                      <a:r>
                        <a:rPr lang="en-US" sz="1300">
                          <a:effectLst/>
                          <a:latin typeface="Times New Roman" panose="02020603050405020304" pitchFamily="18" charset="0"/>
                          <a:cs typeface="Times New Roman" panose="02020603050405020304" pitchFamily="18" charset="0"/>
                        </a:rPr>
                        <a:t>Pixels </a:t>
                      </a:r>
                      <a:r>
                        <a:rPr lang="en-US" sz="1300" err="1">
                          <a:effectLst/>
                          <a:latin typeface="Times New Roman" panose="02020603050405020304" pitchFamily="18" charset="0"/>
                          <a:cs typeface="Times New Roman" panose="02020603050405020304" pitchFamily="18" charset="0"/>
                        </a:rPr>
                        <a:t>không</a:t>
                      </a:r>
                      <a:r>
                        <a:rPr lang="en-US" sz="1300">
                          <a:effectLst/>
                          <a:latin typeface="Times New Roman" panose="02020603050405020304" pitchFamily="18" charset="0"/>
                          <a:cs typeface="Times New Roman" panose="02020603050405020304" pitchFamily="18" charset="0"/>
                        </a:rPr>
                        <a:t> </a:t>
                      </a:r>
                      <a:r>
                        <a:rPr lang="en-US" sz="1300" err="1">
                          <a:effectLst/>
                          <a:latin typeface="Times New Roman" panose="02020603050405020304" pitchFamily="18" charset="0"/>
                          <a:cs typeface="Times New Roman" panose="02020603050405020304" pitchFamily="18" charset="0"/>
                        </a:rPr>
                        <a:t>gian</a:t>
                      </a:r>
                      <a:r>
                        <a:rPr lang="en-US" sz="1300">
                          <a:effectLst/>
                          <a:latin typeface="Times New Roman" panose="02020603050405020304" pitchFamily="18" charset="0"/>
                          <a:cs typeface="Times New Roman" panose="02020603050405020304" pitchFamily="18" charset="0"/>
                        </a:rPr>
                        <a:t> </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384</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2444831580"/>
                  </a:ext>
                </a:extLst>
              </a:tr>
              <a:tr h="345550">
                <a:tc>
                  <a:txBody>
                    <a:bodyPr/>
                    <a:lstStyle/>
                    <a:p>
                      <a:pPr indent="457200" algn="just">
                        <a:lnSpc>
                          <a:spcPct val="150000"/>
                        </a:lnSpc>
                      </a:pPr>
                      <a:r>
                        <a:rPr lang="vi-VN" sz="1300">
                          <a:effectLst/>
                          <a:latin typeface="Times New Roman" panose="02020603050405020304" pitchFamily="18" charset="0"/>
                          <a:cs typeface="Times New Roman" panose="02020603050405020304" pitchFamily="18" charset="0"/>
                        </a:rPr>
                        <a:t>Tổng số kênh quang phổ</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288</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1751214606"/>
                  </a:ext>
                </a:extLst>
              </a:tr>
              <a:tr h="345550">
                <a:tc>
                  <a:txBody>
                    <a:bodyPr/>
                    <a:lstStyle/>
                    <a:p>
                      <a:pPr indent="457200" algn="just">
                        <a:lnSpc>
                          <a:spcPct val="150000"/>
                        </a:lnSpc>
                      </a:pPr>
                      <a:r>
                        <a:rPr lang="en-US" sz="1300">
                          <a:effectLst/>
                          <a:latin typeface="Times New Roman" panose="02020603050405020304" pitchFamily="18" charset="0"/>
                          <a:cs typeface="Times New Roman" panose="02020603050405020304" pitchFamily="18" charset="0"/>
                        </a:rPr>
                        <a:t>Mẫu quang phổ</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5.45 nm</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3912884735"/>
                  </a:ext>
                </a:extLst>
              </a:tr>
              <a:tr h="345550">
                <a:tc>
                  <a:txBody>
                    <a:bodyPr/>
                    <a:lstStyle/>
                    <a:p>
                      <a:pPr indent="457200" algn="just">
                        <a:lnSpc>
                          <a:spcPct val="150000"/>
                        </a:lnSpc>
                      </a:pPr>
                      <a:r>
                        <a:rPr lang="en-US" sz="1300">
                          <a:effectLst/>
                          <a:latin typeface="Times New Roman" panose="02020603050405020304" pitchFamily="18" charset="0"/>
                          <a:cs typeface="Times New Roman" panose="02020603050405020304" pitchFamily="18" charset="0"/>
                        </a:rPr>
                        <a:t>FOV</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16</a:t>
                      </a:r>
                      <a:r>
                        <a:rPr lang="en-US" sz="1300" baseline="30000">
                          <a:effectLst/>
                          <a:latin typeface="Times New Roman" panose="02020603050405020304" pitchFamily="18" charset="0"/>
                          <a:cs typeface="Times New Roman" panose="02020603050405020304" pitchFamily="18" charset="0"/>
                        </a:rPr>
                        <a:t>o</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3683989374"/>
                  </a:ext>
                </a:extLst>
              </a:tr>
              <a:tr h="345550">
                <a:tc>
                  <a:txBody>
                    <a:bodyPr/>
                    <a:lstStyle/>
                    <a:p>
                      <a:pPr indent="457200" algn="just">
                        <a:lnSpc>
                          <a:spcPct val="150000"/>
                        </a:lnSpc>
                      </a:pPr>
                      <a:r>
                        <a:rPr lang="en-US" sz="1300">
                          <a:effectLst/>
                          <a:latin typeface="Times New Roman" panose="02020603050405020304" pitchFamily="18" charset="0"/>
                          <a:cs typeface="Times New Roman" panose="02020603050405020304" pitchFamily="18" charset="0"/>
                        </a:rPr>
                        <a:t>Pixel FOV ngang</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0.73 mrad</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732831304"/>
                  </a:ext>
                </a:extLst>
              </a:tr>
              <a:tr h="345550">
                <a:tc>
                  <a:txBody>
                    <a:bodyPr/>
                    <a:lstStyle/>
                    <a:p>
                      <a:pPr indent="457200" algn="just">
                        <a:lnSpc>
                          <a:spcPct val="150000"/>
                        </a:lnSpc>
                      </a:pPr>
                      <a:r>
                        <a:rPr lang="en-US" sz="1300">
                          <a:effectLst/>
                          <a:latin typeface="Times New Roman" panose="02020603050405020304" pitchFamily="18" charset="0"/>
                          <a:cs typeface="Times New Roman" panose="02020603050405020304" pitchFamily="18" charset="0"/>
                        </a:rPr>
                        <a:t>Pixel FOV dọc</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0.73 mrad</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931909739"/>
                  </a:ext>
                </a:extLst>
              </a:tr>
              <a:tr h="345550">
                <a:tc>
                  <a:txBody>
                    <a:bodyPr/>
                    <a:lstStyle/>
                    <a:p>
                      <a:pPr indent="457200" algn="just">
                        <a:lnSpc>
                          <a:spcPct val="150000"/>
                        </a:lnSpc>
                      </a:pPr>
                      <a:r>
                        <a:rPr lang="en-US" sz="1300">
                          <a:effectLst/>
                          <a:latin typeface="Times New Roman" panose="02020603050405020304" pitchFamily="18" charset="0"/>
                          <a:cs typeface="Times New Roman" panose="02020603050405020304" pitchFamily="18" charset="0"/>
                        </a:rPr>
                        <a:t>Độ phân giải bit</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16 bit</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3427003890"/>
                  </a:ext>
                </a:extLst>
              </a:tr>
              <a:tr h="345550">
                <a:tc>
                  <a:txBody>
                    <a:bodyPr/>
                    <a:lstStyle/>
                    <a:p>
                      <a:pPr indent="457200" algn="just">
                        <a:lnSpc>
                          <a:spcPct val="150000"/>
                        </a:lnSpc>
                      </a:pPr>
                      <a:r>
                        <a:rPr lang="en-US" sz="1300">
                          <a:effectLst/>
                          <a:latin typeface="Times New Roman" panose="02020603050405020304" pitchFamily="18" charset="0"/>
                          <a:cs typeface="Times New Roman" panose="02020603050405020304" pitchFamily="18" charset="0"/>
                        </a:rPr>
                        <a:t>Tốc độ nhanh nhất</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450 fps</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2924174854"/>
                  </a:ext>
                </a:extLst>
              </a:tr>
              <a:tr h="345550">
                <a:tc>
                  <a:txBody>
                    <a:bodyPr/>
                    <a:lstStyle/>
                    <a:p>
                      <a:pPr indent="457200" algn="just">
                        <a:lnSpc>
                          <a:spcPct val="150000"/>
                        </a:lnSpc>
                      </a:pPr>
                      <a:r>
                        <a:rPr lang="en-US" sz="1300">
                          <a:effectLst/>
                          <a:latin typeface="Times New Roman" panose="02020603050405020304" pitchFamily="18" charset="0"/>
                          <a:cs typeface="Times New Roman" panose="02020603050405020304" pitchFamily="18" charset="0"/>
                        </a:rPr>
                        <a:t>Năng lượng tiêu thụ</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30 W</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1796124284"/>
                  </a:ext>
                </a:extLst>
              </a:tr>
              <a:tr h="345550">
                <a:tc>
                  <a:txBody>
                    <a:bodyPr/>
                    <a:lstStyle/>
                    <a:p>
                      <a:pPr indent="457200" algn="just">
                        <a:lnSpc>
                          <a:spcPct val="150000"/>
                        </a:lnSpc>
                      </a:pPr>
                      <a:r>
                        <a:rPr lang="vi-VN" sz="1300">
                          <a:effectLst/>
                          <a:latin typeface="Times New Roman" panose="02020603050405020304" pitchFamily="18" charset="0"/>
                          <a:cs typeface="Times New Roman" panose="02020603050405020304" pitchFamily="18" charset="0"/>
                        </a:rPr>
                        <a:t>Kích thước (dài – ngang – cao)</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38 – 12 – 17.5 cm</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3601161478"/>
                  </a:ext>
                </a:extLst>
              </a:tr>
              <a:tr h="345550">
                <a:tc>
                  <a:txBody>
                    <a:bodyPr/>
                    <a:lstStyle/>
                    <a:p>
                      <a:pPr indent="457200" algn="just">
                        <a:lnSpc>
                          <a:spcPct val="150000"/>
                        </a:lnSpc>
                      </a:pPr>
                      <a:r>
                        <a:rPr lang="en-US" sz="1300">
                          <a:effectLst/>
                          <a:latin typeface="Times New Roman" panose="02020603050405020304" pitchFamily="18" charset="0"/>
                          <a:cs typeface="Times New Roman" panose="02020603050405020304" pitchFamily="18" charset="0"/>
                        </a:rPr>
                        <a:t>Trọng lượng</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5.7 kg</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1605774139"/>
                  </a:ext>
                </a:extLst>
              </a:tr>
            </a:tbl>
          </a:graphicData>
        </a:graphic>
      </p:graphicFrame>
      <p:sp>
        <p:nvSpPr>
          <p:cNvPr id="24" name="TextBox 23">
            <a:extLst>
              <a:ext uri="{FF2B5EF4-FFF2-40B4-BE49-F238E27FC236}">
                <a16:creationId xmlns:a16="http://schemas.microsoft.com/office/drawing/2014/main" id="{4FC4CB58-3AE7-4648-9C69-4FA4A6C973D7}"/>
              </a:ext>
            </a:extLst>
          </p:cNvPr>
          <p:cNvSpPr txBox="1"/>
          <p:nvPr/>
        </p:nvSpPr>
        <p:spPr>
          <a:xfrm>
            <a:off x="0" y="5824314"/>
            <a:ext cx="6647176" cy="458074"/>
          </a:xfrm>
          <a:prstGeom prst="rect">
            <a:avLst/>
          </a:prstGeom>
          <a:noFill/>
        </p:spPr>
        <p:txBody>
          <a:bodyPr wrap="square">
            <a:spAutoFit/>
          </a:bodyPr>
          <a:lstStyle/>
          <a:p>
            <a:pPr>
              <a:lnSpc>
                <a:spcPct val="150000"/>
              </a:lnSpc>
            </a:pP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Bảng</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3.1.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Các</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thông</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số</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của</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máy</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ảnh</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siêu</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phổ</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HySpex</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SWIR – 384</a:t>
            </a:r>
          </a:p>
        </p:txBody>
      </p:sp>
      <p:sp>
        <p:nvSpPr>
          <p:cNvPr id="3" name="Slide Number Placeholder 2">
            <a:extLst>
              <a:ext uri="{FF2B5EF4-FFF2-40B4-BE49-F238E27FC236}">
                <a16:creationId xmlns:a16="http://schemas.microsoft.com/office/drawing/2014/main" id="{75575A47-601B-427E-BBF9-541D2ABE4008}"/>
              </a:ext>
            </a:extLst>
          </p:cNvPr>
          <p:cNvSpPr>
            <a:spLocks noGrp="1"/>
          </p:cNvSpPr>
          <p:nvPr>
            <p:ph type="sldNum" sz="quarter" idx="12"/>
          </p:nvPr>
        </p:nvSpPr>
        <p:spPr/>
        <p:txBody>
          <a:bodyPr/>
          <a:lstStyle/>
          <a:p>
            <a:fld id="{27CE633F-9882-4A5C-83A2-1109D0C73261}" type="slidenum">
              <a:rPr lang="en-US" smtClean="0"/>
              <a:t>10</a:t>
            </a:fld>
            <a:endParaRPr lang="en-US"/>
          </a:p>
        </p:txBody>
      </p:sp>
    </p:spTree>
    <p:extLst>
      <p:ext uri="{BB962C8B-B14F-4D97-AF65-F5344CB8AC3E}">
        <p14:creationId xmlns:p14="http://schemas.microsoft.com/office/powerpoint/2010/main" val="72981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fltVal val="0"/>
                                          </p:val>
                                        </p:tav>
                                        <p:tav tm="100000">
                                          <p:val>
                                            <p:strVal val="#ppt_w"/>
                                          </p:val>
                                        </p:tav>
                                      </p:tavLst>
                                    </p:anim>
                                    <p:anim calcmode="lin" valueType="num">
                                      <p:cBhvr>
                                        <p:cTn id="14" dur="1000" fill="hold"/>
                                        <p:tgtEl>
                                          <p:spTgt spid="23"/>
                                        </p:tgtEl>
                                        <p:attrNameLst>
                                          <p:attrName>ppt_h</p:attrName>
                                        </p:attrNameLst>
                                      </p:cBhvr>
                                      <p:tavLst>
                                        <p:tav tm="0">
                                          <p:val>
                                            <p:fltVal val="0"/>
                                          </p:val>
                                        </p:tav>
                                        <p:tav tm="100000">
                                          <p:val>
                                            <p:strVal val="#ppt_h"/>
                                          </p:val>
                                        </p:tav>
                                      </p:tavLst>
                                    </p:anim>
                                    <p:anim calcmode="lin" valueType="num">
                                      <p:cBhvr>
                                        <p:cTn id="15" dur="1000" fill="hold"/>
                                        <p:tgtEl>
                                          <p:spTgt spid="23"/>
                                        </p:tgtEl>
                                        <p:attrNameLst>
                                          <p:attrName>style.rotation</p:attrName>
                                        </p:attrNameLst>
                                      </p:cBhvr>
                                      <p:tavLst>
                                        <p:tav tm="0">
                                          <p:val>
                                            <p:fltVal val="90"/>
                                          </p:val>
                                        </p:tav>
                                        <p:tav tm="100000">
                                          <p:val>
                                            <p:fltVal val="0"/>
                                          </p:val>
                                        </p:tav>
                                      </p:tavLst>
                                    </p:anim>
                                    <p:animEffect transition="in" filter="fade">
                                      <p:cBhvr>
                                        <p:cTn id="16" dur="10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III. </a:t>
            </a:r>
            <a:r>
              <a:rPr lang="en-US" sz="2400" b="1" err="1">
                <a:latin typeface="Times New Roman" panose="02020603050405020304" pitchFamily="18" charset="0"/>
                <a:cs typeface="Times New Roman" panose="02020603050405020304" pitchFamily="18" charset="0"/>
              </a:rPr>
              <a:t>PHƯƠNG</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PHÁP</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NGHIÊN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CỨU</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3" y="612587"/>
            <a:ext cx="2961314"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III.1</a:t>
            </a:r>
            <a:r>
              <a:rPr lang="en-US" sz="2000" b="1">
                <a:latin typeface="Times New Roman" panose="02020603050405020304" pitchFamily="18" charset="0"/>
                <a:cs typeface="Times New Roman" panose="02020603050405020304" pitchFamily="18" charset="0"/>
              </a:rPr>
              <a:t>. Thu </a:t>
            </a:r>
            <a:r>
              <a:rPr lang="en-US" sz="2000" b="1" err="1">
                <a:latin typeface="Times New Roman" panose="02020603050405020304" pitchFamily="18" charset="0"/>
                <a:cs typeface="Times New Roman" panose="02020603050405020304" pitchFamily="18" charset="0"/>
              </a:rPr>
              <a:t>thập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dữ</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liệu</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A4F5C8B-5482-4720-B7D9-DC8EC7D07A5F}"/>
              </a:ext>
            </a:extLst>
          </p:cNvPr>
          <p:cNvSpPr txBox="1"/>
          <p:nvPr/>
        </p:nvSpPr>
        <p:spPr>
          <a:xfrm>
            <a:off x="315140" y="1095359"/>
            <a:ext cx="4333861"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III.1.2</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Ảnh</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siêu</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phổ</a:t>
            </a:r>
            <a:endParaRPr lang="en-US" sz="2000" b="1">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9188FAC-7A67-4B4D-A177-9654C86CFFA0}"/>
              </a:ext>
            </a:extLst>
          </p:cNvPr>
          <p:cNvPicPr/>
          <p:nvPr/>
        </p:nvPicPr>
        <p:blipFill rotWithShape="1">
          <a:blip r:embed="rId2">
            <a:extLst>
              <a:ext uri="{28A0092B-C50C-407E-A947-70E740481C1C}">
                <a14:useLocalDpi xmlns:a14="http://schemas.microsoft.com/office/drawing/2010/main" val="0"/>
              </a:ext>
            </a:extLst>
          </a:blip>
          <a:srcRect l="8710" t="1536" r="1666"/>
          <a:stretch/>
        </p:blipFill>
        <p:spPr bwMode="auto">
          <a:xfrm>
            <a:off x="3188362" y="593612"/>
            <a:ext cx="8173378" cy="6264388"/>
          </a:xfrm>
          <a:prstGeom prst="rect">
            <a:avLst/>
          </a:prstGeom>
          <a:ln>
            <a:noFill/>
          </a:ln>
          <a:extLst>
            <a:ext uri="{53640926-AAD7-44D8-BBD7-CCE9431645EC}">
              <a14:shadowObscured xmlns:a14="http://schemas.microsoft.com/office/drawing/2010/main"/>
            </a:ext>
          </a:extLst>
        </p:spPr>
      </p:pic>
      <p:sp>
        <p:nvSpPr>
          <p:cNvPr id="21" name="TextBox 20">
            <a:extLst>
              <a:ext uri="{FF2B5EF4-FFF2-40B4-BE49-F238E27FC236}">
                <a16:creationId xmlns:a16="http://schemas.microsoft.com/office/drawing/2014/main" id="{7A4BEAF7-6B90-439D-9FA8-E0E71DDCE9F3}"/>
              </a:ext>
            </a:extLst>
          </p:cNvPr>
          <p:cNvSpPr txBox="1"/>
          <p:nvPr/>
        </p:nvSpPr>
        <p:spPr>
          <a:xfrm>
            <a:off x="5959114" y="5551713"/>
            <a:ext cx="6096000" cy="338554"/>
          </a:xfrm>
          <a:prstGeom prst="rect">
            <a:avLst/>
          </a:prstGeom>
          <a:noFill/>
        </p:spPr>
        <p:txBody>
          <a:bodyPr wrap="square">
            <a:spAutoFit/>
          </a:bodyPr>
          <a:lstStyle/>
          <a:p>
            <a:pPr algn="ctr"/>
            <a:r>
              <a:rPr lang="en-US" sz="1600" err="1">
                <a:effectLst/>
                <a:latin typeface="Times New Roman" panose="02020603050405020304" pitchFamily="18" charset="0"/>
                <a:ea typeface="맑은 고딕" panose="020B0503020000020004" pitchFamily="50" charset="-127"/>
              </a:rPr>
              <a:t>Hình</a:t>
            </a:r>
            <a:r>
              <a:rPr lang="en-US" sz="1600">
                <a:effectLst/>
                <a:latin typeface="Times New Roman" panose="02020603050405020304" pitchFamily="18" charset="0"/>
                <a:ea typeface="맑은 고딕" panose="020B0503020000020004" pitchFamily="50" charset="-127"/>
              </a:rPr>
              <a:t> 3.3. </a:t>
            </a:r>
            <a:r>
              <a:rPr lang="en-US" sz="1600" err="1">
                <a:effectLst/>
                <a:latin typeface="Times New Roman" panose="02020603050405020304" pitchFamily="18" charset="0"/>
                <a:ea typeface="맑은 고딕" panose="020B0503020000020004" pitchFamily="50" charset="-127"/>
              </a:rPr>
              <a:t>Trình</a:t>
            </a:r>
            <a:r>
              <a:rPr lang="en-US" sz="1600">
                <a:effectLst/>
                <a:latin typeface="Times New Roman" panose="02020603050405020304" pitchFamily="18" charset="0"/>
                <a:ea typeface="맑은 고딕" panose="020B0503020000020004" pitchFamily="50" charset="-127"/>
              </a:rPr>
              <a:t> </a:t>
            </a:r>
            <a:r>
              <a:rPr lang="en-US" sz="1600" err="1">
                <a:effectLst/>
                <a:latin typeface="Times New Roman" panose="02020603050405020304" pitchFamily="18" charset="0"/>
                <a:ea typeface="맑은 고딕" panose="020B0503020000020004" pitchFamily="50" charset="-127"/>
              </a:rPr>
              <a:t>tự</a:t>
            </a:r>
            <a:r>
              <a:rPr lang="en-US" sz="1600">
                <a:effectLst/>
                <a:latin typeface="Times New Roman" panose="02020603050405020304" pitchFamily="18" charset="0"/>
                <a:ea typeface="맑은 고딕" panose="020B0503020000020004" pitchFamily="50" charset="-127"/>
              </a:rPr>
              <a:t> </a:t>
            </a:r>
            <a:r>
              <a:rPr lang="en-US" sz="1600" err="1">
                <a:effectLst/>
                <a:latin typeface="Times New Roman" panose="02020603050405020304" pitchFamily="18" charset="0"/>
                <a:ea typeface="맑은 고딕" panose="020B0503020000020004" pitchFamily="50" charset="-127"/>
              </a:rPr>
              <a:t>hoạt</a:t>
            </a:r>
            <a:r>
              <a:rPr lang="en-US" sz="1600">
                <a:effectLst/>
                <a:latin typeface="Times New Roman" panose="02020603050405020304" pitchFamily="18" charset="0"/>
                <a:ea typeface="맑은 고딕" panose="020B0503020000020004" pitchFamily="50" charset="-127"/>
              </a:rPr>
              <a:t> </a:t>
            </a:r>
            <a:r>
              <a:rPr lang="en-US" sz="1600" err="1">
                <a:effectLst/>
                <a:latin typeface="Times New Roman" panose="02020603050405020304" pitchFamily="18" charset="0"/>
                <a:ea typeface="맑은 고딕" panose="020B0503020000020004" pitchFamily="50" charset="-127"/>
              </a:rPr>
              <a:t>động</a:t>
            </a:r>
            <a:r>
              <a:rPr lang="en-US" sz="1600">
                <a:effectLst/>
                <a:latin typeface="Times New Roman" panose="02020603050405020304" pitchFamily="18" charset="0"/>
                <a:ea typeface="맑은 고딕" panose="020B0503020000020004" pitchFamily="50" charset="-127"/>
              </a:rPr>
              <a:t> </a:t>
            </a:r>
            <a:r>
              <a:rPr lang="en-US" sz="1600" err="1">
                <a:effectLst/>
                <a:latin typeface="Times New Roman" panose="02020603050405020304" pitchFamily="18" charset="0"/>
                <a:ea typeface="맑은 고딕" panose="020B0503020000020004" pitchFamily="50" charset="-127"/>
              </a:rPr>
              <a:t>của</a:t>
            </a:r>
            <a:r>
              <a:rPr lang="en-US" sz="1600">
                <a:effectLst/>
                <a:latin typeface="Times New Roman" panose="02020603050405020304" pitchFamily="18" charset="0"/>
                <a:ea typeface="맑은 고딕" panose="020B0503020000020004" pitchFamily="50" charset="-127"/>
              </a:rPr>
              <a:t> </a:t>
            </a:r>
            <a:r>
              <a:rPr lang="en-US" sz="1600" err="1">
                <a:effectLst/>
                <a:latin typeface="Times New Roman" panose="02020603050405020304" pitchFamily="18" charset="0"/>
                <a:ea typeface="맑은 고딕" panose="020B0503020000020004" pitchFamily="50" charset="-127"/>
              </a:rPr>
              <a:t>máy</a:t>
            </a:r>
            <a:r>
              <a:rPr lang="en-US" sz="1600">
                <a:effectLst/>
                <a:latin typeface="Times New Roman" panose="02020603050405020304" pitchFamily="18" charset="0"/>
                <a:ea typeface="맑은 고딕" panose="020B0503020000020004" pitchFamily="50" charset="-127"/>
              </a:rPr>
              <a:t> </a:t>
            </a:r>
            <a:r>
              <a:rPr lang="en-US" sz="1600" err="1">
                <a:effectLst/>
                <a:latin typeface="Times New Roman" panose="02020603050405020304" pitchFamily="18" charset="0"/>
                <a:ea typeface="맑은 고딕" panose="020B0503020000020004" pitchFamily="50" charset="-127"/>
              </a:rPr>
              <a:t>ảnh</a:t>
            </a:r>
            <a:r>
              <a:rPr lang="en-US" sz="1600">
                <a:effectLst/>
                <a:latin typeface="Times New Roman" panose="02020603050405020304" pitchFamily="18" charset="0"/>
                <a:ea typeface="맑은 고딕" panose="020B0503020000020004" pitchFamily="50" charset="-127"/>
              </a:rPr>
              <a:t> </a:t>
            </a:r>
            <a:r>
              <a:rPr lang="en-US" sz="1600" err="1">
                <a:effectLst/>
                <a:latin typeface="Times New Roman" panose="02020603050405020304" pitchFamily="18" charset="0"/>
                <a:ea typeface="맑은 고딕" panose="020B0503020000020004" pitchFamily="50" charset="-127"/>
              </a:rPr>
              <a:t>siêu</a:t>
            </a:r>
            <a:r>
              <a:rPr lang="en-US" sz="1600">
                <a:effectLst/>
                <a:latin typeface="Times New Roman" panose="02020603050405020304" pitchFamily="18" charset="0"/>
                <a:ea typeface="맑은 고딕" panose="020B0503020000020004" pitchFamily="50" charset="-127"/>
              </a:rPr>
              <a:t> </a:t>
            </a:r>
            <a:r>
              <a:rPr lang="en-US" sz="1600" err="1">
                <a:effectLst/>
                <a:latin typeface="Times New Roman" panose="02020603050405020304" pitchFamily="18" charset="0"/>
                <a:ea typeface="맑은 고딕" panose="020B0503020000020004" pitchFamily="50" charset="-127"/>
              </a:rPr>
              <a:t>phổ</a:t>
            </a:r>
            <a:r>
              <a:rPr lang="en-US" sz="1600">
                <a:effectLst/>
                <a:latin typeface="Times New Roman" panose="02020603050405020304" pitchFamily="18" charset="0"/>
                <a:ea typeface="맑은 고딕" panose="020B0503020000020004" pitchFamily="50" charset="-127"/>
              </a:rPr>
              <a:t> </a:t>
            </a:r>
            <a:r>
              <a:rPr lang="en-US" sz="1600" err="1">
                <a:effectLst/>
                <a:latin typeface="Times New Roman" panose="02020603050405020304" pitchFamily="18" charset="0"/>
                <a:ea typeface="맑은 고딕" panose="020B0503020000020004" pitchFamily="50" charset="-127"/>
              </a:rPr>
              <a:t>Hyspex</a:t>
            </a:r>
            <a:r>
              <a:rPr lang="en-US" sz="1600">
                <a:effectLst/>
                <a:latin typeface="Times New Roman" panose="02020603050405020304" pitchFamily="18" charset="0"/>
                <a:ea typeface="맑은 고딕" panose="020B0503020000020004" pitchFamily="50" charset="-127"/>
              </a:rPr>
              <a:t> </a:t>
            </a:r>
            <a:r>
              <a:rPr lang="en-US" sz="1600" err="1">
                <a:effectLst/>
                <a:latin typeface="Times New Roman" panose="02020603050405020304" pitchFamily="18" charset="0"/>
                <a:ea typeface="맑은 고딕" panose="020B0503020000020004" pitchFamily="50" charset="-127"/>
              </a:rPr>
              <a:t>SWIR</a:t>
            </a:r>
            <a:r>
              <a:rPr lang="en-US" sz="1600">
                <a:effectLst/>
                <a:latin typeface="Times New Roman" panose="02020603050405020304" pitchFamily="18" charset="0"/>
                <a:ea typeface="맑은 고딕" panose="020B0503020000020004" pitchFamily="50" charset="-127"/>
              </a:rPr>
              <a:t> – 380</a:t>
            </a:r>
            <a:endParaRPr lang="en-US" sz="1600"/>
          </a:p>
        </p:txBody>
      </p:sp>
      <p:sp>
        <p:nvSpPr>
          <p:cNvPr id="3" name="Slide Number Placeholder 2">
            <a:extLst>
              <a:ext uri="{FF2B5EF4-FFF2-40B4-BE49-F238E27FC236}">
                <a16:creationId xmlns:a16="http://schemas.microsoft.com/office/drawing/2014/main" id="{699CC08F-2FA4-4BCE-8E13-93B57BBA6E60}"/>
              </a:ext>
            </a:extLst>
          </p:cNvPr>
          <p:cNvSpPr>
            <a:spLocks noGrp="1"/>
          </p:cNvSpPr>
          <p:nvPr>
            <p:ph type="sldNum" sz="quarter" idx="12"/>
          </p:nvPr>
        </p:nvSpPr>
        <p:spPr/>
        <p:txBody>
          <a:bodyPr/>
          <a:lstStyle/>
          <a:p>
            <a:fld id="{27CE633F-9882-4A5C-83A2-1109D0C73261}" type="slidenum">
              <a:rPr lang="en-US" smtClean="0"/>
              <a:t>11</a:t>
            </a:fld>
            <a:endParaRPr lang="en-US"/>
          </a:p>
        </p:txBody>
      </p:sp>
    </p:spTree>
    <p:extLst>
      <p:ext uri="{BB962C8B-B14F-4D97-AF65-F5344CB8AC3E}">
        <p14:creationId xmlns:p14="http://schemas.microsoft.com/office/powerpoint/2010/main" val="1512870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III. </a:t>
            </a:r>
            <a:r>
              <a:rPr lang="en-US" sz="2400" b="1" err="1">
                <a:latin typeface="Times New Roman" panose="02020603050405020304" pitchFamily="18" charset="0"/>
                <a:cs typeface="Times New Roman" panose="02020603050405020304" pitchFamily="18" charset="0"/>
              </a:rPr>
              <a:t>PHƯƠNG</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PHÁP</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NGHIÊN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CỨU</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3" y="612587"/>
            <a:ext cx="2961314"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III.1</a:t>
            </a:r>
            <a:r>
              <a:rPr lang="en-US" sz="2000" b="1">
                <a:latin typeface="Times New Roman" panose="02020603050405020304" pitchFamily="18" charset="0"/>
                <a:cs typeface="Times New Roman" panose="02020603050405020304" pitchFamily="18" charset="0"/>
              </a:rPr>
              <a:t>. Thu </a:t>
            </a:r>
            <a:r>
              <a:rPr lang="en-US" sz="2000" b="1" err="1">
                <a:latin typeface="Times New Roman" panose="02020603050405020304" pitchFamily="18" charset="0"/>
                <a:cs typeface="Times New Roman" panose="02020603050405020304" pitchFamily="18" charset="0"/>
              </a:rPr>
              <a:t>thập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dữ</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liệu</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A4F5C8B-5482-4720-B7D9-DC8EC7D07A5F}"/>
              </a:ext>
            </a:extLst>
          </p:cNvPr>
          <p:cNvSpPr txBox="1"/>
          <p:nvPr/>
        </p:nvSpPr>
        <p:spPr>
          <a:xfrm>
            <a:off x="315140" y="1095359"/>
            <a:ext cx="4333861"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III.1.2</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Ảnh</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siêu</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phổ</a:t>
            </a:r>
            <a:endParaRPr lang="en-US" sz="2000" b="1">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BF2777A-AB64-4118-A168-EA3336370A6D}"/>
              </a:ext>
            </a:extLst>
          </p:cNvPr>
          <p:cNvPicPr>
            <a:picLocks noChangeAspect="1"/>
          </p:cNvPicPr>
          <p:nvPr/>
        </p:nvPicPr>
        <p:blipFill rotWithShape="1">
          <a:blip r:embed="rId2"/>
          <a:srcRect t="6659"/>
          <a:stretch/>
        </p:blipFill>
        <p:spPr>
          <a:xfrm>
            <a:off x="2019540" y="1759408"/>
            <a:ext cx="7481309" cy="4110607"/>
          </a:xfrm>
          <a:prstGeom prst="rect">
            <a:avLst/>
          </a:prstGeom>
        </p:spPr>
      </p:pic>
      <p:sp>
        <p:nvSpPr>
          <p:cNvPr id="22" name="TextBox 21">
            <a:extLst>
              <a:ext uri="{FF2B5EF4-FFF2-40B4-BE49-F238E27FC236}">
                <a16:creationId xmlns:a16="http://schemas.microsoft.com/office/drawing/2014/main" id="{E316AEDD-2C4D-4DA9-84D2-7F7A1B7DB22B}"/>
              </a:ext>
            </a:extLst>
          </p:cNvPr>
          <p:cNvSpPr txBox="1"/>
          <p:nvPr/>
        </p:nvSpPr>
        <p:spPr>
          <a:xfrm>
            <a:off x="1367405" y="5822841"/>
            <a:ext cx="12192000" cy="458074"/>
          </a:xfrm>
          <a:prstGeom prst="rect">
            <a:avLst/>
          </a:prstGeom>
          <a:noFill/>
        </p:spPr>
        <p:txBody>
          <a:bodyPr wrap="square">
            <a:spAutoFit/>
          </a:bodyPr>
          <a:lstStyle/>
          <a:p>
            <a:pPr indent="457200" algn="l">
              <a:lnSpc>
                <a:spcPct val="150000"/>
              </a:lnSpc>
            </a:pP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Hình</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3.4.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Ảnh</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siêu</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phổ</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của</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khu</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vực</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nghiên</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cứu</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được</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quét</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bằng</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HySpex</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SWIR – 384.</a:t>
            </a:r>
          </a:p>
        </p:txBody>
      </p:sp>
      <p:sp>
        <p:nvSpPr>
          <p:cNvPr id="7" name="TextBox 6">
            <a:extLst>
              <a:ext uri="{FF2B5EF4-FFF2-40B4-BE49-F238E27FC236}">
                <a16:creationId xmlns:a16="http://schemas.microsoft.com/office/drawing/2014/main" id="{D3B98DD7-E7C5-4096-A0DD-1BEFD65D60D4}"/>
              </a:ext>
            </a:extLst>
          </p:cNvPr>
          <p:cNvSpPr txBox="1"/>
          <p:nvPr/>
        </p:nvSpPr>
        <p:spPr>
          <a:xfrm>
            <a:off x="9617351" y="2034258"/>
            <a:ext cx="2613483" cy="1754326"/>
          </a:xfrm>
          <a:prstGeom prst="rect">
            <a:avLst/>
          </a:prstGeom>
          <a:noFill/>
        </p:spPr>
        <p:txBody>
          <a:bodyPr wrap="square" rtlCol="0">
            <a:spAutoFit/>
          </a:bodyPr>
          <a:lstStyle/>
          <a:p>
            <a:r>
              <a:rPr lang="en-US" err="1">
                <a:latin typeface="Times New Roman" panose="02020603050405020304" pitchFamily="18" charset="0"/>
                <a:cs typeface="Times New Roman" panose="02020603050405020304" pitchFamily="18" charset="0"/>
              </a:rPr>
              <a:t>Tổ</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hợp</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màu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kênh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phổ</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mặc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định</a:t>
            </a:r>
            <a:r>
              <a:rPr lang="en-US">
                <a:latin typeface="Times New Roman" panose="02020603050405020304" pitchFamily="18" charset="0"/>
                <a:cs typeface="Times New Roman" panose="02020603050405020304" pitchFamily="18" charset="0"/>
              </a:rPr>
              <a:t>:</a:t>
            </a:r>
          </a:p>
          <a:p>
            <a:endParaRPr lang="en-US">
              <a:latin typeface="Times New Roman" panose="02020603050405020304" pitchFamily="18" charset="0"/>
              <a:cs typeface="Times New Roman" panose="02020603050405020304" pitchFamily="18" charset="0"/>
            </a:endParaRPr>
          </a:p>
          <a:p>
            <a:r>
              <a:rPr lang="en-US" b="1">
                <a:solidFill>
                  <a:srgbClr val="FF0000"/>
                </a:solidFill>
                <a:latin typeface="Times New Roman" panose="02020603050405020304" pitchFamily="18" charset="0"/>
                <a:cs typeface="Times New Roman" panose="02020603050405020304" pitchFamily="18" charset="0"/>
              </a:rPr>
              <a:t>R : 1650.5699 nm</a:t>
            </a:r>
          </a:p>
          <a:p>
            <a:r>
              <a:rPr lang="en-US" b="1">
                <a:solidFill>
                  <a:srgbClr val="00B050"/>
                </a:solidFill>
                <a:latin typeface="Times New Roman" panose="02020603050405020304" pitchFamily="18" charset="0"/>
                <a:cs typeface="Times New Roman" panose="02020603050405020304" pitchFamily="18" charset="0"/>
              </a:rPr>
              <a:t>G : 1225.8500 nm</a:t>
            </a:r>
          </a:p>
          <a:p>
            <a:r>
              <a:rPr lang="en-US" b="1">
                <a:solidFill>
                  <a:srgbClr val="00B0F0"/>
                </a:solidFill>
                <a:latin typeface="Times New Roman" panose="02020603050405020304" pitchFamily="18" charset="0"/>
                <a:cs typeface="Times New Roman" panose="02020603050405020304" pitchFamily="18" charset="0"/>
              </a:rPr>
              <a:t>B : 1026.2900 nm</a:t>
            </a:r>
          </a:p>
        </p:txBody>
      </p:sp>
      <p:sp>
        <p:nvSpPr>
          <p:cNvPr id="3" name="Slide Number Placeholder 2">
            <a:extLst>
              <a:ext uri="{FF2B5EF4-FFF2-40B4-BE49-F238E27FC236}">
                <a16:creationId xmlns:a16="http://schemas.microsoft.com/office/drawing/2014/main" id="{C17140E9-35D7-4BBC-B0D1-326A5B61AFC4}"/>
              </a:ext>
            </a:extLst>
          </p:cNvPr>
          <p:cNvSpPr>
            <a:spLocks noGrp="1"/>
          </p:cNvSpPr>
          <p:nvPr>
            <p:ph type="sldNum" sz="quarter" idx="12"/>
          </p:nvPr>
        </p:nvSpPr>
        <p:spPr/>
        <p:txBody>
          <a:bodyPr/>
          <a:lstStyle/>
          <a:p>
            <a:fld id="{27CE633F-9882-4A5C-83A2-1109D0C73261}" type="slidenum">
              <a:rPr lang="en-US" smtClean="0"/>
              <a:t>12</a:t>
            </a:fld>
            <a:endParaRPr lang="en-US"/>
          </a:p>
        </p:txBody>
      </p:sp>
    </p:spTree>
    <p:extLst>
      <p:ext uri="{BB962C8B-B14F-4D97-AF65-F5344CB8AC3E}">
        <p14:creationId xmlns:p14="http://schemas.microsoft.com/office/powerpoint/2010/main" val="35139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III. </a:t>
            </a:r>
            <a:r>
              <a:rPr lang="en-US" sz="2400" b="1" err="1">
                <a:latin typeface="Times New Roman" panose="02020603050405020304" pitchFamily="18" charset="0"/>
                <a:cs typeface="Times New Roman" panose="02020603050405020304" pitchFamily="18" charset="0"/>
              </a:rPr>
              <a:t>PHƯƠNG</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PHÁP</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NGHIÊN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CỨU</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3" y="612587"/>
            <a:ext cx="2961314"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III.1</a:t>
            </a:r>
            <a:r>
              <a:rPr lang="en-US" sz="2000" b="1">
                <a:latin typeface="Times New Roman" panose="02020603050405020304" pitchFamily="18" charset="0"/>
                <a:cs typeface="Times New Roman" panose="02020603050405020304" pitchFamily="18" charset="0"/>
              </a:rPr>
              <a:t>. Thu </a:t>
            </a:r>
            <a:r>
              <a:rPr lang="en-US" sz="2000" b="1" err="1">
                <a:latin typeface="Times New Roman" panose="02020603050405020304" pitchFamily="18" charset="0"/>
                <a:cs typeface="Times New Roman" panose="02020603050405020304" pitchFamily="18" charset="0"/>
              </a:rPr>
              <a:t>thập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dữ</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liệu</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A4F5C8B-5482-4720-B7D9-DC8EC7D07A5F}"/>
              </a:ext>
            </a:extLst>
          </p:cNvPr>
          <p:cNvSpPr txBox="1"/>
          <p:nvPr/>
        </p:nvSpPr>
        <p:spPr>
          <a:xfrm>
            <a:off x="315140" y="1095359"/>
            <a:ext cx="4333861"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III.1.3</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Đám</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mây</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điểm</a:t>
            </a:r>
            <a:endParaRPr lang="en-US" sz="2000" b="1">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13F86F23-2926-430C-B91A-8190B622A0FE}"/>
              </a:ext>
            </a:extLst>
          </p:cNvPr>
          <p:cNvSpPr txBox="1"/>
          <p:nvPr/>
        </p:nvSpPr>
        <p:spPr>
          <a:xfrm>
            <a:off x="0" y="1650494"/>
            <a:ext cx="5389176" cy="1477328"/>
          </a:xfrm>
          <a:prstGeom prst="rect">
            <a:avLst/>
          </a:prstGeom>
          <a:noFill/>
        </p:spPr>
        <p:txBody>
          <a:bodyPr wrap="square">
            <a:spAutoFit/>
          </a:bodyPr>
          <a:lstStyle/>
          <a:p>
            <a:pPr marL="285750" indent="-285750" algn="just">
              <a:buFont typeface="Arial" panose="020B0604020202020204" pitchFamily="34" charset="0"/>
              <a:buChar char="•"/>
            </a:pPr>
            <a:r>
              <a:rPr lang="vi-VN">
                <a:latin typeface="Times New Roman (Headings)"/>
                <a:ea typeface="맑은 고딕" panose="020B0503020000020004" pitchFamily="50" charset="-127"/>
              </a:rPr>
              <a:t>Trong bài nghiên cứu này, dữ liệu đám mây điểm được xây dựng từ UAV DJI’s Phantom 4 pro+ thực hiện từ 15:00 đến 17:30 giờ chiều ngày 28 tháng 5 năm 2020. Điều kiện thời tiết nắng ráo, không có gió mạnh và giật. Độ cao bay của UAV là 40m</a:t>
            </a:r>
            <a:endParaRPr lang="en-US">
              <a:latin typeface="Times New Roman (Headings)"/>
              <a:ea typeface="맑은 고딕" panose="020B0503020000020004" pitchFamily="50" charset="-127"/>
            </a:endParaRPr>
          </a:p>
        </p:txBody>
      </p:sp>
      <p:pic>
        <p:nvPicPr>
          <p:cNvPr id="19" name="Picture 18">
            <a:extLst>
              <a:ext uri="{FF2B5EF4-FFF2-40B4-BE49-F238E27FC236}">
                <a16:creationId xmlns:a16="http://schemas.microsoft.com/office/drawing/2014/main" id="{B55D53DC-0902-4521-9D35-81AEE909DB4C}"/>
              </a:ext>
            </a:extLst>
          </p:cNvPr>
          <p:cNvPicPr/>
          <p:nvPr/>
        </p:nvPicPr>
        <p:blipFill>
          <a:blip r:embed="rId2">
            <a:extLst>
              <a:ext uri="{28A0092B-C50C-407E-A947-70E740481C1C}">
                <a14:useLocalDpi xmlns:a14="http://schemas.microsoft.com/office/drawing/2010/main" val="0"/>
              </a:ext>
            </a:extLst>
          </a:blip>
          <a:stretch>
            <a:fillRect/>
          </a:stretch>
        </p:blipFill>
        <p:spPr>
          <a:xfrm>
            <a:off x="6301901" y="899627"/>
            <a:ext cx="5860523" cy="4133768"/>
          </a:xfrm>
          <a:prstGeom prst="rect">
            <a:avLst/>
          </a:prstGeom>
        </p:spPr>
      </p:pic>
      <p:sp>
        <p:nvSpPr>
          <p:cNvPr id="21" name="TextBox 20">
            <a:extLst>
              <a:ext uri="{FF2B5EF4-FFF2-40B4-BE49-F238E27FC236}">
                <a16:creationId xmlns:a16="http://schemas.microsoft.com/office/drawing/2014/main" id="{835B4939-D42D-4332-B8F1-5F95FD5655B6}"/>
              </a:ext>
            </a:extLst>
          </p:cNvPr>
          <p:cNvSpPr txBox="1"/>
          <p:nvPr/>
        </p:nvSpPr>
        <p:spPr>
          <a:xfrm>
            <a:off x="6301901" y="5082462"/>
            <a:ext cx="5955657" cy="646331"/>
          </a:xfrm>
          <a:prstGeom prst="rect">
            <a:avLst/>
          </a:prstGeom>
          <a:noFill/>
        </p:spPr>
        <p:txBody>
          <a:bodyPr wrap="square">
            <a:spAutoFit/>
          </a:bodyPr>
          <a:lstStyle/>
          <a:p>
            <a:pPr algn="ctr">
              <a:spcBef>
                <a:spcPts val="1000"/>
              </a:spcBef>
            </a:pP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Hình 3.</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5</a:t>
            </a: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 Cấu tạo của DJI’s Phantom 4 Pro+ và các thành phần thiết bị</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graphicFrame>
        <p:nvGraphicFramePr>
          <p:cNvPr id="4" name="Table 3">
            <a:extLst>
              <a:ext uri="{FF2B5EF4-FFF2-40B4-BE49-F238E27FC236}">
                <a16:creationId xmlns:a16="http://schemas.microsoft.com/office/drawing/2014/main" id="{30113C0E-AC21-4C2B-BA1F-8929228DB44C}"/>
              </a:ext>
            </a:extLst>
          </p:cNvPr>
          <p:cNvGraphicFramePr>
            <a:graphicFrameLocks noGrp="1"/>
          </p:cNvGraphicFramePr>
          <p:nvPr>
            <p:extLst>
              <p:ext uri="{D42A27DB-BD31-4B8C-83A1-F6EECF244321}">
                <p14:modId xmlns:p14="http://schemas.microsoft.com/office/powerpoint/2010/main" val="665257421"/>
              </p:ext>
            </p:extLst>
          </p:nvPr>
        </p:nvGraphicFramePr>
        <p:xfrm>
          <a:off x="5710503" y="715403"/>
          <a:ext cx="6487684" cy="5079271"/>
        </p:xfrm>
        <a:graphic>
          <a:graphicData uri="http://schemas.openxmlformats.org/drawingml/2006/table">
            <a:tbl>
              <a:tblPr firstRow="1" firstCol="1" bandRow="1">
                <a:tableStyleId>{5C22544A-7EE6-4342-B048-85BDC9FD1C3A}</a:tableStyleId>
              </a:tblPr>
              <a:tblGrid>
                <a:gridCol w="3384689">
                  <a:extLst>
                    <a:ext uri="{9D8B030D-6E8A-4147-A177-3AD203B41FA5}">
                      <a16:colId xmlns:a16="http://schemas.microsoft.com/office/drawing/2014/main" val="2495527147"/>
                    </a:ext>
                  </a:extLst>
                </a:gridCol>
                <a:gridCol w="3102995">
                  <a:extLst>
                    <a:ext uri="{9D8B030D-6E8A-4147-A177-3AD203B41FA5}">
                      <a16:colId xmlns:a16="http://schemas.microsoft.com/office/drawing/2014/main" val="1183587570"/>
                    </a:ext>
                  </a:extLst>
                </a:gridCol>
              </a:tblGrid>
              <a:tr h="753045">
                <a:tc>
                  <a:txBody>
                    <a:bodyPr/>
                    <a:lstStyle/>
                    <a:p>
                      <a:pPr indent="0" algn="just">
                        <a:lnSpc>
                          <a:spcPct val="150000"/>
                        </a:lnSpc>
                      </a:pPr>
                      <a:r>
                        <a:rPr lang="en-US" sz="1300" err="1">
                          <a:effectLst/>
                          <a:latin typeface="Times New Roman" panose="02020603050405020304" pitchFamily="18" charset="0"/>
                          <a:cs typeface="Times New Roman" panose="02020603050405020304" pitchFamily="18" charset="0"/>
                        </a:rPr>
                        <a:t>Trọng</a:t>
                      </a:r>
                      <a:r>
                        <a:rPr lang="en-US" sz="1300">
                          <a:effectLst/>
                          <a:latin typeface="Times New Roman" panose="02020603050405020304" pitchFamily="18" charset="0"/>
                          <a:cs typeface="Times New Roman" panose="02020603050405020304" pitchFamily="18" charset="0"/>
                        </a:rPr>
                        <a:t> </a:t>
                      </a:r>
                      <a:r>
                        <a:rPr lang="en-US" sz="1300" err="1">
                          <a:effectLst/>
                          <a:latin typeface="Times New Roman" panose="02020603050405020304" pitchFamily="18" charset="0"/>
                          <a:cs typeface="Times New Roman" panose="02020603050405020304" pitchFamily="18" charset="0"/>
                        </a:rPr>
                        <a:t>lượng</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err="1">
                          <a:effectLst/>
                          <a:latin typeface="Times New Roman" panose="02020603050405020304" pitchFamily="18" charset="0"/>
                          <a:cs typeface="Times New Roman" panose="02020603050405020304" pitchFamily="18" charset="0"/>
                        </a:rPr>
                        <a:t>1.388g</a:t>
                      </a:r>
                      <a:r>
                        <a:rPr lang="en-US" sz="1300">
                          <a:effectLst/>
                          <a:latin typeface="Times New Roman" panose="02020603050405020304" pitchFamily="18" charset="0"/>
                          <a:cs typeface="Times New Roman" panose="02020603050405020304" pitchFamily="18" charset="0"/>
                        </a:rPr>
                        <a:t> (bao </a:t>
                      </a:r>
                      <a:r>
                        <a:rPr lang="en-US" sz="1300" err="1">
                          <a:effectLst/>
                          <a:latin typeface="Times New Roman" panose="02020603050405020304" pitchFamily="18" charset="0"/>
                          <a:cs typeface="Times New Roman" panose="02020603050405020304" pitchFamily="18" charset="0"/>
                        </a:rPr>
                        <a:t>gồm</a:t>
                      </a:r>
                      <a:r>
                        <a:rPr lang="en-US" sz="1300">
                          <a:effectLst/>
                          <a:latin typeface="Times New Roman" panose="02020603050405020304" pitchFamily="18" charset="0"/>
                          <a:cs typeface="Times New Roman" panose="02020603050405020304" pitchFamily="18" charset="0"/>
                        </a:rPr>
                        <a:t> pin </a:t>
                      </a:r>
                      <a:r>
                        <a:rPr lang="en-US" sz="1300" err="1">
                          <a:effectLst/>
                          <a:latin typeface="Times New Roman" panose="02020603050405020304" pitchFamily="18" charset="0"/>
                          <a:cs typeface="Times New Roman" panose="02020603050405020304" pitchFamily="18" charset="0"/>
                        </a:rPr>
                        <a:t>và</a:t>
                      </a:r>
                      <a:r>
                        <a:rPr lang="en-US" sz="1300">
                          <a:effectLst/>
                          <a:latin typeface="Times New Roman" panose="02020603050405020304" pitchFamily="18" charset="0"/>
                          <a:cs typeface="Times New Roman" panose="02020603050405020304" pitchFamily="18" charset="0"/>
                        </a:rPr>
                        <a:t> </a:t>
                      </a:r>
                      <a:r>
                        <a:rPr lang="en-US" sz="1300" err="1">
                          <a:effectLst/>
                          <a:latin typeface="Times New Roman" panose="02020603050405020304" pitchFamily="18" charset="0"/>
                          <a:cs typeface="Times New Roman" panose="02020603050405020304" pitchFamily="18" charset="0"/>
                        </a:rPr>
                        <a:t>cánh</a:t>
                      </a:r>
                      <a:r>
                        <a:rPr lang="en-US" sz="1300">
                          <a:effectLst/>
                          <a:latin typeface="Times New Roman" panose="02020603050405020304" pitchFamily="18" charset="0"/>
                          <a:cs typeface="Times New Roman" panose="02020603050405020304" pitchFamily="18" charset="0"/>
                        </a:rPr>
                        <a:t> </a:t>
                      </a:r>
                      <a:r>
                        <a:rPr lang="en-US" sz="1300" err="1">
                          <a:effectLst/>
                          <a:latin typeface="Times New Roman" panose="02020603050405020304" pitchFamily="18" charset="0"/>
                          <a:cs typeface="Times New Roman" panose="02020603050405020304" pitchFamily="18" charset="0"/>
                        </a:rPr>
                        <a:t>quạt</a:t>
                      </a:r>
                      <a:r>
                        <a:rPr lang="en-US" sz="1300">
                          <a:effectLst/>
                          <a:latin typeface="Times New Roman" panose="02020603050405020304" pitchFamily="18" charset="0"/>
                          <a:cs typeface="Times New Roman" panose="02020603050405020304" pitchFamily="18" charset="0"/>
                        </a:rPr>
                        <a:t>)</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2297431832"/>
                  </a:ext>
                </a:extLst>
              </a:tr>
              <a:tr h="352517">
                <a:tc>
                  <a:txBody>
                    <a:bodyPr/>
                    <a:lstStyle/>
                    <a:p>
                      <a:pPr indent="0" algn="just">
                        <a:lnSpc>
                          <a:spcPct val="150000"/>
                        </a:lnSpc>
                      </a:pPr>
                      <a:r>
                        <a:rPr lang="en-US" sz="1300" err="1">
                          <a:effectLst/>
                          <a:latin typeface="Times New Roman" panose="02020603050405020304" pitchFamily="18" charset="0"/>
                          <a:cs typeface="Times New Roman" panose="02020603050405020304" pitchFamily="18" charset="0"/>
                        </a:rPr>
                        <a:t>Thời</a:t>
                      </a:r>
                      <a:r>
                        <a:rPr lang="en-US" sz="1300">
                          <a:effectLst/>
                          <a:latin typeface="Times New Roman" panose="02020603050405020304" pitchFamily="18" charset="0"/>
                          <a:cs typeface="Times New Roman" panose="02020603050405020304" pitchFamily="18" charset="0"/>
                        </a:rPr>
                        <a:t> </a:t>
                      </a:r>
                      <a:r>
                        <a:rPr lang="en-US" sz="1300" err="1">
                          <a:effectLst/>
                          <a:latin typeface="Times New Roman" panose="02020603050405020304" pitchFamily="18" charset="0"/>
                          <a:cs typeface="Times New Roman" panose="02020603050405020304" pitchFamily="18" charset="0"/>
                        </a:rPr>
                        <a:t>gian</a:t>
                      </a:r>
                      <a:r>
                        <a:rPr lang="en-US" sz="1300">
                          <a:effectLst/>
                          <a:latin typeface="Times New Roman" panose="02020603050405020304" pitchFamily="18" charset="0"/>
                          <a:cs typeface="Times New Roman" panose="02020603050405020304" pitchFamily="18" charset="0"/>
                        </a:rPr>
                        <a:t> bay </a:t>
                      </a:r>
                      <a:r>
                        <a:rPr lang="en-US" sz="1300" err="1">
                          <a:effectLst/>
                          <a:latin typeface="Times New Roman" panose="02020603050405020304" pitchFamily="18" charset="0"/>
                          <a:cs typeface="Times New Roman" panose="02020603050405020304" pitchFamily="18" charset="0"/>
                        </a:rPr>
                        <a:t>tối</a:t>
                      </a:r>
                      <a:r>
                        <a:rPr lang="en-US" sz="1300">
                          <a:effectLst/>
                          <a:latin typeface="Times New Roman" panose="02020603050405020304" pitchFamily="18" charset="0"/>
                          <a:cs typeface="Times New Roman" panose="02020603050405020304" pitchFamily="18" charset="0"/>
                        </a:rPr>
                        <a:t> </a:t>
                      </a:r>
                      <a:r>
                        <a:rPr lang="en-US" sz="1300" err="1">
                          <a:effectLst/>
                          <a:latin typeface="Times New Roman" panose="02020603050405020304" pitchFamily="18" charset="0"/>
                          <a:cs typeface="Times New Roman" panose="02020603050405020304" pitchFamily="18" charset="0"/>
                        </a:rPr>
                        <a:t>đa</a:t>
                      </a:r>
                      <a:r>
                        <a:rPr lang="en-US" sz="1300">
                          <a:effectLst/>
                          <a:latin typeface="Times New Roman" panose="02020603050405020304" pitchFamily="18" charset="0"/>
                          <a:cs typeface="Times New Roman" panose="02020603050405020304" pitchFamily="18" charset="0"/>
                        </a:rPr>
                        <a:t> </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30 phút</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689601284"/>
                  </a:ext>
                </a:extLst>
              </a:tr>
              <a:tr h="352517">
                <a:tc>
                  <a:txBody>
                    <a:bodyPr/>
                    <a:lstStyle/>
                    <a:p>
                      <a:pPr indent="0" algn="just">
                        <a:lnSpc>
                          <a:spcPct val="150000"/>
                        </a:lnSpc>
                      </a:pPr>
                      <a:r>
                        <a:rPr lang="en-US" sz="1300" err="1">
                          <a:effectLst/>
                          <a:latin typeface="Times New Roman" panose="02020603050405020304" pitchFamily="18" charset="0"/>
                          <a:cs typeface="Times New Roman" panose="02020603050405020304" pitchFamily="18" charset="0"/>
                        </a:rPr>
                        <a:t>Hệ</a:t>
                      </a:r>
                      <a:r>
                        <a:rPr lang="en-US" sz="1300">
                          <a:effectLst/>
                          <a:latin typeface="Times New Roman" panose="02020603050405020304" pitchFamily="18" charset="0"/>
                          <a:cs typeface="Times New Roman" panose="02020603050405020304" pitchFamily="18" charset="0"/>
                        </a:rPr>
                        <a:t> </a:t>
                      </a:r>
                      <a:r>
                        <a:rPr lang="en-US" sz="1300" err="1">
                          <a:effectLst/>
                          <a:latin typeface="Times New Roman" panose="02020603050405020304" pitchFamily="18" charset="0"/>
                          <a:cs typeface="Times New Roman" panose="02020603050405020304" pitchFamily="18" charset="0"/>
                        </a:rPr>
                        <a:t>thống</a:t>
                      </a:r>
                      <a:r>
                        <a:rPr lang="en-US" sz="1300">
                          <a:effectLst/>
                          <a:latin typeface="Times New Roman" panose="02020603050405020304" pitchFamily="18" charset="0"/>
                          <a:cs typeface="Times New Roman" panose="02020603050405020304" pitchFamily="18" charset="0"/>
                        </a:rPr>
                        <a:t> </a:t>
                      </a:r>
                      <a:r>
                        <a:rPr lang="en-US" sz="1300" err="1">
                          <a:effectLst/>
                          <a:latin typeface="Times New Roman" panose="02020603050405020304" pitchFamily="18" charset="0"/>
                          <a:cs typeface="Times New Roman" panose="02020603050405020304" pitchFamily="18" charset="0"/>
                        </a:rPr>
                        <a:t>vệ</a:t>
                      </a:r>
                      <a:r>
                        <a:rPr lang="en-US" sz="1300">
                          <a:effectLst/>
                          <a:latin typeface="Times New Roman" panose="02020603050405020304" pitchFamily="18" charset="0"/>
                          <a:cs typeface="Times New Roman" panose="02020603050405020304" pitchFamily="18" charset="0"/>
                        </a:rPr>
                        <a:t> </a:t>
                      </a:r>
                      <a:r>
                        <a:rPr lang="en-US" sz="1300" err="1">
                          <a:effectLst/>
                          <a:latin typeface="Times New Roman" panose="02020603050405020304" pitchFamily="18" charset="0"/>
                          <a:cs typeface="Times New Roman" panose="02020603050405020304" pitchFamily="18" charset="0"/>
                        </a:rPr>
                        <a:t>tinh</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GPS/GLONASS</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2027038347"/>
                  </a:ext>
                </a:extLst>
              </a:tr>
              <a:tr h="352517">
                <a:tc rowSpan="2">
                  <a:txBody>
                    <a:bodyPr/>
                    <a:lstStyle/>
                    <a:p>
                      <a:pPr indent="0" algn="just">
                        <a:lnSpc>
                          <a:spcPct val="150000"/>
                        </a:lnSpc>
                      </a:pPr>
                      <a:endParaRPr lang="en-US" sz="1300">
                        <a:effectLst/>
                        <a:latin typeface="Times New Roman" panose="02020603050405020304" pitchFamily="18" charset="0"/>
                        <a:cs typeface="Times New Roman" panose="02020603050405020304" pitchFamily="18" charset="0"/>
                      </a:endParaRPr>
                    </a:p>
                    <a:p>
                      <a:pPr indent="0" algn="just">
                        <a:lnSpc>
                          <a:spcPct val="150000"/>
                        </a:lnSpc>
                      </a:pPr>
                      <a:r>
                        <a:rPr lang="vi-VN" sz="1300">
                          <a:effectLst/>
                          <a:latin typeface="Times New Roman" panose="02020603050405020304" pitchFamily="18" charset="0"/>
                          <a:cs typeface="Times New Roman" panose="02020603050405020304" pitchFamily="18" charset="0"/>
                        </a:rPr>
                        <a:t>Độ chính xác khi di chuyển</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Chiều dọc: ± 0.5 đến 1 m</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3822163434"/>
                  </a:ext>
                </a:extLst>
              </a:tr>
              <a:tr h="400528">
                <a:tc vMerge="1">
                  <a:txBody>
                    <a:bodyPr/>
                    <a:lstStyle/>
                    <a:p>
                      <a:endParaRPr lang="en-US"/>
                    </a:p>
                  </a:txBody>
                  <a:tcPr/>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Chiều ngang: ± 0.3 đến 1.5 m</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3977039142"/>
                  </a:ext>
                </a:extLst>
              </a:tr>
              <a:tr h="352517">
                <a:tc>
                  <a:txBody>
                    <a:bodyPr/>
                    <a:lstStyle/>
                    <a:p>
                      <a:pPr indent="0" algn="just">
                        <a:lnSpc>
                          <a:spcPct val="150000"/>
                        </a:lnSpc>
                      </a:pPr>
                      <a:r>
                        <a:rPr lang="vi-VN" sz="1300">
                          <a:effectLst/>
                          <a:latin typeface="Times New Roman" panose="02020603050405020304" pitchFamily="18" charset="0"/>
                          <a:cs typeface="Times New Roman" panose="02020603050405020304" pitchFamily="18" charset="0"/>
                        </a:rPr>
                        <a:t>Độ chính xác của góc khi di chuyển</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a:t>
                      </a:r>
                      <a:r>
                        <a:rPr lang="en-US" sz="1300" err="1">
                          <a:effectLst/>
                          <a:latin typeface="Times New Roman" panose="02020603050405020304" pitchFamily="18" charset="0"/>
                          <a:cs typeface="Times New Roman" panose="02020603050405020304" pitchFamily="18" charset="0"/>
                        </a:rPr>
                        <a:t>0.01</a:t>
                      </a:r>
                      <a:r>
                        <a:rPr lang="en-US" sz="1300" baseline="30000" err="1">
                          <a:effectLst/>
                          <a:latin typeface="Times New Roman" panose="02020603050405020304" pitchFamily="18" charset="0"/>
                          <a:cs typeface="Times New Roman" panose="02020603050405020304" pitchFamily="18" charset="0"/>
                        </a:rPr>
                        <a:t>o</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4261799848"/>
                  </a:ext>
                </a:extLst>
              </a:tr>
              <a:tr h="753045">
                <a:tc>
                  <a:txBody>
                    <a:bodyPr/>
                    <a:lstStyle/>
                    <a:p>
                      <a:pPr indent="0" algn="just">
                        <a:lnSpc>
                          <a:spcPct val="150000"/>
                        </a:lnSpc>
                      </a:pPr>
                      <a:r>
                        <a:rPr lang="en-US" sz="1300" err="1">
                          <a:effectLst/>
                          <a:latin typeface="Times New Roman" panose="02020603050405020304" pitchFamily="18" charset="0"/>
                          <a:cs typeface="Times New Roman" panose="02020603050405020304" pitchFamily="18" charset="0"/>
                        </a:rPr>
                        <a:t>Cảm</a:t>
                      </a:r>
                      <a:r>
                        <a:rPr lang="en-US" sz="1300">
                          <a:effectLst/>
                          <a:latin typeface="Times New Roman" panose="02020603050405020304" pitchFamily="18" charset="0"/>
                          <a:cs typeface="Times New Roman" panose="02020603050405020304" pitchFamily="18" charset="0"/>
                        </a:rPr>
                        <a:t> </a:t>
                      </a:r>
                      <a:r>
                        <a:rPr lang="en-US" sz="1300" err="1">
                          <a:effectLst/>
                          <a:latin typeface="Times New Roman" panose="02020603050405020304" pitchFamily="18" charset="0"/>
                          <a:cs typeface="Times New Roman" panose="02020603050405020304" pitchFamily="18" charset="0"/>
                        </a:rPr>
                        <a:t>biến</a:t>
                      </a:r>
                      <a:r>
                        <a:rPr lang="en-US" sz="1300">
                          <a:effectLst/>
                          <a:latin typeface="Times New Roman" panose="02020603050405020304" pitchFamily="18" charset="0"/>
                          <a:cs typeface="Times New Roman" panose="02020603050405020304" pitchFamily="18" charset="0"/>
                        </a:rPr>
                        <a:t> </a:t>
                      </a:r>
                      <a:r>
                        <a:rPr lang="en-US" sz="1300" err="1">
                          <a:effectLst/>
                          <a:latin typeface="Times New Roman" panose="02020603050405020304" pitchFamily="18" charset="0"/>
                          <a:cs typeface="Times New Roman" panose="02020603050405020304" pitchFamily="18" charset="0"/>
                        </a:rPr>
                        <a:t>máy</a:t>
                      </a:r>
                      <a:r>
                        <a:rPr lang="en-US" sz="1300">
                          <a:effectLst/>
                          <a:latin typeface="Times New Roman" panose="02020603050405020304" pitchFamily="18" charset="0"/>
                          <a:cs typeface="Times New Roman" panose="02020603050405020304" pitchFamily="18" charset="0"/>
                        </a:rPr>
                        <a:t> </a:t>
                      </a:r>
                      <a:r>
                        <a:rPr lang="en-US" sz="1300" err="1">
                          <a:effectLst/>
                          <a:latin typeface="Times New Roman" panose="02020603050405020304" pitchFamily="18" charset="0"/>
                          <a:cs typeface="Times New Roman" panose="02020603050405020304" pitchFamily="18" charset="0"/>
                        </a:rPr>
                        <a:t>ảnh</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1’’ CMOS (20M hiệu quả điểm ảnh)</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4114539490"/>
                  </a:ext>
                </a:extLst>
              </a:tr>
              <a:tr h="352517">
                <a:tc>
                  <a:txBody>
                    <a:bodyPr/>
                    <a:lstStyle/>
                    <a:p>
                      <a:pPr indent="0" algn="just">
                        <a:lnSpc>
                          <a:spcPct val="150000"/>
                        </a:lnSpc>
                      </a:pPr>
                      <a:r>
                        <a:rPr lang="en-US" sz="1300" err="1">
                          <a:effectLst/>
                          <a:latin typeface="Times New Roman" panose="02020603050405020304" pitchFamily="18" charset="0"/>
                          <a:cs typeface="Times New Roman" panose="02020603050405020304" pitchFamily="18" charset="0"/>
                        </a:rPr>
                        <a:t>FOV</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84</a:t>
                      </a:r>
                      <a:r>
                        <a:rPr lang="en-US" sz="1300" baseline="30000">
                          <a:effectLst/>
                          <a:latin typeface="Times New Roman" panose="02020603050405020304" pitchFamily="18" charset="0"/>
                          <a:cs typeface="Times New Roman" panose="02020603050405020304" pitchFamily="18" charset="0"/>
                        </a:rPr>
                        <a:t>o</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39244096"/>
                  </a:ext>
                </a:extLst>
              </a:tr>
              <a:tr h="352517">
                <a:tc>
                  <a:txBody>
                    <a:bodyPr/>
                    <a:lstStyle/>
                    <a:p>
                      <a:pPr indent="0" algn="just">
                        <a:lnSpc>
                          <a:spcPct val="150000"/>
                        </a:lnSpc>
                      </a:pPr>
                      <a:r>
                        <a:rPr lang="en-US" sz="1300">
                          <a:effectLst/>
                          <a:latin typeface="Times New Roman" panose="02020603050405020304" pitchFamily="18" charset="0"/>
                          <a:cs typeface="Times New Roman" panose="02020603050405020304" pitchFamily="18" charset="0"/>
                        </a:rPr>
                        <a:t>Lens</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Tiêu cự: 8.8mm</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1063709304"/>
                  </a:ext>
                </a:extLst>
              </a:tr>
              <a:tr h="352517">
                <a:tc>
                  <a:txBody>
                    <a:bodyPr/>
                    <a:lstStyle/>
                    <a:p>
                      <a:pPr indent="0" algn="just">
                        <a:lnSpc>
                          <a:spcPct val="150000"/>
                        </a:lnSpc>
                      </a:pPr>
                      <a:r>
                        <a:rPr lang="en-US" sz="1300" err="1">
                          <a:effectLst/>
                          <a:latin typeface="Times New Roman" panose="02020603050405020304" pitchFamily="18" charset="0"/>
                          <a:cs typeface="Times New Roman" panose="02020603050405020304" pitchFamily="18" charset="0"/>
                        </a:rPr>
                        <a:t>Độ</a:t>
                      </a:r>
                      <a:r>
                        <a:rPr lang="en-US" sz="1300">
                          <a:effectLst/>
                          <a:latin typeface="Times New Roman" panose="02020603050405020304" pitchFamily="18" charset="0"/>
                          <a:cs typeface="Times New Roman" panose="02020603050405020304" pitchFamily="18" charset="0"/>
                        </a:rPr>
                        <a:t> </a:t>
                      </a:r>
                      <a:r>
                        <a:rPr lang="en-US" sz="1300" err="1">
                          <a:effectLst/>
                          <a:latin typeface="Times New Roman" panose="02020603050405020304" pitchFamily="18" charset="0"/>
                          <a:cs typeface="Times New Roman" panose="02020603050405020304" pitchFamily="18" charset="0"/>
                        </a:rPr>
                        <a:t>phân</a:t>
                      </a:r>
                      <a:r>
                        <a:rPr lang="en-US" sz="1300">
                          <a:effectLst/>
                          <a:latin typeface="Times New Roman" panose="02020603050405020304" pitchFamily="18" charset="0"/>
                          <a:cs typeface="Times New Roman" panose="02020603050405020304" pitchFamily="18" charset="0"/>
                        </a:rPr>
                        <a:t> </a:t>
                      </a:r>
                      <a:r>
                        <a:rPr lang="en-US" sz="1300" err="1">
                          <a:effectLst/>
                          <a:latin typeface="Times New Roman" panose="02020603050405020304" pitchFamily="18" charset="0"/>
                          <a:cs typeface="Times New Roman" panose="02020603050405020304" pitchFamily="18" charset="0"/>
                        </a:rPr>
                        <a:t>giải</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5472 x 3648 pixels</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3990152302"/>
                  </a:ext>
                </a:extLst>
              </a:tr>
              <a:tr h="352517">
                <a:tc>
                  <a:txBody>
                    <a:bodyPr/>
                    <a:lstStyle/>
                    <a:p>
                      <a:pPr indent="0" algn="just">
                        <a:lnSpc>
                          <a:spcPct val="150000"/>
                        </a:lnSpc>
                      </a:pPr>
                      <a:r>
                        <a:rPr lang="vi-VN" sz="1300">
                          <a:effectLst/>
                          <a:latin typeface="Times New Roman" panose="02020603050405020304" pitchFamily="18" charset="0"/>
                          <a:cs typeface="Times New Roman" panose="02020603050405020304" pitchFamily="18" charset="0"/>
                        </a:rPr>
                        <a:t>Kích thước (dài – ngang – cao)</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a:effectLst/>
                          <a:latin typeface="Times New Roman" panose="02020603050405020304" pitchFamily="18" charset="0"/>
                          <a:cs typeface="Times New Roman" panose="02020603050405020304" pitchFamily="18" charset="0"/>
                        </a:rPr>
                        <a:t>38 – 12 – 17.5 cm</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1585537426"/>
                  </a:ext>
                </a:extLst>
              </a:tr>
              <a:tr h="352517">
                <a:tc>
                  <a:txBody>
                    <a:bodyPr/>
                    <a:lstStyle/>
                    <a:p>
                      <a:pPr indent="0" algn="just">
                        <a:lnSpc>
                          <a:spcPct val="150000"/>
                        </a:lnSpc>
                      </a:pPr>
                      <a:r>
                        <a:rPr lang="vi-VN" sz="1300">
                          <a:effectLst/>
                          <a:latin typeface="Times New Roman" panose="02020603050405020304" pitchFamily="18" charset="0"/>
                          <a:cs typeface="Times New Roman" panose="02020603050405020304" pitchFamily="18" charset="0"/>
                        </a:rPr>
                        <a:t>Khoảng cách điều khiển từ xa</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tc>
                  <a:txBody>
                    <a:bodyPr/>
                    <a:lstStyle/>
                    <a:p>
                      <a:pPr indent="457200" algn="ctr">
                        <a:lnSpc>
                          <a:spcPct val="150000"/>
                        </a:lnSpc>
                      </a:pPr>
                      <a:r>
                        <a:rPr lang="en-US" sz="1300" err="1">
                          <a:effectLst/>
                          <a:latin typeface="Times New Roman" panose="02020603050405020304" pitchFamily="18" charset="0"/>
                          <a:cs typeface="Times New Roman" panose="02020603050405020304" pitchFamily="18" charset="0"/>
                        </a:rPr>
                        <a:t>Lên</a:t>
                      </a:r>
                      <a:r>
                        <a:rPr lang="en-US" sz="1300">
                          <a:effectLst/>
                          <a:latin typeface="Times New Roman" panose="02020603050405020304" pitchFamily="18" charset="0"/>
                          <a:cs typeface="Times New Roman" panose="02020603050405020304" pitchFamily="18" charset="0"/>
                        </a:rPr>
                        <a:t> </a:t>
                      </a:r>
                      <a:r>
                        <a:rPr lang="en-US" sz="1300" err="1">
                          <a:effectLst/>
                          <a:latin typeface="Times New Roman" panose="02020603050405020304" pitchFamily="18" charset="0"/>
                          <a:cs typeface="Times New Roman" panose="02020603050405020304" pitchFamily="18" charset="0"/>
                        </a:rPr>
                        <a:t>đến</a:t>
                      </a:r>
                      <a:r>
                        <a:rPr lang="en-US" sz="1300">
                          <a:effectLst/>
                          <a:latin typeface="Times New Roman" panose="02020603050405020304" pitchFamily="18" charset="0"/>
                          <a:cs typeface="Times New Roman" panose="02020603050405020304" pitchFamily="18" charset="0"/>
                        </a:rPr>
                        <a:t> 4 km</a:t>
                      </a:r>
                      <a:endParaRPr lang="en-US" sz="13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68580" marR="68580" marT="0" marB="0"/>
                </a:tc>
                <a:extLst>
                  <a:ext uri="{0D108BD9-81ED-4DB2-BD59-A6C34878D82A}">
                    <a16:rowId xmlns:a16="http://schemas.microsoft.com/office/drawing/2014/main" val="4093379855"/>
                  </a:ext>
                </a:extLst>
              </a:tr>
            </a:tbl>
          </a:graphicData>
        </a:graphic>
      </p:graphicFrame>
      <p:sp>
        <p:nvSpPr>
          <p:cNvPr id="23" name="TextBox 22">
            <a:extLst>
              <a:ext uri="{FF2B5EF4-FFF2-40B4-BE49-F238E27FC236}">
                <a16:creationId xmlns:a16="http://schemas.microsoft.com/office/drawing/2014/main" id="{CA15F3E7-7CE5-4760-BA7F-892DF75F92BB}"/>
              </a:ext>
            </a:extLst>
          </p:cNvPr>
          <p:cNvSpPr txBox="1"/>
          <p:nvPr/>
        </p:nvSpPr>
        <p:spPr>
          <a:xfrm>
            <a:off x="6988324" y="5812652"/>
            <a:ext cx="4334854" cy="369332"/>
          </a:xfrm>
          <a:prstGeom prst="rect">
            <a:avLst/>
          </a:prstGeom>
          <a:noFill/>
        </p:spPr>
        <p:txBody>
          <a:bodyPr wrap="square">
            <a:spAutoFit/>
          </a:bodyPr>
          <a:lstStyle/>
          <a:p>
            <a:r>
              <a:rPr lang="vi-VN" sz="1800">
                <a:effectLst/>
                <a:latin typeface="Times New Roman" panose="02020603050405020304" pitchFamily="18" charset="0"/>
                <a:ea typeface="맑은 고딕" panose="020B0503020000020004" pitchFamily="50" charset="-127"/>
              </a:rPr>
              <a:t>Bảng 3.</a:t>
            </a:r>
            <a:r>
              <a:rPr lang="en-US" sz="1800">
                <a:effectLst/>
                <a:latin typeface="Times New Roman" panose="02020603050405020304" pitchFamily="18" charset="0"/>
                <a:ea typeface="맑은 고딕" panose="020B0503020000020004" pitchFamily="50" charset="-127"/>
              </a:rPr>
              <a:t>2</a:t>
            </a:r>
            <a:r>
              <a:rPr lang="vi-VN" sz="1800">
                <a:effectLst/>
                <a:latin typeface="Times New Roman" panose="02020603050405020304" pitchFamily="18" charset="0"/>
                <a:ea typeface="맑은 고딕" panose="020B0503020000020004" pitchFamily="50" charset="-127"/>
              </a:rPr>
              <a:t>. Các thông số của Phantom 4 Pro +</a:t>
            </a:r>
            <a:endParaRPr lang="en-US"/>
          </a:p>
        </p:txBody>
      </p:sp>
      <p:sp>
        <p:nvSpPr>
          <p:cNvPr id="3" name="Slide Number Placeholder 2">
            <a:extLst>
              <a:ext uri="{FF2B5EF4-FFF2-40B4-BE49-F238E27FC236}">
                <a16:creationId xmlns:a16="http://schemas.microsoft.com/office/drawing/2014/main" id="{B31AC82D-AB11-45FA-B45C-1C10C60D877B}"/>
              </a:ext>
            </a:extLst>
          </p:cNvPr>
          <p:cNvSpPr>
            <a:spLocks noGrp="1"/>
          </p:cNvSpPr>
          <p:nvPr>
            <p:ph type="sldNum" sz="quarter" idx="12"/>
          </p:nvPr>
        </p:nvSpPr>
        <p:spPr/>
        <p:txBody>
          <a:bodyPr/>
          <a:lstStyle/>
          <a:p>
            <a:fld id="{27CE633F-9882-4A5C-83A2-1109D0C73261}" type="slidenum">
              <a:rPr lang="en-US" smtClean="0"/>
              <a:t>13</a:t>
            </a:fld>
            <a:endParaRPr lang="en-US"/>
          </a:p>
        </p:txBody>
      </p:sp>
    </p:spTree>
    <p:extLst>
      <p:ext uri="{BB962C8B-B14F-4D97-AF65-F5344CB8AC3E}">
        <p14:creationId xmlns:p14="http://schemas.microsoft.com/office/powerpoint/2010/main" val="347685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grpId="1" nodeType="clickEffect">
                                  <p:stCondLst>
                                    <p:cond delay="0"/>
                                  </p:stCondLst>
                                  <p:childTnLst>
                                    <p:anim calcmode="lin" valueType="num">
                                      <p:cBhvr additive="base">
                                        <p:cTn id="37" dur="500"/>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8" dur="500"/>
                                        <p:tgtEl>
                                          <p:spTgt spid="17">
                                            <p:txEl>
                                              <p:pRg st="0" end="0"/>
                                            </p:txEl>
                                          </p:spTgt>
                                        </p:tgtEl>
                                        <p:attrNameLst>
                                          <p:attrName>ppt_y</p:attrName>
                                        </p:attrNameLst>
                                      </p:cBhvr>
                                      <p:tavLst>
                                        <p:tav tm="0">
                                          <p:val>
                                            <p:strVal val="ppt_y"/>
                                          </p:val>
                                        </p:tav>
                                        <p:tav tm="100000">
                                          <p:val>
                                            <p:strVal val="1+ppt_h/2"/>
                                          </p:val>
                                        </p:tav>
                                      </p:tavLst>
                                    </p:anim>
                                    <p:set>
                                      <p:cBhvr>
                                        <p:cTn id="39" dur="1" fill="hold">
                                          <p:stCondLst>
                                            <p:cond delay="499"/>
                                          </p:stCondLst>
                                        </p:cTn>
                                        <p:tgtEl>
                                          <p:spTgt spid="17">
                                            <p:txEl>
                                              <p:pRg st="0" end="0"/>
                                            </p:txEl>
                                          </p:spTgt>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xit" presetSubtype="0" fill="hold" grpId="1" nodeType="clickEffect">
                                  <p:stCondLst>
                                    <p:cond delay="0"/>
                                  </p:stCondLst>
                                  <p:childTnLst>
                                    <p:animEffect transition="out" filter="fade">
                                      <p:cBhvr>
                                        <p:cTn id="48" dur="1000"/>
                                        <p:tgtEl>
                                          <p:spTgt spid="23"/>
                                        </p:tgtEl>
                                      </p:cBhvr>
                                    </p:animEffect>
                                    <p:anim calcmode="lin" valueType="num">
                                      <p:cBhvr>
                                        <p:cTn id="49" dur="1000"/>
                                        <p:tgtEl>
                                          <p:spTgt spid="23"/>
                                        </p:tgtEl>
                                        <p:attrNameLst>
                                          <p:attrName>ppt_x</p:attrName>
                                        </p:attrNameLst>
                                      </p:cBhvr>
                                      <p:tavLst>
                                        <p:tav tm="0">
                                          <p:val>
                                            <p:strVal val="ppt_x"/>
                                          </p:val>
                                        </p:tav>
                                        <p:tav tm="100000">
                                          <p:val>
                                            <p:strVal val="ppt_x"/>
                                          </p:val>
                                        </p:tav>
                                      </p:tavLst>
                                    </p:anim>
                                    <p:anim calcmode="lin" valueType="num">
                                      <p:cBhvr>
                                        <p:cTn id="50" dur="1000"/>
                                        <p:tgtEl>
                                          <p:spTgt spid="23"/>
                                        </p:tgtEl>
                                        <p:attrNameLst>
                                          <p:attrName>ppt_y</p:attrName>
                                        </p:attrNameLst>
                                      </p:cBhvr>
                                      <p:tavLst>
                                        <p:tav tm="0">
                                          <p:val>
                                            <p:strVal val="ppt_y"/>
                                          </p:val>
                                        </p:tav>
                                        <p:tav tm="100000">
                                          <p:val>
                                            <p:strVal val="ppt_y+.1"/>
                                          </p:val>
                                        </p:tav>
                                      </p:tavLst>
                                    </p:anim>
                                    <p:set>
                                      <p:cBhvr>
                                        <p:cTn id="51"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build="allAtOnce"/>
      <p:bldP spid="21" grpId="0"/>
      <p:bldP spid="21" grpId="1"/>
      <p:bldP spid="23" grpId="0"/>
      <p:bldP spid="23"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III. </a:t>
            </a:r>
            <a:r>
              <a:rPr lang="en-US" sz="2400" b="1" err="1">
                <a:latin typeface="Times New Roman" panose="02020603050405020304" pitchFamily="18" charset="0"/>
                <a:cs typeface="Times New Roman" panose="02020603050405020304" pitchFamily="18" charset="0"/>
              </a:rPr>
              <a:t>PHƯƠNG</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PHÁP</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NGHIÊN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CỨU</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2" y="612587"/>
            <a:ext cx="3585033"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III.2</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Phương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pháp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xử</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lý</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ảnh</a:t>
            </a:r>
            <a:endParaRPr lang="en-US" sz="2000" b="1">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0CE18318-845B-4490-9F77-D3EEA82886AB}"/>
              </a:ext>
            </a:extLst>
          </p:cNvPr>
          <p:cNvGraphicFramePr/>
          <p:nvPr>
            <p:extLst>
              <p:ext uri="{D42A27DB-BD31-4B8C-83A1-F6EECF244321}">
                <p14:modId xmlns:p14="http://schemas.microsoft.com/office/powerpoint/2010/main" val="3810386056"/>
              </p:ext>
            </p:extLst>
          </p:nvPr>
        </p:nvGraphicFramePr>
        <p:xfrm>
          <a:off x="0" y="1088158"/>
          <a:ext cx="12192000" cy="57698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2" name="Group 21">
            <a:extLst>
              <a:ext uri="{FF2B5EF4-FFF2-40B4-BE49-F238E27FC236}">
                <a16:creationId xmlns:a16="http://schemas.microsoft.com/office/drawing/2014/main" id="{B092A19E-274A-49B7-94AD-0C97FD658EAB}"/>
              </a:ext>
            </a:extLst>
          </p:cNvPr>
          <p:cNvGrpSpPr/>
          <p:nvPr/>
        </p:nvGrpSpPr>
        <p:grpSpPr>
          <a:xfrm>
            <a:off x="186872" y="3285090"/>
            <a:ext cx="2949785" cy="2381940"/>
            <a:chOff x="-12930" y="1091117"/>
            <a:chExt cx="3316878" cy="4769915"/>
          </a:xfrm>
        </p:grpSpPr>
        <p:sp>
          <p:nvSpPr>
            <p:cNvPr id="24" name="Rectangle: Rounded Corners 23">
              <a:extLst>
                <a:ext uri="{FF2B5EF4-FFF2-40B4-BE49-F238E27FC236}">
                  <a16:creationId xmlns:a16="http://schemas.microsoft.com/office/drawing/2014/main" id="{3DEDCA46-58E4-4F54-A148-707BACA2EC2D}"/>
                </a:ext>
              </a:extLst>
            </p:cNvPr>
            <p:cNvSpPr/>
            <p:nvPr/>
          </p:nvSpPr>
          <p:spPr>
            <a:xfrm>
              <a:off x="0" y="1128506"/>
              <a:ext cx="3303948" cy="4194252"/>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Rectangle: Rounded Corners 4">
              <a:extLst>
                <a:ext uri="{FF2B5EF4-FFF2-40B4-BE49-F238E27FC236}">
                  <a16:creationId xmlns:a16="http://schemas.microsoft.com/office/drawing/2014/main" id="{3017144D-6AF8-41E1-B19B-D79DDB969494}"/>
                </a:ext>
              </a:extLst>
            </p:cNvPr>
            <p:cNvSpPr txBox="1"/>
            <p:nvPr/>
          </p:nvSpPr>
          <p:spPr>
            <a:xfrm>
              <a:off x="-12930" y="1091117"/>
              <a:ext cx="3303948" cy="476991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3825" tIns="123825" rIns="123825" bIns="123825" numCol="1" spcCol="1270" anchor="t" anchorCtr="0">
              <a:noAutofit/>
            </a:bodyPr>
            <a:lstStyle/>
            <a:p>
              <a:pPr marL="0" lvl="1" algn="just" defTabSz="889000">
                <a:lnSpc>
                  <a:spcPct val="90000"/>
                </a:lnSpc>
                <a:spcBef>
                  <a:spcPct val="0"/>
                </a:spcBef>
                <a:spcAft>
                  <a:spcPct val="15000"/>
                </a:spcAft>
              </a:pPr>
              <a:r>
                <a:rPr lang="en-US" sz="1750">
                  <a:latin typeface="Times New Roman" panose="02020603050405020304" pitchFamily="18" charset="0"/>
                  <a:cs typeface="Times New Roman" panose="02020603050405020304" pitchFamily="18" charset="0"/>
                </a:rPr>
                <a:t>p = </a:t>
              </a:r>
              <a:r>
                <a:rPr lang="es-ES" sz="1750">
                  <a:latin typeface="Times New Roman" panose="02020603050405020304" pitchFamily="18" charset="0"/>
                  <a:cs typeface="Times New Roman" panose="02020603050405020304" pitchFamily="18" charset="0"/>
                </a:rPr>
                <a:t>(M * DN + A) / sin(</a:t>
              </a:r>
              <a:r>
                <a:rPr lang="es-ES" sz="1750" err="1">
                  <a:latin typeface="Times New Roman" panose="02020603050405020304" pitchFamily="18" charset="0"/>
                  <a:cs typeface="Times New Roman" panose="02020603050405020304" pitchFamily="18" charset="0"/>
                </a:rPr>
                <a:t>θSE</a:t>
              </a:r>
              <a:r>
                <a:rPr lang="es-ES" sz="1750">
                  <a:latin typeface="Times New Roman" panose="02020603050405020304" pitchFamily="18" charset="0"/>
                  <a:cs typeface="Times New Roman" panose="02020603050405020304" pitchFamily="18" charset="0"/>
                </a:rPr>
                <a:t>)</a:t>
              </a:r>
            </a:p>
            <a:p>
              <a:pPr marL="285750" lvl="1" indent="-285750" algn="just" defTabSz="889000">
                <a:lnSpc>
                  <a:spcPct val="90000"/>
                </a:lnSpc>
                <a:spcBef>
                  <a:spcPct val="0"/>
                </a:spcBef>
                <a:spcAft>
                  <a:spcPct val="15000"/>
                </a:spcAft>
                <a:buFont typeface="Arial" panose="020B0604020202020204" pitchFamily="34" charset="0"/>
                <a:buChar char="•"/>
              </a:pPr>
              <a:r>
                <a:rPr lang="es-ES" sz="1750">
                  <a:latin typeface="Times New Roman" panose="02020603050405020304" pitchFamily="18" charset="0"/>
                  <a:cs typeface="Times New Roman" panose="02020603050405020304" pitchFamily="18" charset="0"/>
                </a:rPr>
                <a:t>p: </a:t>
              </a:r>
              <a:r>
                <a:rPr lang="es-ES" sz="1750" err="1">
                  <a:latin typeface="Times New Roman" panose="02020603050405020304" pitchFamily="18" charset="0"/>
                  <a:cs typeface="Times New Roman" panose="02020603050405020304" pitchFamily="18" charset="0"/>
                </a:rPr>
                <a:t>hệ</a:t>
              </a:r>
              <a:r>
                <a:rPr lang="es-ES" sz="1750">
                  <a:latin typeface="Times New Roman" panose="02020603050405020304" pitchFamily="18" charset="0"/>
                  <a:cs typeface="Times New Roman" panose="02020603050405020304" pitchFamily="18" charset="0"/>
                </a:rPr>
                <a:t> </a:t>
              </a:r>
              <a:r>
                <a:rPr lang="es-ES" sz="1750" err="1">
                  <a:latin typeface="Times New Roman" panose="02020603050405020304" pitchFamily="18" charset="0"/>
                  <a:cs typeface="Times New Roman" panose="02020603050405020304" pitchFamily="18" charset="0"/>
                </a:rPr>
                <a:t>số</a:t>
              </a:r>
              <a:r>
                <a:rPr lang="es-ES" sz="1750">
                  <a:latin typeface="Times New Roman" panose="02020603050405020304" pitchFamily="18" charset="0"/>
                  <a:cs typeface="Times New Roman" panose="02020603050405020304" pitchFamily="18" charset="0"/>
                </a:rPr>
                <a:t> </a:t>
              </a:r>
              <a:r>
                <a:rPr lang="es-ES" sz="1750" err="1">
                  <a:latin typeface="Times New Roman" panose="02020603050405020304" pitchFamily="18" charset="0"/>
                  <a:cs typeface="Times New Roman" panose="02020603050405020304" pitchFamily="18" charset="0"/>
                </a:rPr>
                <a:t>phản</a:t>
              </a:r>
              <a:r>
                <a:rPr lang="es-ES" sz="1750">
                  <a:latin typeface="Times New Roman" panose="02020603050405020304" pitchFamily="18" charset="0"/>
                  <a:cs typeface="Times New Roman" panose="02020603050405020304" pitchFamily="18" charset="0"/>
                </a:rPr>
                <a:t> </a:t>
              </a:r>
              <a:r>
                <a:rPr lang="es-ES" sz="1750" err="1">
                  <a:latin typeface="Times New Roman" panose="02020603050405020304" pitchFamily="18" charset="0"/>
                  <a:cs typeface="Times New Roman" panose="02020603050405020304" pitchFamily="18" charset="0"/>
                </a:rPr>
                <a:t>xạ</a:t>
              </a:r>
              <a:r>
                <a:rPr lang="es-ES" sz="1750">
                  <a:latin typeface="Times New Roman" panose="02020603050405020304" pitchFamily="18" charset="0"/>
                  <a:cs typeface="Times New Roman" panose="02020603050405020304" pitchFamily="18" charset="0"/>
                </a:rPr>
                <a:t>.</a:t>
              </a:r>
            </a:p>
            <a:p>
              <a:pPr marL="285750" lvl="1" indent="-285750" algn="just" defTabSz="889000">
                <a:lnSpc>
                  <a:spcPct val="90000"/>
                </a:lnSpc>
                <a:spcBef>
                  <a:spcPct val="0"/>
                </a:spcBef>
                <a:spcAft>
                  <a:spcPct val="15000"/>
                </a:spcAft>
                <a:buFont typeface="Arial" panose="020B0604020202020204" pitchFamily="34" charset="0"/>
                <a:buChar char="•"/>
              </a:pPr>
              <a:r>
                <a:rPr lang="es-ES" sz="1750">
                  <a:latin typeface="Times New Roman" panose="02020603050405020304" pitchFamily="18" charset="0"/>
                  <a:cs typeface="Times New Roman" panose="02020603050405020304" pitchFamily="18" charset="0"/>
                </a:rPr>
                <a:t>M: </a:t>
              </a:r>
              <a:r>
                <a:rPr lang="es-ES" sz="1750" err="1">
                  <a:latin typeface="Times New Roman" panose="02020603050405020304" pitchFamily="18" charset="0"/>
                  <a:cs typeface="Times New Roman" panose="02020603050405020304" pitchFamily="18" charset="0"/>
                </a:rPr>
                <a:t>hệ</a:t>
              </a:r>
              <a:r>
                <a:rPr lang="es-ES" sz="1750">
                  <a:latin typeface="Times New Roman" panose="02020603050405020304" pitchFamily="18" charset="0"/>
                  <a:cs typeface="Times New Roman" panose="02020603050405020304" pitchFamily="18" charset="0"/>
                </a:rPr>
                <a:t> </a:t>
              </a:r>
              <a:r>
                <a:rPr lang="es-ES" sz="1750" err="1">
                  <a:latin typeface="Times New Roman" panose="02020603050405020304" pitchFamily="18" charset="0"/>
                  <a:cs typeface="Times New Roman" panose="02020603050405020304" pitchFamily="18" charset="0"/>
                </a:rPr>
                <a:t>số</a:t>
              </a:r>
              <a:r>
                <a:rPr lang="es-ES" sz="1750">
                  <a:latin typeface="Times New Roman" panose="02020603050405020304" pitchFamily="18" charset="0"/>
                  <a:cs typeface="Times New Roman" panose="02020603050405020304" pitchFamily="18" charset="0"/>
                </a:rPr>
                <a:t> </a:t>
              </a:r>
              <a:r>
                <a:rPr lang="es-ES" sz="1750" err="1">
                  <a:latin typeface="Times New Roman" panose="02020603050405020304" pitchFamily="18" charset="0"/>
                  <a:cs typeface="Times New Roman" panose="02020603050405020304" pitchFamily="18" charset="0"/>
                </a:rPr>
                <a:t>thay</a:t>
              </a:r>
              <a:r>
                <a:rPr lang="es-ES" sz="1750">
                  <a:latin typeface="Times New Roman" panose="02020603050405020304" pitchFamily="18" charset="0"/>
                  <a:cs typeface="Times New Roman" panose="02020603050405020304" pitchFamily="18" charset="0"/>
                </a:rPr>
                <a:t> </a:t>
              </a:r>
              <a:r>
                <a:rPr lang="es-ES" sz="1750" err="1">
                  <a:latin typeface="Times New Roman" panose="02020603050405020304" pitchFamily="18" charset="0"/>
                  <a:cs typeface="Times New Roman" panose="02020603050405020304" pitchFamily="18" charset="0"/>
                </a:rPr>
                <a:t>đổi</a:t>
              </a:r>
              <a:r>
                <a:rPr lang="es-ES" sz="1750">
                  <a:latin typeface="Times New Roman" panose="02020603050405020304" pitchFamily="18" charset="0"/>
                  <a:cs typeface="Times New Roman" panose="02020603050405020304" pitchFamily="18" charset="0"/>
                </a:rPr>
                <a:t> </a:t>
              </a:r>
              <a:r>
                <a:rPr lang="es-ES" sz="1750" err="1">
                  <a:latin typeface="Times New Roman" panose="02020603050405020304" pitchFamily="18" charset="0"/>
                  <a:cs typeface="Times New Roman" panose="02020603050405020304" pitchFamily="18" charset="0"/>
                </a:rPr>
                <a:t>tỉ</a:t>
              </a:r>
              <a:r>
                <a:rPr lang="es-ES" sz="1750">
                  <a:latin typeface="Times New Roman" panose="02020603050405020304" pitchFamily="18" charset="0"/>
                  <a:cs typeface="Times New Roman" panose="02020603050405020304" pitchFamily="18" charset="0"/>
                </a:rPr>
                <a:t> </a:t>
              </a:r>
              <a:r>
                <a:rPr lang="es-ES" sz="1750" err="1">
                  <a:latin typeface="Times New Roman" panose="02020603050405020304" pitchFamily="18" charset="0"/>
                  <a:cs typeface="Times New Roman" panose="02020603050405020304" pitchFamily="18" charset="0"/>
                </a:rPr>
                <a:t>lệ</a:t>
              </a:r>
              <a:r>
                <a:rPr lang="es-ES" sz="1750">
                  <a:latin typeface="Times New Roman" panose="02020603050405020304" pitchFamily="18" charset="0"/>
                  <a:cs typeface="Times New Roman" panose="02020603050405020304" pitchFamily="18" charset="0"/>
                </a:rPr>
                <a:t> </a:t>
              </a:r>
              <a:r>
                <a:rPr lang="es-ES" sz="1750" err="1">
                  <a:latin typeface="Times New Roman" panose="02020603050405020304" pitchFamily="18" charset="0"/>
                  <a:cs typeface="Times New Roman" panose="02020603050405020304" pitchFamily="18" charset="0"/>
                </a:rPr>
                <a:t>nhân</a:t>
              </a:r>
              <a:r>
                <a:rPr lang="es-ES" sz="1750">
                  <a:latin typeface="Times New Roman" panose="02020603050405020304" pitchFamily="18" charset="0"/>
                  <a:cs typeface="Times New Roman" panose="02020603050405020304" pitchFamily="18" charset="0"/>
                </a:rPr>
                <a:t> </a:t>
              </a:r>
              <a:r>
                <a:rPr lang="es-ES" sz="1750" err="1">
                  <a:latin typeface="Times New Roman" panose="02020603050405020304" pitchFamily="18" charset="0"/>
                  <a:cs typeface="Times New Roman" panose="02020603050405020304" pitchFamily="18" charset="0"/>
                </a:rPr>
                <a:t>theo</a:t>
              </a:r>
              <a:r>
                <a:rPr lang="es-ES" sz="1750">
                  <a:latin typeface="Times New Roman" panose="02020603050405020304" pitchFamily="18" charset="0"/>
                  <a:cs typeface="Times New Roman" panose="02020603050405020304" pitchFamily="18" charset="0"/>
                </a:rPr>
                <a:t> </a:t>
              </a:r>
              <a:r>
                <a:rPr lang="es-ES" sz="1750" err="1">
                  <a:latin typeface="Times New Roman" panose="02020603050405020304" pitchFamily="18" charset="0"/>
                  <a:cs typeface="Times New Roman" panose="02020603050405020304" pitchFamily="18" charset="0"/>
                </a:rPr>
                <a:t>kênh</a:t>
              </a:r>
              <a:r>
                <a:rPr lang="es-ES" sz="1750">
                  <a:latin typeface="Times New Roman" panose="02020603050405020304" pitchFamily="18" charset="0"/>
                  <a:cs typeface="Times New Roman" panose="02020603050405020304" pitchFamily="18" charset="0"/>
                </a:rPr>
                <a:t>.</a:t>
              </a:r>
            </a:p>
            <a:p>
              <a:pPr marL="285750" lvl="1" indent="-285750" algn="just" defTabSz="889000">
                <a:lnSpc>
                  <a:spcPct val="90000"/>
                </a:lnSpc>
                <a:spcBef>
                  <a:spcPct val="0"/>
                </a:spcBef>
                <a:spcAft>
                  <a:spcPct val="15000"/>
                </a:spcAft>
                <a:buFont typeface="Arial" panose="020B0604020202020204" pitchFamily="34" charset="0"/>
                <a:buChar char="•"/>
              </a:pPr>
              <a:r>
                <a:rPr lang="es-ES" sz="1750">
                  <a:latin typeface="Times New Roman" panose="02020603050405020304" pitchFamily="18" charset="0"/>
                  <a:cs typeface="Times New Roman" panose="02020603050405020304" pitchFamily="18" charset="0"/>
                </a:rPr>
                <a:t>A: </a:t>
              </a:r>
              <a:r>
                <a:rPr lang="es-ES" sz="1750" err="1">
                  <a:latin typeface="Times New Roman" panose="02020603050405020304" pitchFamily="18" charset="0"/>
                  <a:cs typeface="Times New Roman" panose="02020603050405020304" pitchFamily="18" charset="0"/>
                </a:rPr>
                <a:t>hệ</a:t>
              </a:r>
              <a:r>
                <a:rPr lang="es-ES" sz="1750">
                  <a:latin typeface="Times New Roman" panose="02020603050405020304" pitchFamily="18" charset="0"/>
                  <a:cs typeface="Times New Roman" panose="02020603050405020304" pitchFamily="18" charset="0"/>
                </a:rPr>
                <a:t> </a:t>
              </a:r>
              <a:r>
                <a:rPr lang="es-ES" sz="1750" err="1">
                  <a:latin typeface="Times New Roman" panose="02020603050405020304" pitchFamily="18" charset="0"/>
                  <a:cs typeface="Times New Roman" panose="02020603050405020304" pitchFamily="18" charset="0"/>
                </a:rPr>
                <a:t>số</a:t>
              </a:r>
              <a:r>
                <a:rPr lang="es-ES" sz="1750">
                  <a:latin typeface="Times New Roman" panose="02020603050405020304" pitchFamily="18" charset="0"/>
                  <a:cs typeface="Times New Roman" panose="02020603050405020304" pitchFamily="18" charset="0"/>
                </a:rPr>
                <a:t> </a:t>
              </a:r>
              <a:r>
                <a:rPr lang="es-ES" sz="1750" err="1">
                  <a:latin typeface="Times New Roman" panose="02020603050405020304" pitchFamily="18" charset="0"/>
                  <a:cs typeface="Times New Roman" panose="02020603050405020304" pitchFamily="18" charset="0"/>
                </a:rPr>
                <a:t>thay</a:t>
              </a:r>
              <a:r>
                <a:rPr lang="es-ES" sz="1750">
                  <a:latin typeface="Times New Roman" panose="02020603050405020304" pitchFamily="18" charset="0"/>
                  <a:cs typeface="Times New Roman" panose="02020603050405020304" pitchFamily="18" charset="0"/>
                </a:rPr>
                <a:t> </a:t>
              </a:r>
              <a:r>
                <a:rPr lang="es-ES" sz="1750" err="1">
                  <a:latin typeface="Times New Roman" panose="02020603050405020304" pitchFamily="18" charset="0"/>
                  <a:cs typeface="Times New Roman" panose="02020603050405020304" pitchFamily="18" charset="0"/>
                </a:rPr>
                <a:t>đổi</a:t>
              </a:r>
              <a:r>
                <a:rPr lang="es-ES" sz="1750">
                  <a:latin typeface="Times New Roman" panose="02020603050405020304" pitchFamily="18" charset="0"/>
                  <a:cs typeface="Times New Roman" panose="02020603050405020304" pitchFamily="18" charset="0"/>
                </a:rPr>
                <a:t> </a:t>
              </a:r>
              <a:r>
                <a:rPr lang="es-ES" sz="1750" err="1">
                  <a:latin typeface="Times New Roman" panose="02020603050405020304" pitchFamily="18" charset="0"/>
                  <a:cs typeface="Times New Roman" panose="02020603050405020304" pitchFamily="18" charset="0"/>
                </a:rPr>
                <a:t>tỉ</a:t>
              </a:r>
              <a:r>
                <a:rPr lang="es-ES" sz="1750">
                  <a:latin typeface="Times New Roman" panose="02020603050405020304" pitchFamily="18" charset="0"/>
                  <a:cs typeface="Times New Roman" panose="02020603050405020304" pitchFamily="18" charset="0"/>
                </a:rPr>
                <a:t> </a:t>
              </a:r>
              <a:r>
                <a:rPr lang="es-ES" sz="1750" err="1">
                  <a:latin typeface="Times New Roman" panose="02020603050405020304" pitchFamily="18" charset="0"/>
                  <a:cs typeface="Times New Roman" panose="02020603050405020304" pitchFamily="18" charset="0"/>
                </a:rPr>
                <a:t>lệ</a:t>
              </a:r>
              <a:r>
                <a:rPr lang="es-ES" sz="1750">
                  <a:latin typeface="Times New Roman" panose="02020603050405020304" pitchFamily="18" charset="0"/>
                  <a:cs typeface="Times New Roman" panose="02020603050405020304" pitchFamily="18" charset="0"/>
                </a:rPr>
                <a:t> </a:t>
              </a:r>
              <a:r>
                <a:rPr lang="es-ES" sz="1750" err="1">
                  <a:latin typeface="Times New Roman" panose="02020603050405020304" pitchFamily="18" charset="0"/>
                  <a:cs typeface="Times New Roman" panose="02020603050405020304" pitchFamily="18" charset="0"/>
                </a:rPr>
                <a:t>cộng</a:t>
              </a:r>
              <a:r>
                <a:rPr lang="es-ES" sz="1750">
                  <a:latin typeface="Times New Roman" panose="02020603050405020304" pitchFamily="18" charset="0"/>
                  <a:cs typeface="Times New Roman" panose="02020603050405020304" pitchFamily="18" charset="0"/>
                </a:rPr>
                <a:t> </a:t>
              </a:r>
              <a:r>
                <a:rPr lang="es-ES" sz="1750" err="1">
                  <a:latin typeface="Times New Roman" panose="02020603050405020304" pitchFamily="18" charset="0"/>
                  <a:cs typeface="Times New Roman" panose="02020603050405020304" pitchFamily="18" charset="0"/>
                </a:rPr>
                <a:t>theo</a:t>
              </a:r>
              <a:r>
                <a:rPr lang="es-ES" sz="1750">
                  <a:latin typeface="Times New Roman" panose="02020603050405020304" pitchFamily="18" charset="0"/>
                  <a:cs typeface="Times New Roman" panose="02020603050405020304" pitchFamily="18" charset="0"/>
                </a:rPr>
                <a:t> </a:t>
              </a:r>
              <a:r>
                <a:rPr lang="es-ES" sz="1750" err="1">
                  <a:latin typeface="Times New Roman" panose="02020603050405020304" pitchFamily="18" charset="0"/>
                  <a:cs typeface="Times New Roman" panose="02020603050405020304" pitchFamily="18" charset="0"/>
                </a:rPr>
                <a:t>kênh</a:t>
              </a:r>
              <a:r>
                <a:rPr lang="es-ES" sz="1750">
                  <a:latin typeface="Times New Roman" panose="02020603050405020304" pitchFamily="18" charset="0"/>
                  <a:cs typeface="Times New Roman" panose="02020603050405020304" pitchFamily="18" charset="0"/>
                </a:rPr>
                <a:t>.</a:t>
              </a:r>
            </a:p>
            <a:p>
              <a:pPr marL="285750" lvl="1" indent="-285750" algn="just" defTabSz="889000">
                <a:lnSpc>
                  <a:spcPct val="90000"/>
                </a:lnSpc>
                <a:spcBef>
                  <a:spcPct val="0"/>
                </a:spcBef>
                <a:spcAft>
                  <a:spcPct val="15000"/>
                </a:spcAft>
                <a:buFont typeface="Arial" panose="020B0604020202020204" pitchFamily="34" charset="0"/>
                <a:buChar char="•"/>
              </a:pPr>
              <a:r>
                <a:rPr lang="es-ES" sz="1750" err="1">
                  <a:latin typeface="Times New Roman" panose="02020603050405020304" pitchFamily="18" charset="0"/>
                  <a:cs typeface="Times New Roman" panose="02020603050405020304" pitchFamily="18" charset="0"/>
                </a:rPr>
                <a:t>θSE</a:t>
              </a:r>
              <a:r>
                <a:rPr lang="es-ES" sz="1750">
                  <a:latin typeface="Times New Roman" panose="02020603050405020304" pitchFamily="18" charset="0"/>
                  <a:cs typeface="Times New Roman" panose="02020603050405020304" pitchFamily="18" charset="0"/>
                </a:rPr>
                <a:t>: </a:t>
              </a:r>
              <a:r>
                <a:rPr lang="es-ES" sz="1750" err="1">
                  <a:latin typeface="Times New Roman" panose="02020603050405020304" pitchFamily="18" charset="0"/>
                  <a:cs typeface="Times New Roman" panose="02020603050405020304" pitchFamily="18" charset="0"/>
                </a:rPr>
                <a:t>độ</a:t>
              </a:r>
              <a:r>
                <a:rPr lang="es-ES" sz="1750">
                  <a:latin typeface="Times New Roman" panose="02020603050405020304" pitchFamily="18" charset="0"/>
                  <a:cs typeface="Times New Roman" panose="02020603050405020304" pitchFamily="18" charset="0"/>
                </a:rPr>
                <a:t> cao </a:t>
              </a:r>
              <a:r>
                <a:rPr lang="es-ES" sz="1750" err="1">
                  <a:latin typeface="Times New Roman" panose="02020603050405020304" pitchFamily="18" charset="0"/>
                  <a:cs typeface="Times New Roman" panose="02020603050405020304" pitchFamily="18" charset="0"/>
                </a:rPr>
                <a:t>mặt</a:t>
              </a:r>
              <a:r>
                <a:rPr lang="es-ES" sz="1750">
                  <a:latin typeface="Times New Roman" panose="02020603050405020304" pitchFamily="18" charset="0"/>
                  <a:cs typeface="Times New Roman" panose="02020603050405020304" pitchFamily="18" charset="0"/>
                </a:rPr>
                <a:t> </a:t>
              </a:r>
              <a:r>
                <a:rPr lang="es-ES" sz="1750" err="1">
                  <a:latin typeface="Times New Roman" panose="02020603050405020304" pitchFamily="18" charset="0"/>
                  <a:cs typeface="Times New Roman" panose="02020603050405020304" pitchFamily="18" charset="0"/>
                </a:rPr>
                <a:t>trời</a:t>
              </a:r>
              <a:r>
                <a:rPr lang="es-ES" sz="1750">
                  <a:latin typeface="Times New Roman" panose="02020603050405020304" pitchFamily="18" charset="0"/>
                  <a:cs typeface="Times New Roman" panose="02020603050405020304" pitchFamily="18" charset="0"/>
                </a:rPr>
                <a:t> (rad)</a:t>
              </a:r>
            </a:p>
            <a:p>
              <a:pPr marL="285750" lvl="1" indent="-285750" algn="just" defTabSz="889000">
                <a:lnSpc>
                  <a:spcPct val="90000"/>
                </a:lnSpc>
                <a:spcBef>
                  <a:spcPct val="0"/>
                </a:spcBef>
                <a:spcAft>
                  <a:spcPct val="15000"/>
                </a:spcAft>
                <a:buFont typeface="Arial" panose="020B0604020202020204" pitchFamily="34" charset="0"/>
                <a:buChar char="•"/>
              </a:pPr>
              <a:endParaRPr lang="en-US" sz="1750" kern="1200">
                <a:latin typeface="Times New Roman" panose="02020603050405020304" pitchFamily="18" charset="0"/>
                <a:cs typeface="Times New Roman" panose="02020603050405020304" pitchFamily="18" charset="0"/>
              </a:endParaRPr>
            </a:p>
          </p:txBody>
        </p:sp>
      </p:grpSp>
      <p:sp>
        <p:nvSpPr>
          <p:cNvPr id="4" name="Slide Number Placeholder 3">
            <a:extLst>
              <a:ext uri="{FF2B5EF4-FFF2-40B4-BE49-F238E27FC236}">
                <a16:creationId xmlns:a16="http://schemas.microsoft.com/office/drawing/2014/main" id="{685FC2C6-21FA-4E89-A337-C51249660F0F}"/>
              </a:ext>
            </a:extLst>
          </p:cNvPr>
          <p:cNvSpPr>
            <a:spLocks noGrp="1"/>
          </p:cNvSpPr>
          <p:nvPr>
            <p:ph type="sldNum" sz="quarter" idx="12"/>
          </p:nvPr>
        </p:nvSpPr>
        <p:spPr/>
        <p:txBody>
          <a:bodyPr/>
          <a:lstStyle/>
          <a:p>
            <a:fld id="{27CE633F-9882-4A5C-83A2-1109D0C73261}" type="slidenum">
              <a:rPr lang="en-US" smtClean="0"/>
              <a:t>14</a:t>
            </a:fld>
            <a:endParaRPr lang="en-US"/>
          </a:p>
        </p:txBody>
      </p:sp>
    </p:spTree>
    <p:extLst>
      <p:ext uri="{BB962C8B-B14F-4D97-AF65-F5344CB8AC3E}">
        <p14:creationId xmlns:p14="http://schemas.microsoft.com/office/powerpoint/2010/main" val="3224794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III. </a:t>
            </a:r>
            <a:r>
              <a:rPr lang="en-US" sz="2400" b="1" err="1">
                <a:latin typeface="Times New Roman" panose="02020603050405020304" pitchFamily="18" charset="0"/>
                <a:cs typeface="Times New Roman" panose="02020603050405020304" pitchFamily="18" charset="0"/>
              </a:rPr>
              <a:t>PHƯƠNG</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PHÁP</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NGHIÊN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CỨU</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2" y="612587"/>
            <a:ext cx="4012872"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III.3</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Phương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pháp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phân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loại</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ảnh</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798ACF0-C761-46A5-8F00-CD1293DDB443}"/>
              </a:ext>
            </a:extLst>
          </p:cNvPr>
          <p:cNvSpPr txBox="1"/>
          <p:nvPr/>
        </p:nvSpPr>
        <p:spPr>
          <a:xfrm>
            <a:off x="315140" y="1095359"/>
            <a:ext cx="6404442"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III.3.1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Thành</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lập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tập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dữ</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liệu</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huấn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luyện</a:t>
            </a:r>
            <a:r>
              <a:rPr lang="en-US" sz="2000" b="1">
                <a:latin typeface="Times New Roman" panose="02020603050405020304" pitchFamily="18" charset="0"/>
                <a:cs typeface="Times New Roman" panose="02020603050405020304" pitchFamily="18" charset="0"/>
              </a:rPr>
              <a:t> (Training Data)</a:t>
            </a:r>
          </a:p>
        </p:txBody>
      </p:sp>
      <p:pic>
        <p:nvPicPr>
          <p:cNvPr id="19" name="Picture 18" descr="Chart, histogram&#10;&#10;Description automatically generated">
            <a:extLst>
              <a:ext uri="{FF2B5EF4-FFF2-40B4-BE49-F238E27FC236}">
                <a16:creationId xmlns:a16="http://schemas.microsoft.com/office/drawing/2014/main" id="{E6609E8B-686E-4A86-ADB8-617B7E071858}"/>
              </a:ext>
            </a:extLst>
          </p:cNvPr>
          <p:cNvPicPr/>
          <p:nvPr/>
        </p:nvPicPr>
        <p:blipFill>
          <a:blip r:embed="rId2">
            <a:extLst>
              <a:ext uri="{28A0092B-C50C-407E-A947-70E740481C1C}">
                <a14:useLocalDpi xmlns:a14="http://schemas.microsoft.com/office/drawing/2010/main" val="0"/>
              </a:ext>
            </a:extLst>
          </a:blip>
          <a:stretch>
            <a:fillRect/>
          </a:stretch>
        </p:blipFill>
        <p:spPr>
          <a:xfrm>
            <a:off x="1097848" y="1808681"/>
            <a:ext cx="9237657" cy="2950895"/>
          </a:xfrm>
          <a:prstGeom prst="rect">
            <a:avLst/>
          </a:prstGeom>
        </p:spPr>
      </p:pic>
      <p:sp>
        <p:nvSpPr>
          <p:cNvPr id="21" name="TextBox 20">
            <a:extLst>
              <a:ext uri="{FF2B5EF4-FFF2-40B4-BE49-F238E27FC236}">
                <a16:creationId xmlns:a16="http://schemas.microsoft.com/office/drawing/2014/main" id="{3D0443A9-26C9-4C65-A3F6-8990D3F65A5D}"/>
              </a:ext>
            </a:extLst>
          </p:cNvPr>
          <p:cNvSpPr txBox="1"/>
          <p:nvPr/>
        </p:nvSpPr>
        <p:spPr>
          <a:xfrm>
            <a:off x="1312024" y="4826430"/>
            <a:ext cx="9237657" cy="1289071"/>
          </a:xfrm>
          <a:prstGeom prst="rect">
            <a:avLst/>
          </a:prstGeom>
          <a:noFill/>
        </p:spPr>
        <p:txBody>
          <a:bodyPr wrap="square">
            <a:spAutoFit/>
          </a:bodyPr>
          <a:lstStyle/>
          <a:p>
            <a:pPr algn="l">
              <a:lnSpc>
                <a:spcPct val="150000"/>
              </a:lnSpc>
            </a:pP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Hình</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3.5 (a)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Thư</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viện</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về</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độ</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hấp</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thụ</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quang</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phổ</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của</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đá</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vôi</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vào</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khoảng</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2340 – 2345 nm (b)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Thư</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viện</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về</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độ</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hấp</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thụ</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quang</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phổ</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của</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đá</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đolomit</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vào</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khoảng</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2320 – 2328 nm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của</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Spectral Interpretation Field Manual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AusSpec</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International Ltd., 2012.</a:t>
            </a:r>
          </a:p>
        </p:txBody>
      </p:sp>
      <p:pic>
        <p:nvPicPr>
          <p:cNvPr id="23" name="Graphic 22">
            <a:extLst>
              <a:ext uri="{FF2B5EF4-FFF2-40B4-BE49-F238E27FC236}">
                <a16:creationId xmlns:a16="http://schemas.microsoft.com/office/drawing/2014/main" id="{BD5E5CE7-41FB-4632-AC10-8654EBBEA091}"/>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848" y="1758092"/>
            <a:ext cx="9237657" cy="2975100"/>
          </a:xfrm>
          <a:prstGeom prst="rect">
            <a:avLst/>
          </a:prstGeom>
        </p:spPr>
      </p:pic>
      <p:sp>
        <p:nvSpPr>
          <p:cNvPr id="25" name="TextBox 24">
            <a:extLst>
              <a:ext uri="{FF2B5EF4-FFF2-40B4-BE49-F238E27FC236}">
                <a16:creationId xmlns:a16="http://schemas.microsoft.com/office/drawing/2014/main" id="{4E7C4C71-6CD2-4252-A430-CFB27F261620}"/>
              </a:ext>
            </a:extLst>
          </p:cNvPr>
          <p:cNvSpPr txBox="1"/>
          <p:nvPr/>
        </p:nvSpPr>
        <p:spPr>
          <a:xfrm>
            <a:off x="989606" y="4808073"/>
            <a:ext cx="9237657" cy="1289071"/>
          </a:xfrm>
          <a:prstGeom prst="rect">
            <a:avLst/>
          </a:prstGeom>
          <a:noFill/>
        </p:spPr>
        <p:txBody>
          <a:bodyPr wrap="square">
            <a:spAutoFit/>
          </a:bodyPr>
          <a:lstStyle/>
          <a:p>
            <a:pPr indent="457200" algn="just">
              <a:lnSpc>
                <a:spcPct val="150000"/>
              </a:lnSpc>
            </a:pP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Hình</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3.6 (a)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Độ</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hấp</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thụ</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quang</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phổ</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thực</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tế</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của</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đá</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vôi</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tại</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khu</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vực</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nghiên</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cứu</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khi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được</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kiểm</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tra</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bằng</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phần</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mềm</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ENVI (b)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Độ</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hấp</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thụ</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quang</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phổ</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thực</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tế</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của</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đá</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đolomit</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tại</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khu</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vực</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nghiên</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cứu</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được</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kiểm</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tra</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bằng</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phần</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mềm</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ENVI. </a:t>
            </a:r>
          </a:p>
        </p:txBody>
      </p:sp>
      <p:sp>
        <p:nvSpPr>
          <p:cNvPr id="3" name="Slide Number Placeholder 2">
            <a:extLst>
              <a:ext uri="{FF2B5EF4-FFF2-40B4-BE49-F238E27FC236}">
                <a16:creationId xmlns:a16="http://schemas.microsoft.com/office/drawing/2014/main" id="{1106E8FB-F946-4E07-AF4B-62B78F9083FF}"/>
              </a:ext>
            </a:extLst>
          </p:cNvPr>
          <p:cNvSpPr>
            <a:spLocks noGrp="1"/>
          </p:cNvSpPr>
          <p:nvPr>
            <p:ph type="sldNum" sz="quarter" idx="12"/>
          </p:nvPr>
        </p:nvSpPr>
        <p:spPr/>
        <p:txBody>
          <a:bodyPr/>
          <a:lstStyle/>
          <a:p>
            <a:fld id="{27CE633F-9882-4A5C-83A2-1109D0C73261}" type="slidenum">
              <a:rPr lang="en-US" smtClean="0"/>
              <a:t>15</a:t>
            </a:fld>
            <a:endParaRPr lang="en-US"/>
          </a:p>
        </p:txBody>
      </p:sp>
    </p:spTree>
    <p:extLst>
      <p:ext uri="{BB962C8B-B14F-4D97-AF65-F5344CB8AC3E}">
        <p14:creationId xmlns:p14="http://schemas.microsoft.com/office/powerpoint/2010/main" val="347119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6" presetClass="entr" presetSubtype="16"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III. </a:t>
            </a:r>
            <a:r>
              <a:rPr lang="en-US" sz="2400" b="1" err="1">
                <a:latin typeface="Times New Roman" panose="02020603050405020304" pitchFamily="18" charset="0"/>
                <a:cs typeface="Times New Roman" panose="02020603050405020304" pitchFamily="18" charset="0"/>
              </a:rPr>
              <a:t>PHƯƠNG</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PHÁP</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NGHIÊN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CỨU</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2" y="612587"/>
            <a:ext cx="4012872"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III.3</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Phương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pháp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phân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loại</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ảnh</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798ACF0-C761-46A5-8F00-CD1293DDB443}"/>
              </a:ext>
            </a:extLst>
          </p:cNvPr>
          <p:cNvSpPr txBox="1"/>
          <p:nvPr/>
        </p:nvSpPr>
        <p:spPr>
          <a:xfrm>
            <a:off x="315140" y="1095359"/>
            <a:ext cx="6404442"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III.3.1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Thành</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lập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tập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dữ</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liệu</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huấn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luyện</a:t>
            </a:r>
            <a:r>
              <a:rPr lang="en-US" sz="2000" b="1">
                <a:latin typeface="Times New Roman" panose="02020603050405020304" pitchFamily="18" charset="0"/>
                <a:cs typeface="Times New Roman" panose="02020603050405020304" pitchFamily="18" charset="0"/>
              </a:rPr>
              <a:t> (Training Data)</a:t>
            </a:r>
          </a:p>
        </p:txBody>
      </p:sp>
      <p:pic>
        <p:nvPicPr>
          <p:cNvPr id="22" name="Picture 21">
            <a:extLst>
              <a:ext uri="{FF2B5EF4-FFF2-40B4-BE49-F238E27FC236}">
                <a16:creationId xmlns:a16="http://schemas.microsoft.com/office/drawing/2014/main" id="{4FB09510-8197-48C7-9C59-316F4D15553F}"/>
              </a:ext>
            </a:extLst>
          </p:cNvPr>
          <p:cNvPicPr/>
          <p:nvPr/>
        </p:nvPicPr>
        <p:blipFill>
          <a:blip r:embed="rId2"/>
          <a:stretch>
            <a:fillRect/>
          </a:stretch>
        </p:blipFill>
        <p:spPr>
          <a:xfrm>
            <a:off x="315140" y="1880514"/>
            <a:ext cx="7111158" cy="4291377"/>
          </a:xfrm>
          <a:prstGeom prst="rect">
            <a:avLst/>
          </a:prstGeom>
        </p:spPr>
      </p:pic>
      <p:sp>
        <p:nvSpPr>
          <p:cNvPr id="24" name="TextBox 23">
            <a:extLst>
              <a:ext uri="{FF2B5EF4-FFF2-40B4-BE49-F238E27FC236}">
                <a16:creationId xmlns:a16="http://schemas.microsoft.com/office/drawing/2014/main" id="{32EB95B6-CFCC-4E6E-A6A7-32AB3ABE2856}"/>
              </a:ext>
            </a:extLst>
          </p:cNvPr>
          <p:cNvSpPr txBox="1"/>
          <p:nvPr/>
        </p:nvSpPr>
        <p:spPr>
          <a:xfrm>
            <a:off x="7478238" y="2114275"/>
            <a:ext cx="4596309" cy="1704569"/>
          </a:xfrm>
          <a:prstGeom prst="rect">
            <a:avLst/>
          </a:prstGeom>
          <a:noFill/>
        </p:spPr>
        <p:txBody>
          <a:bodyPr wrap="square">
            <a:spAutoFit/>
          </a:bodyPr>
          <a:lstStyle/>
          <a:p>
            <a:pPr algn="l">
              <a:lnSpc>
                <a:spcPct val="150000"/>
              </a:lnSpc>
            </a:pPr>
            <a:r>
              <a:rPr lang="en-US" sz="1800">
                <a:solidFill>
                  <a:srgbClr val="005DCF"/>
                </a:solidFill>
                <a:effectLst/>
                <a:latin typeface="Times New Roman" panose="02020603050405020304" pitchFamily="18" charset="0"/>
                <a:ea typeface="맑은 고딕" panose="020B0503020000020004" pitchFamily="50" charset="-127"/>
                <a:cs typeface="Times New Roman" panose="02020603050405020304" pitchFamily="18" charset="0"/>
              </a:rPr>
              <a:t>(1) </a:t>
            </a:r>
            <a:r>
              <a:rPr lang="en-US" sz="1800" err="1">
                <a:solidFill>
                  <a:srgbClr val="005DCF"/>
                </a:solidFill>
                <a:effectLst/>
                <a:latin typeface="Times New Roman" panose="02020603050405020304" pitchFamily="18" charset="0"/>
                <a:ea typeface="맑은 고딕" panose="020B0503020000020004" pitchFamily="50" charset="-127"/>
                <a:cs typeface="Times New Roman" panose="02020603050405020304" pitchFamily="18" charset="0"/>
              </a:rPr>
              <a:t>Nước</a:t>
            </a:r>
            <a:r>
              <a:rPr lang="en-US" sz="1800">
                <a:solidFill>
                  <a:srgbClr val="005DCF"/>
                </a:solidFill>
                <a:effectLst/>
                <a:latin typeface="Times New Roman" panose="02020603050405020304" pitchFamily="18" charset="0"/>
                <a:ea typeface="맑은 고딕" panose="020B0503020000020004" pitchFamily="50" charset="-127"/>
                <a:cs typeface="Times New Roman" panose="02020603050405020304" pitchFamily="18" charset="0"/>
              </a:rPr>
              <a:t> – Blue</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a:solidFill>
                  <a:srgbClr val="3CB200"/>
                </a:solidFill>
                <a:effectLst/>
                <a:latin typeface="Times New Roman" panose="02020603050405020304" pitchFamily="18" charset="0"/>
                <a:ea typeface="맑은 고딕" panose="020B0503020000020004" pitchFamily="50" charset="-127"/>
                <a:cs typeface="Times New Roman" panose="02020603050405020304" pitchFamily="18" charset="0"/>
              </a:rPr>
              <a:t>(2) </a:t>
            </a:r>
            <a:r>
              <a:rPr lang="en-US" sz="1800" err="1">
                <a:solidFill>
                  <a:srgbClr val="3CB200"/>
                </a:solidFill>
                <a:effectLst/>
                <a:latin typeface="Times New Roman" panose="02020603050405020304" pitchFamily="18" charset="0"/>
                <a:ea typeface="맑은 고딕" panose="020B0503020000020004" pitchFamily="50" charset="-127"/>
                <a:cs typeface="Times New Roman" panose="02020603050405020304" pitchFamily="18" charset="0"/>
              </a:rPr>
              <a:t>Thực</a:t>
            </a:r>
            <a:r>
              <a:rPr lang="en-US" sz="1800">
                <a:solidFill>
                  <a:srgbClr val="3CB200"/>
                </a:solidFill>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solidFill>
                  <a:srgbClr val="3CB200"/>
                </a:solidFill>
                <a:effectLst/>
                <a:latin typeface="Times New Roman" panose="02020603050405020304" pitchFamily="18" charset="0"/>
                <a:ea typeface="맑은 고딕" panose="020B0503020000020004" pitchFamily="50" charset="-127"/>
                <a:cs typeface="Times New Roman" panose="02020603050405020304" pitchFamily="18" charset="0"/>
              </a:rPr>
              <a:t>vật</a:t>
            </a:r>
            <a:r>
              <a:rPr lang="en-US" sz="1800">
                <a:solidFill>
                  <a:srgbClr val="3CB200"/>
                </a:solidFill>
                <a:effectLst/>
                <a:latin typeface="Times New Roman" panose="02020603050405020304" pitchFamily="18" charset="0"/>
                <a:ea typeface="맑은 고딕" panose="020B0503020000020004" pitchFamily="50" charset="-127"/>
                <a:cs typeface="Times New Roman" panose="02020603050405020304" pitchFamily="18" charset="0"/>
              </a:rPr>
              <a:t> – Green</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a:solidFill>
                  <a:schemeClr val="accent4"/>
                </a:solidFill>
                <a:effectLst/>
                <a:latin typeface="Times New Roman" panose="02020603050405020304" pitchFamily="18" charset="0"/>
                <a:ea typeface="맑은 고딕" panose="020B0503020000020004" pitchFamily="50" charset="-127"/>
                <a:cs typeface="Times New Roman" panose="02020603050405020304" pitchFamily="18" charset="0"/>
              </a:rPr>
              <a:t>(3) </a:t>
            </a:r>
            <a:r>
              <a:rPr lang="en-US" sz="1800" err="1">
                <a:solidFill>
                  <a:schemeClr val="accent4"/>
                </a:solidFill>
                <a:effectLst/>
                <a:latin typeface="Times New Roman" panose="02020603050405020304" pitchFamily="18" charset="0"/>
                <a:ea typeface="맑은 고딕" panose="020B0503020000020004" pitchFamily="50" charset="-127"/>
                <a:cs typeface="Times New Roman" panose="02020603050405020304" pitchFamily="18" charset="0"/>
              </a:rPr>
              <a:t>Bảng</a:t>
            </a:r>
            <a:r>
              <a:rPr lang="en-US" sz="1800">
                <a:solidFill>
                  <a:schemeClr val="accent4"/>
                </a:solidFill>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solidFill>
                  <a:schemeClr val="accent4"/>
                </a:solidFill>
                <a:effectLst/>
                <a:latin typeface="Times New Roman" panose="02020603050405020304" pitchFamily="18" charset="0"/>
                <a:ea typeface="맑은 고딕" panose="020B0503020000020004" pitchFamily="50" charset="-127"/>
                <a:cs typeface="Times New Roman" panose="02020603050405020304" pitchFamily="18" charset="0"/>
              </a:rPr>
              <a:t>hiệu</a:t>
            </a:r>
            <a:r>
              <a:rPr lang="en-US" sz="1800">
                <a:solidFill>
                  <a:schemeClr val="accent4"/>
                </a:solidFill>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solidFill>
                  <a:schemeClr val="accent4"/>
                </a:solidFill>
                <a:effectLst/>
                <a:latin typeface="Times New Roman" panose="02020603050405020304" pitchFamily="18" charset="0"/>
                <a:ea typeface="맑은 고딕" panose="020B0503020000020004" pitchFamily="50" charset="-127"/>
                <a:cs typeface="Times New Roman" panose="02020603050405020304" pitchFamily="18" charset="0"/>
              </a:rPr>
              <a:t>chỉnh</a:t>
            </a:r>
            <a:r>
              <a:rPr lang="en-US" sz="1800">
                <a:solidFill>
                  <a:schemeClr val="accent4"/>
                </a:solidFill>
                <a:effectLst/>
                <a:latin typeface="Times New Roman" panose="02020603050405020304" pitchFamily="18" charset="0"/>
                <a:ea typeface="맑은 고딕" panose="020B0503020000020004" pitchFamily="50" charset="-127"/>
                <a:cs typeface="Times New Roman" panose="02020603050405020304" pitchFamily="18" charset="0"/>
              </a:rPr>
              <a:t> – Yellow</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a:solidFill>
                  <a:srgbClr val="FD00C7"/>
                </a:solidFill>
                <a:effectLst/>
                <a:latin typeface="Times New Roman" panose="02020603050405020304" pitchFamily="18" charset="0"/>
                <a:ea typeface="맑은 고딕" panose="020B0503020000020004" pitchFamily="50" charset="-127"/>
                <a:cs typeface="Times New Roman" panose="02020603050405020304" pitchFamily="18" charset="0"/>
              </a:rPr>
              <a:t>(4) Cây </a:t>
            </a:r>
            <a:r>
              <a:rPr lang="en-US" sz="1800" err="1">
                <a:solidFill>
                  <a:srgbClr val="FD00C7"/>
                </a:solidFill>
                <a:effectLst/>
                <a:latin typeface="Times New Roman" panose="02020603050405020304" pitchFamily="18" charset="0"/>
                <a:ea typeface="맑은 고딕" panose="020B0503020000020004" pitchFamily="50" charset="-127"/>
                <a:cs typeface="Times New Roman" panose="02020603050405020304" pitchFamily="18" charset="0"/>
              </a:rPr>
              <a:t>cầu</a:t>
            </a:r>
            <a:r>
              <a:rPr lang="en-US" sz="1800">
                <a:solidFill>
                  <a:srgbClr val="FD00C7"/>
                </a:solidFill>
                <a:effectLst/>
                <a:latin typeface="Times New Roman" panose="02020603050405020304" pitchFamily="18" charset="0"/>
                <a:ea typeface="맑은 고딕" panose="020B0503020000020004" pitchFamily="50" charset="-127"/>
                <a:cs typeface="Times New Roman" panose="02020603050405020304" pitchFamily="18" charset="0"/>
              </a:rPr>
              <a:t> – Magenta</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a:solidFill>
                  <a:srgbClr val="00D0AD"/>
                </a:solidFill>
                <a:effectLst/>
                <a:latin typeface="Times New Roman" panose="02020603050405020304" pitchFamily="18" charset="0"/>
                <a:ea typeface="맑은 고딕" panose="020B0503020000020004" pitchFamily="50" charset="-127"/>
                <a:cs typeface="Times New Roman" panose="02020603050405020304" pitchFamily="18" charset="0"/>
              </a:rPr>
              <a:t>(5) </a:t>
            </a:r>
            <a:r>
              <a:rPr lang="en-US" sz="1800" err="1">
                <a:solidFill>
                  <a:srgbClr val="00D0AD"/>
                </a:solidFill>
                <a:effectLst/>
                <a:latin typeface="Times New Roman" panose="02020603050405020304" pitchFamily="18" charset="0"/>
                <a:ea typeface="맑은 고딕" panose="020B0503020000020004" pitchFamily="50" charset="-127"/>
                <a:cs typeface="Times New Roman" panose="02020603050405020304" pitchFamily="18" charset="0"/>
              </a:rPr>
              <a:t>Đá</a:t>
            </a:r>
            <a:r>
              <a:rPr lang="en-US" sz="1800">
                <a:solidFill>
                  <a:srgbClr val="00D0AD"/>
                </a:solidFill>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solidFill>
                  <a:srgbClr val="00D0AD"/>
                </a:solidFill>
                <a:effectLst/>
                <a:latin typeface="Times New Roman" panose="02020603050405020304" pitchFamily="18" charset="0"/>
                <a:ea typeface="맑은 고딕" panose="020B0503020000020004" pitchFamily="50" charset="-127"/>
                <a:cs typeface="Times New Roman" panose="02020603050405020304" pitchFamily="18" charset="0"/>
              </a:rPr>
              <a:t>vôi</a:t>
            </a:r>
            <a:r>
              <a:rPr lang="en-US" sz="1800">
                <a:solidFill>
                  <a:srgbClr val="00D0AD"/>
                </a:solidFill>
                <a:effectLst/>
                <a:latin typeface="Times New Roman" panose="02020603050405020304" pitchFamily="18" charset="0"/>
                <a:ea typeface="맑은 고딕" panose="020B0503020000020004" pitchFamily="50" charset="-127"/>
                <a:cs typeface="Times New Roman" panose="02020603050405020304" pitchFamily="18" charset="0"/>
              </a:rPr>
              <a:t> – Cyan</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a:solidFill>
                  <a:srgbClr val="CC0000"/>
                </a:solidFill>
                <a:effectLst/>
                <a:latin typeface="Times New Roman" panose="02020603050405020304" pitchFamily="18" charset="0"/>
                <a:ea typeface="맑은 고딕" panose="020B0503020000020004" pitchFamily="50" charset="-127"/>
                <a:cs typeface="Times New Roman" panose="02020603050405020304" pitchFamily="18" charset="0"/>
              </a:rPr>
              <a:t>(6) </a:t>
            </a:r>
            <a:r>
              <a:rPr lang="en-US" sz="1800" err="1">
                <a:solidFill>
                  <a:srgbClr val="CC0000"/>
                </a:solidFill>
                <a:effectLst/>
                <a:latin typeface="Times New Roman" panose="02020603050405020304" pitchFamily="18" charset="0"/>
                <a:ea typeface="맑은 고딕" panose="020B0503020000020004" pitchFamily="50" charset="-127"/>
                <a:cs typeface="Times New Roman" panose="02020603050405020304" pitchFamily="18" charset="0"/>
              </a:rPr>
              <a:t>Đá</a:t>
            </a:r>
            <a:r>
              <a:rPr lang="en-US" sz="1800">
                <a:solidFill>
                  <a:srgbClr val="CC0000"/>
                </a:solidFill>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solidFill>
                  <a:srgbClr val="CC0000"/>
                </a:solidFill>
                <a:effectLst/>
                <a:latin typeface="Times New Roman" panose="02020603050405020304" pitchFamily="18" charset="0"/>
                <a:ea typeface="맑은 고딕" panose="020B0503020000020004" pitchFamily="50" charset="-127"/>
                <a:cs typeface="Times New Roman" panose="02020603050405020304" pitchFamily="18" charset="0"/>
              </a:rPr>
              <a:t>Đolomit</a:t>
            </a:r>
            <a:r>
              <a:rPr lang="en-US" sz="1800">
                <a:solidFill>
                  <a:srgbClr val="CC0000"/>
                </a:solidFill>
                <a:effectLst/>
                <a:latin typeface="Times New Roman" panose="02020603050405020304" pitchFamily="18" charset="0"/>
                <a:ea typeface="맑은 고딕" panose="020B0503020000020004" pitchFamily="50" charset="-127"/>
                <a:cs typeface="Times New Roman" panose="02020603050405020304" pitchFamily="18" charset="0"/>
              </a:rPr>
              <a:t> – Red. </a:t>
            </a:r>
          </a:p>
        </p:txBody>
      </p:sp>
      <p:sp>
        <p:nvSpPr>
          <p:cNvPr id="26" name="TextBox 25">
            <a:extLst>
              <a:ext uri="{FF2B5EF4-FFF2-40B4-BE49-F238E27FC236}">
                <a16:creationId xmlns:a16="http://schemas.microsoft.com/office/drawing/2014/main" id="{1488467C-A24C-4A4D-B3D4-82989F82FEBA}"/>
              </a:ext>
            </a:extLst>
          </p:cNvPr>
          <p:cNvSpPr txBox="1"/>
          <p:nvPr/>
        </p:nvSpPr>
        <p:spPr>
          <a:xfrm>
            <a:off x="7403223" y="4666713"/>
            <a:ext cx="4069984" cy="646331"/>
          </a:xfrm>
          <a:prstGeom prst="rect">
            <a:avLst/>
          </a:prstGeom>
          <a:noFill/>
        </p:spPr>
        <p:txBody>
          <a:bodyPr wrap="square">
            <a:spAutoFit/>
          </a:bodyPr>
          <a:lstStyle/>
          <a:p>
            <a:r>
              <a:rPr lang="en-US" sz="1800" b="1" err="1">
                <a:solidFill>
                  <a:srgbClr val="00D0AD"/>
                </a:solidFill>
                <a:effectLst/>
                <a:latin typeface="Times New Roman" panose="02020603050405020304" pitchFamily="18" charset="0"/>
                <a:ea typeface="맑은 고딕" panose="020B0503020000020004" pitchFamily="50" charset="-127"/>
                <a:cs typeface="Times New Roman" panose="02020603050405020304" pitchFamily="18" charset="0"/>
              </a:rPr>
              <a:t>Đá</a:t>
            </a:r>
            <a:r>
              <a:rPr lang="en-US" sz="1800" b="1">
                <a:solidFill>
                  <a:srgbClr val="00D0AD"/>
                </a:solidFill>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b="1" err="1">
                <a:solidFill>
                  <a:srgbClr val="00D0AD"/>
                </a:solidFill>
                <a:effectLst/>
                <a:latin typeface="Times New Roman" panose="02020603050405020304" pitchFamily="18" charset="0"/>
                <a:ea typeface="맑은 고딕" panose="020B0503020000020004" pitchFamily="50" charset="-127"/>
                <a:cs typeface="Times New Roman" panose="02020603050405020304" pitchFamily="18" charset="0"/>
              </a:rPr>
              <a:t>vôi</a:t>
            </a:r>
            <a:r>
              <a:rPr lang="en-US" sz="1800" b="1">
                <a:solidFill>
                  <a:srgbClr val="00D0AD"/>
                </a:solidFill>
                <a:effectLst/>
                <a:latin typeface="Times New Roman" panose="02020603050405020304" pitchFamily="18" charset="0"/>
                <a:ea typeface="맑은 고딕" panose="020B0503020000020004" pitchFamily="50" charset="-127"/>
                <a:cs typeface="Times New Roman" panose="02020603050405020304" pitchFamily="18" charset="0"/>
              </a:rPr>
              <a:t>: 2800 pixels </a:t>
            </a:r>
            <a:endParaRPr lang="en-US" b="1">
              <a:solidFill>
                <a:srgbClr val="00D0AD"/>
              </a:solidFill>
              <a:latin typeface="Times New Roman" panose="02020603050405020304" pitchFamily="18" charset="0"/>
              <a:ea typeface="맑은 고딕" panose="020B0503020000020004" pitchFamily="50" charset="-127"/>
              <a:cs typeface="Times New Roman" panose="02020603050405020304" pitchFamily="18" charset="0"/>
            </a:endParaRPr>
          </a:p>
          <a:p>
            <a:r>
              <a:rPr lang="en-US" sz="1800" b="1" err="1">
                <a:solidFill>
                  <a:srgbClr val="CC0000"/>
                </a:solidFill>
                <a:effectLst/>
                <a:latin typeface="Times New Roman" panose="02020603050405020304" pitchFamily="18" charset="0"/>
                <a:ea typeface="맑은 고딕" panose="020B0503020000020004" pitchFamily="50" charset="-127"/>
                <a:cs typeface="Times New Roman" panose="02020603050405020304" pitchFamily="18" charset="0"/>
              </a:rPr>
              <a:t>Đá</a:t>
            </a:r>
            <a:r>
              <a:rPr lang="en-US" sz="1800" b="1">
                <a:solidFill>
                  <a:srgbClr val="CC0000"/>
                </a:solidFill>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b="1" err="1">
                <a:solidFill>
                  <a:srgbClr val="CC0000"/>
                </a:solidFill>
                <a:effectLst/>
                <a:latin typeface="Times New Roman" panose="02020603050405020304" pitchFamily="18" charset="0"/>
                <a:ea typeface="맑은 고딕" panose="020B0503020000020004" pitchFamily="50" charset="-127"/>
                <a:cs typeface="Times New Roman" panose="02020603050405020304" pitchFamily="18" charset="0"/>
              </a:rPr>
              <a:t>Đolomit</a:t>
            </a:r>
            <a:r>
              <a:rPr lang="en-US" b="1">
                <a:solidFill>
                  <a:srgbClr val="CC0000"/>
                </a:solidFill>
                <a:latin typeface="Times New Roman" panose="02020603050405020304" pitchFamily="18" charset="0"/>
                <a:ea typeface="맑은 고딕" panose="020B0503020000020004" pitchFamily="50" charset="-127"/>
                <a:cs typeface="Times New Roman" panose="02020603050405020304" pitchFamily="18" charset="0"/>
              </a:rPr>
              <a:t>: 4345 pixels</a:t>
            </a:r>
            <a:endParaRPr lang="en-US" b="1"/>
          </a:p>
        </p:txBody>
      </p:sp>
      <p:sp>
        <p:nvSpPr>
          <p:cNvPr id="19" name="TextBox 18">
            <a:extLst>
              <a:ext uri="{FF2B5EF4-FFF2-40B4-BE49-F238E27FC236}">
                <a16:creationId xmlns:a16="http://schemas.microsoft.com/office/drawing/2014/main" id="{EFAE50BB-59AB-46FA-AC36-FFAE3060B1F8}"/>
              </a:ext>
            </a:extLst>
          </p:cNvPr>
          <p:cNvSpPr txBox="1"/>
          <p:nvPr/>
        </p:nvSpPr>
        <p:spPr>
          <a:xfrm>
            <a:off x="7426298" y="5504853"/>
            <a:ext cx="4648249" cy="646331"/>
          </a:xfrm>
          <a:prstGeom prst="rect">
            <a:avLst/>
          </a:prstGeom>
          <a:noFill/>
        </p:spPr>
        <p:txBody>
          <a:bodyPr wrap="square">
            <a:spAutoFit/>
          </a:bodyPr>
          <a:lstStyle/>
          <a:p>
            <a:r>
              <a:rPr lang="en-US" sz="1800" err="1">
                <a:effectLst/>
                <a:latin typeface="Times New Roman" panose="02020603050405020304" pitchFamily="18" charset="0"/>
                <a:ea typeface="맑은 고딕" panose="020B0503020000020004" pitchFamily="50" charset="-127"/>
              </a:rPr>
              <a:t>Hình</a:t>
            </a:r>
            <a:r>
              <a:rPr lang="en-US" sz="1800">
                <a:effectLst/>
                <a:latin typeface="Times New Roman" panose="02020603050405020304" pitchFamily="18" charset="0"/>
                <a:ea typeface="맑은 고딕" panose="020B0503020000020004" pitchFamily="50" charset="-127"/>
              </a:rPr>
              <a:t> 3.7. </a:t>
            </a:r>
            <a:r>
              <a:rPr lang="en-US" sz="1800" err="1">
                <a:effectLst/>
                <a:latin typeface="Times New Roman" panose="02020603050405020304" pitchFamily="18" charset="0"/>
                <a:ea typeface="맑은 고딕" panose="020B0503020000020004" pitchFamily="50" charset="-127"/>
              </a:rPr>
              <a:t>Tập</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dữ</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liệu</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huấn</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luyện</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dùng</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để</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phân</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loại</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đối</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tượng</a:t>
            </a:r>
            <a:r>
              <a:rPr lang="en-US" sz="1800">
                <a:effectLst/>
                <a:latin typeface="Times New Roman" panose="02020603050405020304" pitchFamily="18" charset="0"/>
                <a:ea typeface="맑은 고딕" panose="020B0503020000020004" pitchFamily="50" charset="-127"/>
              </a:rPr>
              <a:t> ở </a:t>
            </a:r>
            <a:r>
              <a:rPr lang="en-US" sz="1800" err="1">
                <a:effectLst/>
                <a:latin typeface="Times New Roman" panose="02020603050405020304" pitchFamily="18" charset="0"/>
                <a:ea typeface="맑은 고딕" panose="020B0503020000020004" pitchFamily="50" charset="-127"/>
              </a:rPr>
              <a:t>khu</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vực</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nghiên</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cứu</a:t>
            </a:r>
            <a:r>
              <a:rPr lang="en-US" sz="1800">
                <a:effectLst/>
                <a:latin typeface="Times New Roman" panose="02020603050405020304" pitchFamily="18" charset="0"/>
                <a:ea typeface="맑은 고딕" panose="020B0503020000020004" pitchFamily="50" charset="-127"/>
              </a:rPr>
              <a:t>. </a:t>
            </a:r>
            <a:endParaRPr lang="en-US"/>
          </a:p>
        </p:txBody>
      </p:sp>
      <p:sp>
        <p:nvSpPr>
          <p:cNvPr id="3" name="Slide Number Placeholder 2">
            <a:extLst>
              <a:ext uri="{FF2B5EF4-FFF2-40B4-BE49-F238E27FC236}">
                <a16:creationId xmlns:a16="http://schemas.microsoft.com/office/drawing/2014/main" id="{84FA266E-6ED9-4E6E-BD46-5928445C1CC1}"/>
              </a:ext>
            </a:extLst>
          </p:cNvPr>
          <p:cNvSpPr>
            <a:spLocks noGrp="1"/>
          </p:cNvSpPr>
          <p:nvPr>
            <p:ph type="sldNum" sz="quarter" idx="12"/>
          </p:nvPr>
        </p:nvSpPr>
        <p:spPr/>
        <p:txBody>
          <a:bodyPr/>
          <a:lstStyle/>
          <a:p>
            <a:fld id="{27CE633F-9882-4A5C-83A2-1109D0C73261}" type="slidenum">
              <a:rPr lang="en-US" smtClean="0"/>
              <a:t>16</a:t>
            </a:fld>
            <a:endParaRPr lang="en-US"/>
          </a:p>
        </p:txBody>
      </p:sp>
    </p:spTree>
    <p:extLst>
      <p:ext uri="{BB962C8B-B14F-4D97-AF65-F5344CB8AC3E}">
        <p14:creationId xmlns:p14="http://schemas.microsoft.com/office/powerpoint/2010/main" val="189060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circle(in)">
                                      <p:cBhvr>
                                        <p:cTn id="14" dur="2000"/>
                                        <p:tgtEl>
                                          <p:spTgt spid="2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III. </a:t>
            </a:r>
            <a:r>
              <a:rPr lang="en-US" sz="2400" b="1" err="1">
                <a:latin typeface="Times New Roman" panose="02020603050405020304" pitchFamily="18" charset="0"/>
                <a:cs typeface="Times New Roman" panose="02020603050405020304" pitchFamily="18" charset="0"/>
              </a:rPr>
              <a:t>PHƯƠNG</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PHÁP</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NGHIÊN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CỨU</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2" y="612587"/>
            <a:ext cx="4012872"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III.3</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Phương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pháp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phân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loại</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ảnh</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798ACF0-C761-46A5-8F00-CD1293DDB443}"/>
              </a:ext>
            </a:extLst>
          </p:cNvPr>
          <p:cNvSpPr txBox="1"/>
          <p:nvPr/>
        </p:nvSpPr>
        <p:spPr>
          <a:xfrm>
            <a:off x="315140" y="1095359"/>
            <a:ext cx="6404442"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III.3.1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Thành</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lập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tập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dữ</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liệu</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huấn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luyện</a:t>
            </a:r>
            <a:r>
              <a:rPr lang="en-US" sz="2000" b="1">
                <a:latin typeface="Times New Roman" panose="02020603050405020304" pitchFamily="18" charset="0"/>
                <a:cs typeface="Times New Roman" panose="02020603050405020304" pitchFamily="18" charset="0"/>
              </a:rPr>
              <a:t> (Training Data)</a:t>
            </a:r>
          </a:p>
        </p:txBody>
      </p:sp>
      <p:pic>
        <p:nvPicPr>
          <p:cNvPr id="19" name="Picture 18">
            <a:extLst>
              <a:ext uri="{FF2B5EF4-FFF2-40B4-BE49-F238E27FC236}">
                <a16:creationId xmlns:a16="http://schemas.microsoft.com/office/drawing/2014/main" id="{E83DC2A8-1A1B-4E17-BE27-57985ECB5064}"/>
              </a:ext>
            </a:extLst>
          </p:cNvPr>
          <p:cNvPicPr/>
          <p:nvPr/>
        </p:nvPicPr>
        <p:blipFill>
          <a:blip r:embed="rId2"/>
          <a:stretch>
            <a:fillRect/>
          </a:stretch>
        </p:blipFill>
        <p:spPr>
          <a:xfrm>
            <a:off x="2050934" y="1893557"/>
            <a:ext cx="7143400" cy="4759070"/>
          </a:xfrm>
          <a:prstGeom prst="rect">
            <a:avLst/>
          </a:prstGeom>
        </p:spPr>
      </p:pic>
      <p:cxnSp>
        <p:nvCxnSpPr>
          <p:cNvPr id="4" name="Straight Arrow Connector 3">
            <a:extLst>
              <a:ext uri="{FF2B5EF4-FFF2-40B4-BE49-F238E27FC236}">
                <a16:creationId xmlns:a16="http://schemas.microsoft.com/office/drawing/2014/main" id="{7CEA7A3C-2045-4D0E-86D6-B5DEB7D266D5}"/>
              </a:ext>
            </a:extLst>
          </p:cNvPr>
          <p:cNvCxnSpPr/>
          <p:nvPr/>
        </p:nvCxnSpPr>
        <p:spPr>
          <a:xfrm flipH="1">
            <a:off x="1670670" y="2743200"/>
            <a:ext cx="61113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82B1F37-A2BF-4435-B7CD-653F8E310A94}"/>
              </a:ext>
            </a:extLst>
          </p:cNvPr>
          <p:cNvSpPr txBox="1"/>
          <p:nvPr/>
        </p:nvSpPr>
        <p:spPr>
          <a:xfrm>
            <a:off x="1106931" y="2590828"/>
            <a:ext cx="646331" cy="369332"/>
          </a:xfrm>
          <a:prstGeom prst="rect">
            <a:avLst/>
          </a:prstGeom>
          <a:noFill/>
        </p:spPr>
        <p:txBody>
          <a:bodyPr wrap="none" rtlCol="0">
            <a:spAutoFit/>
          </a:bodyPr>
          <a:lstStyle/>
          <a:p>
            <a:r>
              <a:rPr lang="en-US" b="1">
                <a:latin typeface="Times New Roman" panose="02020603050405020304" pitchFamily="18" charset="0"/>
                <a:cs typeface="Times New Roman" panose="02020603050405020304" pitchFamily="18" charset="0"/>
              </a:rPr>
              <a:t>70%</a:t>
            </a:r>
          </a:p>
        </p:txBody>
      </p:sp>
      <p:cxnSp>
        <p:nvCxnSpPr>
          <p:cNvPr id="21" name="Straight Arrow Connector 20">
            <a:extLst>
              <a:ext uri="{FF2B5EF4-FFF2-40B4-BE49-F238E27FC236}">
                <a16:creationId xmlns:a16="http://schemas.microsoft.com/office/drawing/2014/main" id="{2E18C02C-8612-446C-AB52-51A3B7D11763}"/>
              </a:ext>
            </a:extLst>
          </p:cNvPr>
          <p:cNvCxnSpPr>
            <a:cxnSpLocks/>
          </p:cNvCxnSpPr>
          <p:nvPr/>
        </p:nvCxnSpPr>
        <p:spPr>
          <a:xfrm>
            <a:off x="9085277" y="2743200"/>
            <a:ext cx="48656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70F9782-DD97-4F6B-9179-4D60E259262C}"/>
              </a:ext>
            </a:extLst>
          </p:cNvPr>
          <p:cNvSpPr txBox="1"/>
          <p:nvPr/>
        </p:nvSpPr>
        <p:spPr>
          <a:xfrm>
            <a:off x="9494735" y="2558534"/>
            <a:ext cx="646331" cy="369332"/>
          </a:xfrm>
          <a:prstGeom prst="rect">
            <a:avLst/>
          </a:prstGeom>
          <a:noFill/>
        </p:spPr>
        <p:txBody>
          <a:bodyPr wrap="none" rtlCol="0">
            <a:spAutoFit/>
          </a:bodyPr>
          <a:lstStyle/>
          <a:p>
            <a:r>
              <a:rPr lang="en-US" b="1">
                <a:latin typeface="Times New Roman" panose="02020603050405020304" pitchFamily="18" charset="0"/>
                <a:cs typeface="Times New Roman" panose="02020603050405020304" pitchFamily="18" charset="0"/>
              </a:rPr>
              <a:t>30%</a:t>
            </a:r>
          </a:p>
        </p:txBody>
      </p:sp>
      <p:sp>
        <p:nvSpPr>
          <p:cNvPr id="25" name="TextBox 24">
            <a:extLst>
              <a:ext uri="{FF2B5EF4-FFF2-40B4-BE49-F238E27FC236}">
                <a16:creationId xmlns:a16="http://schemas.microsoft.com/office/drawing/2014/main" id="{68E3F425-6F6D-424B-ACAE-0CB582295A71}"/>
              </a:ext>
            </a:extLst>
          </p:cNvPr>
          <p:cNvSpPr txBox="1"/>
          <p:nvPr/>
        </p:nvSpPr>
        <p:spPr>
          <a:xfrm>
            <a:off x="8187481" y="3930135"/>
            <a:ext cx="4004519"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1800" err="1">
                <a:effectLst/>
                <a:latin typeface="Times New Roman" panose="02020603050405020304" pitchFamily="18" charset="0"/>
                <a:ea typeface="맑은 고딕" panose="020B0503020000020004" pitchFamily="50" charset="-127"/>
              </a:rPr>
              <a:t>đánh</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giá</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hiệu</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quả</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của</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mô</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hình</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mức</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độ</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chính</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xác</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trong</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việc</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phân</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loại</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dữ</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liệu</a:t>
            </a:r>
            <a:endParaRPr lang="en-US"/>
          </a:p>
        </p:txBody>
      </p:sp>
      <p:sp>
        <p:nvSpPr>
          <p:cNvPr id="11" name="TextBox 10">
            <a:extLst>
              <a:ext uri="{FF2B5EF4-FFF2-40B4-BE49-F238E27FC236}">
                <a16:creationId xmlns:a16="http://schemas.microsoft.com/office/drawing/2014/main" id="{12907CEE-230F-456D-8F98-47C9A5F352E6}"/>
              </a:ext>
            </a:extLst>
          </p:cNvPr>
          <p:cNvSpPr txBox="1"/>
          <p:nvPr/>
        </p:nvSpPr>
        <p:spPr>
          <a:xfrm>
            <a:off x="6352458" y="3705871"/>
            <a:ext cx="1686187" cy="175432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err="1">
                <a:latin typeface="Times New Roman" panose="02020603050405020304" pitchFamily="18" charset="0"/>
                <a:cs typeface="Times New Roman" panose="02020603050405020304" pitchFamily="18" charset="0"/>
              </a:rPr>
              <a:t>Kiểm</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tra</a:t>
            </a:r>
            <a:r>
              <a:rPr lang="en-US">
                <a:latin typeface="Times New Roman" panose="02020603050405020304" pitchFamily="18" charset="0"/>
                <a:cs typeface="Times New Roman" panose="02020603050405020304" pitchFamily="18" charset="0"/>
              </a:rPr>
              <a:t> cho </a:t>
            </a:r>
            <a:r>
              <a:rPr lang="en-US" err="1">
                <a:latin typeface="Times New Roman" panose="02020603050405020304" pitchFamily="18" charset="0"/>
                <a:cs typeface="Times New Roman" panose="02020603050405020304" pitchFamily="18" charset="0"/>
              </a:rPr>
              <a:t>tập</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huấn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luyện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có</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lỗi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nhiều</a:t>
            </a:r>
            <a:r>
              <a:rPr lang="en-US">
                <a:latin typeface="Times New Roman" panose="02020603050405020304" pitchFamily="18" charset="0"/>
                <a:cs typeface="Times New Roman" panose="02020603050405020304" pitchFamily="18" charset="0"/>
              </a:rPr>
              <a:t> hay </a:t>
            </a:r>
            <a:r>
              <a:rPr lang="en-US" err="1">
                <a:latin typeface="Times New Roman" panose="02020603050405020304" pitchFamily="18" charset="0"/>
                <a:cs typeface="Times New Roman" panose="02020603050405020304" pitchFamily="18" charset="0"/>
              </a:rPr>
              <a:t>không</a:t>
            </a:r>
            <a:r>
              <a:rPr lang="en-US">
                <a:latin typeface="Times New Roman" panose="02020603050405020304" pitchFamily="18" charset="0"/>
                <a:cs typeface="Times New Roman" panose="02020603050405020304" pitchFamily="18" charset="0"/>
              </a:rPr>
              <a:t>?</a:t>
            </a:r>
          </a:p>
          <a:p>
            <a:pPr algn="just"/>
            <a:r>
              <a:rPr lang="en-US">
                <a:latin typeface="Times New Roman" panose="02020603050405020304" pitchFamily="18" charset="0"/>
                <a:cs typeface="Times New Roman" panose="02020603050405020304" pitchFamily="18" charset="0"/>
                <a:sym typeface="Wingdings" panose="05000000000000000000" pitchFamily="2" charset="2"/>
              </a:rPr>
              <a:t> “La </a:t>
            </a:r>
            <a:r>
              <a:rPr lang="en-US" err="1">
                <a:latin typeface="Times New Roman" panose="02020603050405020304" pitchFamily="18" charset="0"/>
                <a:cs typeface="Times New Roman" panose="02020603050405020304" pitchFamily="18" charset="0"/>
                <a:sym typeface="Wingdings" panose="05000000000000000000" pitchFamily="2" charset="2"/>
              </a:rPr>
              <a:t>bàn</a:t>
            </a:r>
            <a:r>
              <a:rPr lang="en-US">
                <a:latin typeface="Times New Roman" panose="02020603050405020304" pitchFamily="18" charset="0"/>
                <a:cs typeface="Times New Roman" panose="02020603050405020304" pitchFamily="18" charset="0"/>
                <a:sym typeface="Wingdings" panose="05000000000000000000" pitchFamily="2" charset="2"/>
              </a:rPr>
              <a:t>” cho </a:t>
            </a:r>
            <a:r>
              <a:rPr lang="en-US" err="1">
                <a:latin typeface="Times New Roman" panose="02020603050405020304" pitchFamily="18" charset="0"/>
                <a:cs typeface="Times New Roman" panose="02020603050405020304" pitchFamily="18" charset="0"/>
                <a:sym typeface="Wingdings" panose="05000000000000000000" pitchFamily="2" charset="2"/>
              </a:rPr>
              <a:t>tập</a:t>
            </a:r>
            <a:r>
              <a:rPr lang="en-US">
                <a:latin typeface="Times New Roman" panose="02020603050405020304" pitchFamily="18" charset="0"/>
                <a:cs typeface="Times New Roman" panose="02020603050405020304" pitchFamily="18" charset="0"/>
                <a:sym typeface="Wingdings" panose="05000000000000000000" pitchFamily="2" charset="2"/>
              </a:rPr>
              <a:t> </a:t>
            </a:r>
            <a:r>
              <a:rPr lang="en-US" err="1">
                <a:latin typeface="Times New Roman" panose="02020603050405020304" pitchFamily="18" charset="0"/>
                <a:cs typeface="Times New Roman" panose="02020603050405020304" pitchFamily="18" charset="0"/>
                <a:sym typeface="Wingdings" panose="05000000000000000000" pitchFamily="2" charset="2"/>
              </a:rPr>
              <a:t>huấn</a:t>
            </a:r>
            <a:r>
              <a:rPr lang="en-US">
                <a:latin typeface="Times New Roman" panose="02020603050405020304" pitchFamily="18" charset="0"/>
                <a:cs typeface="Times New Roman" panose="02020603050405020304" pitchFamily="18" charset="0"/>
                <a:sym typeface="Wingdings" panose="05000000000000000000" pitchFamily="2" charset="2"/>
              </a:rPr>
              <a:t> </a:t>
            </a:r>
            <a:r>
              <a:rPr lang="en-US" err="1">
                <a:latin typeface="Times New Roman" panose="02020603050405020304" pitchFamily="18" charset="0"/>
                <a:cs typeface="Times New Roman" panose="02020603050405020304" pitchFamily="18" charset="0"/>
                <a:sym typeface="Wingdings" panose="05000000000000000000" pitchFamily="2" charset="2"/>
              </a:rPr>
              <a:t>luyện</a:t>
            </a:r>
            <a:r>
              <a:rPr lang="en-US">
                <a:latin typeface="Times New Roman" panose="02020603050405020304" pitchFamily="18" charset="0"/>
                <a:cs typeface="Times New Roman" panose="02020603050405020304" pitchFamily="18" charset="0"/>
                <a:sym typeface="Wingdings" panose="05000000000000000000" pitchFamily="2" charset="2"/>
              </a:rPr>
              <a:t>.</a:t>
            </a:r>
            <a:endParaRPr lang="en-US">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4497842F-05FB-4864-8BBD-9C4EEB0A32DB}"/>
              </a:ext>
            </a:extLst>
          </p:cNvPr>
          <p:cNvSpPr/>
          <p:nvPr/>
        </p:nvSpPr>
        <p:spPr>
          <a:xfrm>
            <a:off x="7113864" y="3120705"/>
            <a:ext cx="1971413" cy="472127"/>
          </a:xfrm>
          <a:prstGeom prst="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28" name="Rectangle 27">
            <a:extLst>
              <a:ext uri="{FF2B5EF4-FFF2-40B4-BE49-F238E27FC236}">
                <a16:creationId xmlns:a16="http://schemas.microsoft.com/office/drawing/2014/main" id="{1D0A688F-5F30-4CB0-B08A-3DD7D1D6BCE1}"/>
              </a:ext>
            </a:extLst>
          </p:cNvPr>
          <p:cNvSpPr/>
          <p:nvPr/>
        </p:nvSpPr>
        <p:spPr>
          <a:xfrm>
            <a:off x="5545123" y="3120705"/>
            <a:ext cx="1568741" cy="472127"/>
          </a:xfrm>
          <a:prstGeom prst="rect">
            <a:avLst/>
          </a:prstGeom>
          <a:noFill/>
          <a:ln w="57150" cap="flat" cmpd="sng" algn="ctr">
            <a:solidFill>
              <a:srgbClr val="00B0F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29" name="TextBox 28">
            <a:extLst>
              <a:ext uri="{FF2B5EF4-FFF2-40B4-BE49-F238E27FC236}">
                <a16:creationId xmlns:a16="http://schemas.microsoft.com/office/drawing/2014/main" id="{E46E5404-AAD9-4A6B-9931-E3C4561F3F3D}"/>
              </a:ext>
            </a:extLst>
          </p:cNvPr>
          <p:cNvSpPr txBox="1"/>
          <p:nvPr/>
        </p:nvSpPr>
        <p:spPr>
          <a:xfrm>
            <a:off x="8187481" y="5746169"/>
            <a:ext cx="4004519"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1800">
                <a:effectLst/>
                <a:latin typeface="Times New Roman" panose="02020603050405020304" pitchFamily="18" charset="0"/>
                <a:ea typeface="맑은 고딕" panose="020B0503020000020004" pitchFamily="50" charset="-127"/>
              </a:rPr>
              <a:t>Confusion Matrix </a:t>
            </a:r>
            <a:r>
              <a:rPr lang="en-US" sz="1800" err="1">
                <a:effectLst/>
                <a:latin typeface="Times New Roman" panose="02020603050405020304" pitchFamily="18" charset="0"/>
                <a:ea typeface="맑은 고딕" panose="020B0503020000020004" pitchFamily="50" charset="-127"/>
              </a:rPr>
              <a:t>có</a:t>
            </a:r>
            <a:r>
              <a:rPr lang="en-US" sz="1800">
                <a:effectLst/>
                <a:latin typeface="Times New Roman" panose="02020603050405020304" pitchFamily="18" charset="0"/>
                <a:ea typeface="맑은 고딕" panose="020B0503020000020004" pitchFamily="50" charset="-127"/>
              </a:rPr>
              <a:t> ma </a:t>
            </a:r>
            <a:r>
              <a:rPr lang="en-US" sz="1800" err="1">
                <a:effectLst/>
                <a:latin typeface="Times New Roman" panose="02020603050405020304" pitchFamily="18" charset="0"/>
                <a:ea typeface="맑은 고딕" panose="020B0503020000020004" pitchFamily="50" charset="-127"/>
              </a:rPr>
              <a:t>trận</a:t>
            </a:r>
            <a:r>
              <a:rPr lang="en-US" sz="1800">
                <a:effectLst/>
                <a:latin typeface="Times New Roman" panose="02020603050405020304" pitchFamily="18" charset="0"/>
                <a:ea typeface="맑은 고딕" panose="020B0503020000020004" pitchFamily="50" charset="-127"/>
              </a:rPr>
              <a:t> n x n </a:t>
            </a:r>
            <a:endParaRPr lang="en-US"/>
          </a:p>
        </p:txBody>
      </p:sp>
      <p:sp>
        <p:nvSpPr>
          <p:cNvPr id="31" name="TextBox 30">
            <a:extLst>
              <a:ext uri="{FF2B5EF4-FFF2-40B4-BE49-F238E27FC236}">
                <a16:creationId xmlns:a16="http://schemas.microsoft.com/office/drawing/2014/main" id="{AAC11BD0-4EF5-4EBB-A289-7641CA763F53}"/>
              </a:ext>
            </a:extLst>
          </p:cNvPr>
          <p:cNvSpPr txBox="1"/>
          <p:nvPr/>
        </p:nvSpPr>
        <p:spPr>
          <a:xfrm>
            <a:off x="0" y="5416854"/>
            <a:ext cx="2599657" cy="1477328"/>
          </a:xfrm>
          <a:prstGeom prst="rect">
            <a:avLst/>
          </a:prstGeom>
          <a:noFill/>
        </p:spPr>
        <p:txBody>
          <a:bodyPr wrap="square">
            <a:spAutoFit/>
          </a:bodyPr>
          <a:lstStyle/>
          <a:p>
            <a:pPr algn="just"/>
            <a:r>
              <a:rPr lang="en-US" sz="1800" err="1">
                <a:effectLst/>
                <a:latin typeface="Times New Roman" panose="02020603050405020304" pitchFamily="18" charset="0"/>
                <a:ea typeface="맑은 고딕" panose="020B0503020000020004" pitchFamily="50" charset="-127"/>
              </a:rPr>
              <a:t>Hình</a:t>
            </a:r>
            <a:r>
              <a:rPr lang="en-US" sz="1800">
                <a:effectLst/>
                <a:latin typeface="Times New Roman" panose="02020603050405020304" pitchFamily="18" charset="0"/>
                <a:ea typeface="맑은 고딕" panose="020B0503020000020004" pitchFamily="50" charset="-127"/>
              </a:rPr>
              <a:t> 3.8. </a:t>
            </a:r>
            <a:r>
              <a:rPr lang="en-US" sz="1800" err="1">
                <a:effectLst/>
                <a:latin typeface="Times New Roman" panose="02020603050405020304" pitchFamily="18" charset="0"/>
                <a:ea typeface="맑은 고딕" panose="020B0503020000020004" pitchFamily="50" charset="-127"/>
              </a:rPr>
              <a:t>Thuật</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toán</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dùng</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để</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phân</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loại</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và</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kiểm</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tra</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độ</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chính</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xác</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của</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mô</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hình</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phân</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loại</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trong</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bài</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nghiên</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cứu</a:t>
            </a:r>
            <a:r>
              <a:rPr lang="en-US" sz="1800">
                <a:effectLst/>
                <a:latin typeface="Times New Roman" panose="02020603050405020304" pitchFamily="18" charset="0"/>
                <a:ea typeface="맑은 고딕" panose="020B0503020000020004" pitchFamily="50" charset="-127"/>
              </a:rPr>
              <a:t>.</a:t>
            </a:r>
            <a:endParaRPr lang="en-US"/>
          </a:p>
        </p:txBody>
      </p:sp>
      <p:sp>
        <p:nvSpPr>
          <p:cNvPr id="3" name="Slide Number Placeholder 2">
            <a:extLst>
              <a:ext uri="{FF2B5EF4-FFF2-40B4-BE49-F238E27FC236}">
                <a16:creationId xmlns:a16="http://schemas.microsoft.com/office/drawing/2014/main" id="{F8357923-2B29-4B19-8AD2-E9383EBB6DE6}"/>
              </a:ext>
            </a:extLst>
          </p:cNvPr>
          <p:cNvSpPr>
            <a:spLocks noGrp="1"/>
          </p:cNvSpPr>
          <p:nvPr>
            <p:ph type="sldNum" sz="quarter" idx="12"/>
          </p:nvPr>
        </p:nvSpPr>
        <p:spPr/>
        <p:txBody>
          <a:bodyPr/>
          <a:lstStyle/>
          <a:p>
            <a:fld id="{27CE633F-9882-4A5C-83A2-1109D0C73261}" type="slidenum">
              <a:rPr lang="en-US" smtClean="0"/>
              <a:t>17</a:t>
            </a:fld>
            <a:endParaRPr lang="en-US"/>
          </a:p>
        </p:txBody>
      </p:sp>
    </p:spTree>
    <p:extLst>
      <p:ext uri="{BB962C8B-B14F-4D97-AF65-F5344CB8AC3E}">
        <p14:creationId xmlns:p14="http://schemas.microsoft.com/office/powerpoint/2010/main" val="398564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heel(1)">
                                      <p:cBhvr>
                                        <p:cTn id="19" dur="2000"/>
                                        <p:tgtEl>
                                          <p:spTgt spid="21"/>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heel(1)">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fltVal val="0"/>
                                          </p:val>
                                        </p:tav>
                                        <p:tav tm="100000">
                                          <p:val>
                                            <p:strVal val="#ppt_w"/>
                                          </p:val>
                                        </p:tav>
                                      </p:tavLst>
                                    </p:anim>
                                    <p:anim calcmode="lin" valueType="num">
                                      <p:cBhvr>
                                        <p:cTn id="33" dur="1000" fill="hold"/>
                                        <p:tgtEl>
                                          <p:spTgt spid="25"/>
                                        </p:tgtEl>
                                        <p:attrNameLst>
                                          <p:attrName>ppt_h</p:attrName>
                                        </p:attrNameLst>
                                      </p:cBhvr>
                                      <p:tavLst>
                                        <p:tav tm="0">
                                          <p:val>
                                            <p:fltVal val="0"/>
                                          </p:val>
                                        </p:tav>
                                        <p:tav tm="100000">
                                          <p:val>
                                            <p:strVal val="#ppt_h"/>
                                          </p:val>
                                        </p:tav>
                                      </p:tavLst>
                                    </p:anim>
                                    <p:anim calcmode="lin" valueType="num">
                                      <p:cBhvr>
                                        <p:cTn id="34" dur="1000" fill="hold"/>
                                        <p:tgtEl>
                                          <p:spTgt spid="25"/>
                                        </p:tgtEl>
                                        <p:attrNameLst>
                                          <p:attrName>style.rotation</p:attrName>
                                        </p:attrNameLst>
                                      </p:cBhvr>
                                      <p:tavLst>
                                        <p:tav tm="0">
                                          <p:val>
                                            <p:fltVal val="90"/>
                                          </p:val>
                                        </p:tav>
                                        <p:tav tm="100000">
                                          <p:val>
                                            <p:fltVal val="0"/>
                                          </p:val>
                                        </p:tav>
                                      </p:tavLst>
                                    </p:anim>
                                    <p:animEffect transition="in" filter="fade">
                                      <p:cBhvr>
                                        <p:cTn id="35" dur="10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Effect transition="in" filter="fade">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25" grpId="0" animBg="1"/>
      <p:bldP spid="11"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III. </a:t>
            </a:r>
            <a:r>
              <a:rPr lang="en-US" sz="2400" b="1" err="1">
                <a:latin typeface="Times New Roman" panose="02020603050405020304" pitchFamily="18" charset="0"/>
                <a:cs typeface="Times New Roman" panose="02020603050405020304" pitchFamily="18" charset="0"/>
              </a:rPr>
              <a:t>PHƯƠNG</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PHÁP</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NGHIÊN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CỨU</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2" y="612587"/>
            <a:ext cx="4012872"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III.3</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Phương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pháp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phân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loại</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ảnh</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798ACF0-C761-46A5-8F00-CD1293DDB443}"/>
              </a:ext>
            </a:extLst>
          </p:cNvPr>
          <p:cNvSpPr txBox="1"/>
          <p:nvPr/>
        </p:nvSpPr>
        <p:spPr>
          <a:xfrm>
            <a:off x="315140" y="1095359"/>
            <a:ext cx="6404442"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III.3.2</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Phương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pháp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rừng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ngẫu</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nhiên</a:t>
            </a:r>
            <a:r>
              <a:rPr lang="en-US" sz="2000" b="1">
                <a:latin typeface="Times New Roman" panose="02020603050405020304" pitchFamily="18" charset="0"/>
                <a:cs typeface="Times New Roman" panose="02020603050405020304" pitchFamily="18" charset="0"/>
              </a:rPr>
              <a:t> (Random Forest)</a:t>
            </a:r>
          </a:p>
        </p:txBody>
      </p:sp>
      <p:graphicFrame>
        <p:nvGraphicFramePr>
          <p:cNvPr id="4" name="Diagram 3">
            <a:extLst>
              <a:ext uri="{FF2B5EF4-FFF2-40B4-BE49-F238E27FC236}">
                <a16:creationId xmlns:a16="http://schemas.microsoft.com/office/drawing/2014/main" id="{5B3FFDDB-C9F6-4514-A435-7F9862C30C08}"/>
              </a:ext>
            </a:extLst>
          </p:cNvPr>
          <p:cNvGraphicFramePr/>
          <p:nvPr>
            <p:extLst>
              <p:ext uri="{D42A27DB-BD31-4B8C-83A1-F6EECF244321}">
                <p14:modId xmlns:p14="http://schemas.microsoft.com/office/powerpoint/2010/main" val="3900034964"/>
              </p:ext>
            </p:extLst>
          </p:nvPr>
        </p:nvGraphicFramePr>
        <p:xfrm>
          <a:off x="150754" y="2187620"/>
          <a:ext cx="8162174" cy="4706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501DA0C4-8B25-42EF-9C06-9EDA12CA9133}"/>
              </a:ext>
            </a:extLst>
          </p:cNvPr>
          <p:cNvSpPr txBox="1"/>
          <p:nvPr/>
        </p:nvSpPr>
        <p:spPr>
          <a:xfrm>
            <a:off x="346780" y="2915130"/>
            <a:ext cx="867545"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raster</a:t>
            </a:r>
          </a:p>
        </p:txBody>
      </p:sp>
      <p:sp>
        <p:nvSpPr>
          <p:cNvPr id="44" name="TextBox 43">
            <a:extLst>
              <a:ext uri="{FF2B5EF4-FFF2-40B4-BE49-F238E27FC236}">
                <a16:creationId xmlns:a16="http://schemas.microsoft.com/office/drawing/2014/main" id="{E5056952-EE6B-44C4-83E4-96D0606A3610}"/>
              </a:ext>
            </a:extLst>
          </p:cNvPr>
          <p:cNvSpPr txBox="1"/>
          <p:nvPr/>
        </p:nvSpPr>
        <p:spPr>
          <a:xfrm>
            <a:off x="699117" y="4330343"/>
            <a:ext cx="810671" cy="461665"/>
          </a:xfrm>
          <a:prstGeom prst="rect">
            <a:avLst/>
          </a:prstGeom>
          <a:noFill/>
        </p:spPr>
        <p:txBody>
          <a:bodyPr wrap="none" rtlCol="0">
            <a:spAutoFit/>
          </a:bodyPr>
          <a:lstStyle/>
          <a:p>
            <a:r>
              <a:rPr lang="en-US" sz="2400" err="1">
                <a:latin typeface="Times New Roman" panose="02020603050405020304" pitchFamily="18" charset="0"/>
                <a:cs typeface="Times New Roman" panose="02020603050405020304" pitchFamily="18" charset="0"/>
              </a:rPr>
              <a:t>rgdal</a:t>
            </a:r>
            <a:endParaRPr lang="en-US" sz="240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F5B11D2D-8986-4104-89E6-D5F0D2981DBD}"/>
              </a:ext>
            </a:extLst>
          </p:cNvPr>
          <p:cNvSpPr txBox="1"/>
          <p:nvPr/>
        </p:nvSpPr>
        <p:spPr>
          <a:xfrm>
            <a:off x="433342" y="5745556"/>
            <a:ext cx="780983"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caret</a:t>
            </a:r>
          </a:p>
        </p:txBody>
      </p:sp>
      <p:pic>
        <p:nvPicPr>
          <p:cNvPr id="1026" name="Picture 2" descr="Diving into Data: Installing R &amp; RStudio on your PC | by Jesse Maegan |  Medium">
            <a:extLst>
              <a:ext uri="{FF2B5EF4-FFF2-40B4-BE49-F238E27FC236}">
                <a16:creationId xmlns:a16="http://schemas.microsoft.com/office/drawing/2014/main" id="{1C0E6B39-90F0-4734-83DF-EF8DD06F5C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9304" y="2102156"/>
            <a:ext cx="1118853" cy="39276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FBF6EC3-A62D-47C5-A892-541B29728191}"/>
              </a:ext>
            </a:extLst>
          </p:cNvPr>
          <p:cNvSpPr>
            <a:spLocks noGrp="1"/>
          </p:cNvSpPr>
          <p:nvPr>
            <p:ph type="sldNum" sz="quarter" idx="12"/>
          </p:nvPr>
        </p:nvSpPr>
        <p:spPr/>
        <p:txBody>
          <a:bodyPr/>
          <a:lstStyle/>
          <a:p>
            <a:fld id="{27CE633F-9882-4A5C-83A2-1109D0C73261}" type="slidenum">
              <a:rPr lang="en-US" smtClean="0"/>
              <a:t>18</a:t>
            </a:fld>
            <a:endParaRPr lang="en-US"/>
          </a:p>
        </p:txBody>
      </p:sp>
    </p:spTree>
    <p:extLst>
      <p:ext uri="{BB962C8B-B14F-4D97-AF65-F5344CB8AC3E}">
        <p14:creationId xmlns:p14="http://schemas.microsoft.com/office/powerpoint/2010/main" val="255387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44" grpId="0"/>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III. </a:t>
            </a:r>
            <a:r>
              <a:rPr lang="en-US" sz="2400" b="1" err="1">
                <a:latin typeface="Times New Roman" panose="02020603050405020304" pitchFamily="18" charset="0"/>
                <a:cs typeface="Times New Roman" panose="02020603050405020304" pitchFamily="18" charset="0"/>
              </a:rPr>
              <a:t>PHƯƠNG</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PHÁP</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NGHIÊN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CỨU</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2" y="612587"/>
            <a:ext cx="4012872"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III.3</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Phương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pháp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phân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loại</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ảnh</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798ACF0-C761-46A5-8F00-CD1293DDB443}"/>
              </a:ext>
            </a:extLst>
          </p:cNvPr>
          <p:cNvSpPr txBox="1"/>
          <p:nvPr/>
        </p:nvSpPr>
        <p:spPr>
          <a:xfrm>
            <a:off x="315140" y="1095359"/>
            <a:ext cx="6404442"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III.3.2</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Phương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pháp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rừng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ngẫu</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nhiên</a:t>
            </a:r>
            <a:r>
              <a:rPr lang="en-US" sz="2000" b="1">
                <a:latin typeface="Times New Roman" panose="02020603050405020304" pitchFamily="18" charset="0"/>
                <a:cs typeface="Times New Roman" panose="02020603050405020304" pitchFamily="18" charset="0"/>
              </a:rPr>
              <a:t> (Random Forest)</a:t>
            </a:r>
          </a:p>
        </p:txBody>
      </p:sp>
      <p:sp>
        <p:nvSpPr>
          <p:cNvPr id="6" name="Oval 5">
            <a:extLst>
              <a:ext uri="{FF2B5EF4-FFF2-40B4-BE49-F238E27FC236}">
                <a16:creationId xmlns:a16="http://schemas.microsoft.com/office/drawing/2014/main" id="{9DBBFFDE-B0E4-4482-8498-F28986538ECE}"/>
              </a:ext>
            </a:extLst>
          </p:cNvPr>
          <p:cNvSpPr/>
          <p:nvPr/>
        </p:nvSpPr>
        <p:spPr>
          <a:xfrm>
            <a:off x="1280344" y="1833066"/>
            <a:ext cx="2189526" cy="118284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Bootstrapping</a:t>
            </a:r>
          </a:p>
        </p:txBody>
      </p:sp>
      <p:cxnSp>
        <p:nvCxnSpPr>
          <p:cNvPr id="9" name="Straight Arrow Connector 8">
            <a:extLst>
              <a:ext uri="{FF2B5EF4-FFF2-40B4-BE49-F238E27FC236}">
                <a16:creationId xmlns:a16="http://schemas.microsoft.com/office/drawing/2014/main" id="{D6CF75E3-E31A-4662-892A-5165FADEF224}"/>
              </a:ext>
            </a:extLst>
          </p:cNvPr>
          <p:cNvCxnSpPr>
            <a:stCxn id="6" idx="6"/>
          </p:cNvCxnSpPr>
          <p:nvPr/>
        </p:nvCxnSpPr>
        <p:spPr>
          <a:xfrm>
            <a:off x="3469870" y="2424490"/>
            <a:ext cx="5985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04B4225-9F43-4CA0-A32F-ACE9B03D15C1}"/>
              </a:ext>
            </a:extLst>
          </p:cNvPr>
          <p:cNvCxnSpPr/>
          <p:nvPr/>
        </p:nvCxnSpPr>
        <p:spPr>
          <a:xfrm>
            <a:off x="5564038" y="2424490"/>
            <a:ext cx="5985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ABAE9D2-12D9-4C00-BFA1-F63A60A3F66F}"/>
              </a:ext>
            </a:extLst>
          </p:cNvPr>
          <p:cNvSpPr/>
          <p:nvPr/>
        </p:nvSpPr>
        <p:spPr>
          <a:xfrm>
            <a:off x="4068424" y="2185404"/>
            <a:ext cx="1590972" cy="4781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L = (</a:t>
            </a:r>
            <a:r>
              <a:rPr lang="en-US" err="1"/>
              <a:t>x</a:t>
            </a:r>
            <a:r>
              <a:rPr lang="en-US" baseline="-25000" err="1"/>
              <a:t>1</a:t>
            </a:r>
            <a:r>
              <a:rPr lang="en-US"/>
              <a:t>, </a:t>
            </a:r>
            <a:r>
              <a:rPr lang="en-US" err="1"/>
              <a:t>x</a:t>
            </a:r>
            <a:r>
              <a:rPr lang="en-US" baseline="-25000" err="1"/>
              <a:t>2</a:t>
            </a:r>
            <a:r>
              <a:rPr lang="en-US"/>
              <a:t>,... </a:t>
            </a:r>
            <a:r>
              <a:rPr lang="en-US" err="1"/>
              <a:t>x</a:t>
            </a:r>
            <a:r>
              <a:rPr lang="en-US" baseline="-25000" err="1"/>
              <a:t>n</a:t>
            </a:r>
            <a:r>
              <a:rPr lang="en-US"/>
              <a:t>)</a:t>
            </a:r>
          </a:p>
        </p:txBody>
      </p:sp>
      <p:sp>
        <p:nvSpPr>
          <p:cNvPr id="31" name="Rectangle 30">
            <a:extLst>
              <a:ext uri="{FF2B5EF4-FFF2-40B4-BE49-F238E27FC236}">
                <a16:creationId xmlns:a16="http://schemas.microsoft.com/office/drawing/2014/main" id="{F4C37F9F-97F1-43EA-889D-1B3FCF489104}"/>
              </a:ext>
            </a:extLst>
          </p:cNvPr>
          <p:cNvSpPr/>
          <p:nvPr/>
        </p:nvSpPr>
        <p:spPr>
          <a:xfrm>
            <a:off x="6162591" y="2185404"/>
            <a:ext cx="1647321" cy="4781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err="1"/>
              <a:t>L</a:t>
            </a:r>
            <a:r>
              <a:rPr lang="en-US" baseline="-25000" err="1"/>
              <a:t>b</a:t>
            </a:r>
            <a:r>
              <a:rPr lang="en-US"/>
              <a:t> = (</a:t>
            </a:r>
            <a:r>
              <a:rPr lang="en-US" err="1"/>
              <a:t>x</a:t>
            </a:r>
            <a:r>
              <a:rPr lang="en-US" baseline="-25000" err="1"/>
              <a:t>1</a:t>
            </a:r>
            <a:r>
              <a:rPr lang="en-US"/>
              <a:t>, </a:t>
            </a:r>
            <a:r>
              <a:rPr lang="en-US" err="1"/>
              <a:t>x</a:t>
            </a:r>
            <a:r>
              <a:rPr lang="en-US" baseline="-25000" err="1"/>
              <a:t>2</a:t>
            </a:r>
            <a:r>
              <a:rPr lang="en-US"/>
              <a:t>,... </a:t>
            </a:r>
            <a:r>
              <a:rPr lang="en-US" err="1"/>
              <a:t>x</a:t>
            </a:r>
            <a:r>
              <a:rPr lang="en-US" baseline="-25000" err="1"/>
              <a:t>n</a:t>
            </a:r>
            <a:r>
              <a:rPr lang="en-US"/>
              <a:t>)</a:t>
            </a:r>
          </a:p>
        </p:txBody>
      </p:sp>
      <p:sp>
        <p:nvSpPr>
          <p:cNvPr id="32" name="Oval 31">
            <a:extLst>
              <a:ext uri="{FF2B5EF4-FFF2-40B4-BE49-F238E27FC236}">
                <a16:creationId xmlns:a16="http://schemas.microsoft.com/office/drawing/2014/main" id="{1E3B8519-0614-4981-8599-03E24CB24C74}"/>
              </a:ext>
            </a:extLst>
          </p:cNvPr>
          <p:cNvSpPr/>
          <p:nvPr/>
        </p:nvSpPr>
        <p:spPr>
          <a:xfrm>
            <a:off x="8341070" y="1833066"/>
            <a:ext cx="2259573" cy="118284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Bagging</a:t>
            </a:r>
          </a:p>
        </p:txBody>
      </p:sp>
      <p:cxnSp>
        <p:nvCxnSpPr>
          <p:cNvPr id="33" name="Straight Arrow Connector 32">
            <a:extLst>
              <a:ext uri="{FF2B5EF4-FFF2-40B4-BE49-F238E27FC236}">
                <a16:creationId xmlns:a16="http://schemas.microsoft.com/office/drawing/2014/main" id="{8A63E979-D13D-4BE8-8C9A-608423016EDB}"/>
              </a:ext>
            </a:extLst>
          </p:cNvPr>
          <p:cNvCxnSpPr>
            <a:cxnSpLocks/>
          </p:cNvCxnSpPr>
          <p:nvPr/>
        </p:nvCxnSpPr>
        <p:spPr>
          <a:xfrm>
            <a:off x="7809912" y="2424490"/>
            <a:ext cx="5285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E299885-4378-4F30-BAB0-6EE59B6020FC}"/>
              </a:ext>
            </a:extLst>
          </p:cNvPr>
          <p:cNvCxnSpPr>
            <a:cxnSpLocks/>
            <a:stCxn id="32" idx="4"/>
          </p:cNvCxnSpPr>
          <p:nvPr/>
        </p:nvCxnSpPr>
        <p:spPr>
          <a:xfrm>
            <a:off x="9470857" y="3015914"/>
            <a:ext cx="0" cy="337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1B77E211-3E68-4E7B-A39F-3B2CF1C5DCAC}"/>
              </a:ext>
            </a:extLst>
          </p:cNvPr>
          <p:cNvSpPr/>
          <p:nvPr/>
        </p:nvSpPr>
        <p:spPr>
          <a:xfrm>
            <a:off x="8337197" y="3353556"/>
            <a:ext cx="2344235" cy="56100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err="1"/>
              <a:t>Tổng</a:t>
            </a:r>
            <a:r>
              <a:rPr lang="en-US"/>
              <a:t> </a:t>
            </a:r>
            <a:r>
              <a:rPr lang="en-US" err="1"/>
              <a:t>hợp</a:t>
            </a:r>
            <a:r>
              <a:rPr lang="en-US"/>
              <a:t> </a:t>
            </a:r>
            <a:r>
              <a:rPr lang="en-US" err="1"/>
              <a:t>kết</a:t>
            </a:r>
            <a:r>
              <a:rPr lang="en-US"/>
              <a:t> </a:t>
            </a:r>
            <a:r>
              <a:rPr lang="en-US" err="1"/>
              <a:t>quả</a:t>
            </a:r>
            <a:r>
              <a:rPr lang="en-US"/>
              <a:t> </a:t>
            </a:r>
            <a:r>
              <a:rPr lang="en-US" err="1"/>
              <a:t>từ</a:t>
            </a:r>
            <a:r>
              <a:rPr lang="en-US"/>
              <a:t> </a:t>
            </a:r>
            <a:r>
              <a:rPr lang="en-US" err="1"/>
              <a:t>L</a:t>
            </a:r>
            <a:r>
              <a:rPr lang="en-US" baseline="-25000" err="1"/>
              <a:t>b</a:t>
            </a:r>
            <a:endParaRPr lang="en-US"/>
          </a:p>
        </p:txBody>
      </p:sp>
      <p:cxnSp>
        <p:nvCxnSpPr>
          <p:cNvPr id="36" name="Straight Arrow Connector 35">
            <a:extLst>
              <a:ext uri="{FF2B5EF4-FFF2-40B4-BE49-F238E27FC236}">
                <a16:creationId xmlns:a16="http://schemas.microsoft.com/office/drawing/2014/main" id="{30C5F1B8-2CDB-42A1-80C0-667F8CEB17DA}"/>
              </a:ext>
            </a:extLst>
          </p:cNvPr>
          <p:cNvCxnSpPr>
            <a:cxnSpLocks/>
          </p:cNvCxnSpPr>
          <p:nvPr/>
        </p:nvCxnSpPr>
        <p:spPr>
          <a:xfrm>
            <a:off x="9470857" y="3914564"/>
            <a:ext cx="0" cy="337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0ABE8F5C-60BB-436B-8084-FFAE44F556B2}"/>
              </a:ext>
            </a:extLst>
          </p:cNvPr>
          <p:cNvSpPr/>
          <p:nvPr/>
        </p:nvSpPr>
        <p:spPr>
          <a:xfrm>
            <a:off x="8337197" y="4252206"/>
            <a:ext cx="2344234" cy="56100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err="1"/>
              <a:t>Huấn</a:t>
            </a:r>
            <a:r>
              <a:rPr lang="en-US"/>
              <a:t> </a:t>
            </a:r>
            <a:r>
              <a:rPr lang="en-US" err="1"/>
              <a:t>luyện</a:t>
            </a:r>
            <a:r>
              <a:rPr lang="en-US"/>
              <a:t> </a:t>
            </a:r>
            <a:r>
              <a:rPr lang="en-US" err="1"/>
              <a:t>mô</a:t>
            </a:r>
            <a:r>
              <a:rPr lang="en-US"/>
              <a:t> </a:t>
            </a:r>
            <a:r>
              <a:rPr lang="en-US" err="1"/>
              <a:t>hình</a:t>
            </a:r>
            <a:r>
              <a:rPr lang="en-US"/>
              <a:t> </a:t>
            </a:r>
            <a:r>
              <a:rPr lang="en-US" err="1"/>
              <a:t>các</a:t>
            </a:r>
            <a:r>
              <a:rPr lang="en-US"/>
              <a:t> </a:t>
            </a:r>
            <a:r>
              <a:rPr lang="en-US" err="1"/>
              <a:t>mẫu</a:t>
            </a:r>
            <a:r>
              <a:rPr lang="en-US"/>
              <a:t> </a:t>
            </a:r>
            <a:r>
              <a:rPr lang="en-US" err="1"/>
              <a:t>L</a:t>
            </a:r>
            <a:r>
              <a:rPr lang="en-US" baseline="-25000" err="1"/>
              <a:t>b</a:t>
            </a:r>
            <a:r>
              <a:rPr lang="en-US"/>
              <a:t> </a:t>
            </a:r>
            <a:r>
              <a:rPr lang="en-US" err="1"/>
              <a:t>ngẫu</a:t>
            </a:r>
            <a:r>
              <a:rPr lang="en-US"/>
              <a:t> </a:t>
            </a:r>
            <a:r>
              <a:rPr lang="en-US" err="1"/>
              <a:t>nhiên</a:t>
            </a:r>
            <a:endParaRPr lang="en-US"/>
          </a:p>
        </p:txBody>
      </p:sp>
      <p:cxnSp>
        <p:nvCxnSpPr>
          <p:cNvPr id="38" name="Straight Arrow Connector 37">
            <a:extLst>
              <a:ext uri="{FF2B5EF4-FFF2-40B4-BE49-F238E27FC236}">
                <a16:creationId xmlns:a16="http://schemas.microsoft.com/office/drawing/2014/main" id="{9FAC951B-43BA-486B-9A7E-420321025510}"/>
              </a:ext>
            </a:extLst>
          </p:cNvPr>
          <p:cNvCxnSpPr>
            <a:cxnSpLocks/>
          </p:cNvCxnSpPr>
          <p:nvPr/>
        </p:nvCxnSpPr>
        <p:spPr>
          <a:xfrm>
            <a:off x="9470857" y="4813214"/>
            <a:ext cx="0" cy="337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2110A78-FC60-4100-998C-CE20DBF9123C}"/>
              </a:ext>
            </a:extLst>
          </p:cNvPr>
          <p:cNvSpPr/>
          <p:nvPr/>
        </p:nvSpPr>
        <p:spPr>
          <a:xfrm>
            <a:off x="8337197" y="5150856"/>
            <a:ext cx="2344234" cy="56100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err="1"/>
              <a:t>Đưa</a:t>
            </a:r>
            <a:r>
              <a:rPr lang="en-US"/>
              <a:t> ra </a:t>
            </a:r>
            <a:r>
              <a:rPr lang="en-US" err="1"/>
              <a:t>dự</a:t>
            </a:r>
            <a:r>
              <a:rPr lang="en-US"/>
              <a:t> </a:t>
            </a:r>
            <a:r>
              <a:rPr lang="en-US" err="1"/>
              <a:t>đoán</a:t>
            </a:r>
            <a:r>
              <a:rPr lang="en-US"/>
              <a:t> </a:t>
            </a:r>
            <a:r>
              <a:rPr lang="en-US" err="1"/>
              <a:t>phân</a:t>
            </a:r>
            <a:r>
              <a:rPr lang="en-US"/>
              <a:t> </a:t>
            </a:r>
            <a:r>
              <a:rPr lang="en-US" err="1"/>
              <a:t>loại</a:t>
            </a:r>
            <a:endParaRPr lang="en-US"/>
          </a:p>
        </p:txBody>
      </p:sp>
      <p:cxnSp>
        <p:nvCxnSpPr>
          <p:cNvPr id="41" name="Straight Arrow Connector 40">
            <a:extLst>
              <a:ext uri="{FF2B5EF4-FFF2-40B4-BE49-F238E27FC236}">
                <a16:creationId xmlns:a16="http://schemas.microsoft.com/office/drawing/2014/main" id="{28357C04-199E-4280-8895-741ABA1FF23F}"/>
              </a:ext>
            </a:extLst>
          </p:cNvPr>
          <p:cNvCxnSpPr>
            <a:cxnSpLocks/>
            <a:stCxn id="6" idx="4"/>
            <a:endCxn id="42" idx="0"/>
          </p:cNvCxnSpPr>
          <p:nvPr/>
        </p:nvCxnSpPr>
        <p:spPr>
          <a:xfrm>
            <a:off x="2375107" y="3015914"/>
            <a:ext cx="250409" cy="287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E9427A6-623F-4977-B4EA-3A7039C75C09}"/>
              </a:ext>
            </a:extLst>
          </p:cNvPr>
          <p:cNvSpPr/>
          <p:nvPr/>
        </p:nvSpPr>
        <p:spPr>
          <a:xfrm>
            <a:off x="1207776" y="3303314"/>
            <a:ext cx="2835480" cy="76429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1800">
                <a:effectLst/>
                <a:latin typeface="Times New Roman" panose="02020603050405020304" pitchFamily="18" charset="0"/>
                <a:ea typeface="맑은 고딕" panose="020B0503020000020004" pitchFamily="50" charset="-127"/>
              </a:rPr>
              <a:t>1/3 các phần tử không nằm trong mẫu này </a:t>
            </a:r>
            <a:endParaRPr lang="en-US"/>
          </a:p>
        </p:txBody>
      </p:sp>
      <p:sp>
        <p:nvSpPr>
          <p:cNvPr id="45" name="Rectangle 44">
            <a:extLst>
              <a:ext uri="{FF2B5EF4-FFF2-40B4-BE49-F238E27FC236}">
                <a16:creationId xmlns:a16="http://schemas.microsoft.com/office/drawing/2014/main" id="{B0289153-6EF4-4C62-B04E-5E918A4964E0}"/>
              </a:ext>
            </a:extLst>
          </p:cNvPr>
          <p:cNvSpPr/>
          <p:nvPr/>
        </p:nvSpPr>
        <p:spPr>
          <a:xfrm>
            <a:off x="1149054" y="4629586"/>
            <a:ext cx="1736498"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2/3 </a:t>
            </a:r>
            <a:r>
              <a:rPr lang="en-US" err="1">
                <a:latin typeface="Times New Roman" panose="02020603050405020304" pitchFamily="18" charset="0"/>
                <a:cs typeface="Times New Roman" panose="02020603050405020304" pitchFamily="18" charset="0"/>
              </a:rPr>
              <a:t>tham</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gia</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để</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phân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loại</a:t>
            </a:r>
            <a:endParaRPr lang="en-US">
              <a:latin typeface="Times New Roman" panose="02020603050405020304" pitchFamily="18" charset="0"/>
              <a:cs typeface="Times New Roman" panose="02020603050405020304" pitchFamily="18" charset="0"/>
            </a:endParaRPr>
          </a:p>
        </p:txBody>
      </p:sp>
      <p:sp>
        <p:nvSpPr>
          <p:cNvPr id="46" name="Rectangle 45">
            <a:extLst>
              <a:ext uri="{FF2B5EF4-FFF2-40B4-BE49-F238E27FC236}">
                <a16:creationId xmlns:a16="http://schemas.microsoft.com/office/drawing/2014/main" id="{E270DDA0-A619-4223-8A7C-4842CA5692A3}"/>
              </a:ext>
            </a:extLst>
          </p:cNvPr>
          <p:cNvSpPr/>
          <p:nvPr/>
        </p:nvSpPr>
        <p:spPr>
          <a:xfrm>
            <a:off x="3827540" y="4629586"/>
            <a:ext cx="1736498"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1/3 </a:t>
            </a:r>
            <a:r>
              <a:rPr lang="en-US" err="1">
                <a:latin typeface="Times New Roman" panose="02020603050405020304" pitchFamily="18" charset="0"/>
                <a:cs typeface="Times New Roman" panose="02020603050405020304" pitchFamily="18" charset="0"/>
              </a:rPr>
              <a:t>kiểm</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tra</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sai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số</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OOB</a:t>
            </a:r>
            <a:r>
              <a:rPr lang="en-US">
                <a:latin typeface="Times New Roman" panose="02020603050405020304" pitchFamily="18" charset="0"/>
                <a:cs typeface="Times New Roman" panose="02020603050405020304" pitchFamily="18" charset="0"/>
              </a:rPr>
              <a:t>)</a:t>
            </a:r>
          </a:p>
        </p:txBody>
      </p:sp>
      <p:cxnSp>
        <p:nvCxnSpPr>
          <p:cNvPr id="48" name="Straight Arrow Connector 47">
            <a:extLst>
              <a:ext uri="{FF2B5EF4-FFF2-40B4-BE49-F238E27FC236}">
                <a16:creationId xmlns:a16="http://schemas.microsoft.com/office/drawing/2014/main" id="{B2A9116F-C658-4276-9232-9E838EB1EAB9}"/>
              </a:ext>
            </a:extLst>
          </p:cNvPr>
          <p:cNvCxnSpPr>
            <a:stCxn id="42" idx="2"/>
            <a:endCxn id="45" idx="0"/>
          </p:cNvCxnSpPr>
          <p:nvPr/>
        </p:nvCxnSpPr>
        <p:spPr>
          <a:xfrm flipH="1">
            <a:off x="2017303" y="4067613"/>
            <a:ext cx="608213" cy="561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6C7F2D6-3472-48DF-A36F-DE4508EF1437}"/>
              </a:ext>
            </a:extLst>
          </p:cNvPr>
          <p:cNvCxnSpPr>
            <a:stCxn id="42" idx="2"/>
            <a:endCxn id="46" idx="0"/>
          </p:cNvCxnSpPr>
          <p:nvPr/>
        </p:nvCxnSpPr>
        <p:spPr>
          <a:xfrm>
            <a:off x="2625516" y="4067613"/>
            <a:ext cx="2070273" cy="561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7200BA3-5A6F-4563-9217-2C5157ED1153}"/>
              </a:ext>
            </a:extLst>
          </p:cNvPr>
          <p:cNvCxnSpPr>
            <a:cxnSpLocks/>
            <a:stCxn id="46" idx="2"/>
            <a:endCxn id="54" idx="0"/>
          </p:cNvCxnSpPr>
          <p:nvPr/>
        </p:nvCxnSpPr>
        <p:spPr>
          <a:xfrm>
            <a:off x="4695789" y="5275917"/>
            <a:ext cx="390738" cy="323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0AC9268F-3F64-4C57-9741-8BA5765E43FF}"/>
              </a:ext>
            </a:extLst>
          </p:cNvPr>
          <p:cNvSpPr/>
          <p:nvPr/>
        </p:nvSpPr>
        <p:spPr>
          <a:xfrm>
            <a:off x="3827539" y="5599082"/>
            <a:ext cx="2517975"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a:latin typeface="Times New Roman" panose="02020603050405020304" pitchFamily="18" charset="0"/>
                <a:cs typeface="Times New Roman" panose="02020603050405020304" pitchFamily="18" charset="0"/>
              </a:rPr>
              <a:t>Ư</a:t>
            </a:r>
            <a:r>
              <a:rPr lang="en-US" err="1">
                <a:latin typeface="Times New Roman" panose="02020603050405020304" pitchFamily="18" charset="0"/>
                <a:cs typeface="Times New Roman" panose="02020603050405020304" pitchFamily="18" charset="0"/>
              </a:rPr>
              <a:t>ớc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tính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các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biến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quan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trọng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trong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phân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loại</a:t>
            </a:r>
            <a:endParaRPr lang="en-US">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B4B386B6-B6D5-4327-ACF7-772CE025C1BC}"/>
              </a:ext>
            </a:extLst>
          </p:cNvPr>
          <p:cNvSpPr>
            <a:spLocks noGrp="1"/>
          </p:cNvSpPr>
          <p:nvPr>
            <p:ph type="sldNum" sz="quarter" idx="12"/>
          </p:nvPr>
        </p:nvSpPr>
        <p:spPr/>
        <p:txBody>
          <a:bodyPr/>
          <a:lstStyle/>
          <a:p>
            <a:fld id="{27CE633F-9882-4A5C-83A2-1109D0C73261}" type="slidenum">
              <a:rPr lang="en-US" smtClean="0"/>
              <a:t>19</a:t>
            </a:fld>
            <a:endParaRPr lang="en-US"/>
          </a:p>
        </p:txBody>
      </p:sp>
    </p:spTree>
    <p:extLst>
      <p:ext uri="{BB962C8B-B14F-4D97-AF65-F5344CB8AC3E}">
        <p14:creationId xmlns:p14="http://schemas.microsoft.com/office/powerpoint/2010/main" val="8371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randombar(horizont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heel(1)">
                                      <p:cBhvr>
                                        <p:cTn id="28" dur="2000"/>
                                        <p:tgtEl>
                                          <p:spTgt spid="33"/>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heel(1)">
                                      <p:cBhvr>
                                        <p:cTn id="31" dur="20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circle(in)">
                                      <p:cBhvr>
                                        <p:cTn id="36" dur="2000"/>
                                        <p:tgtEl>
                                          <p:spTgt spid="34"/>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circle(in)">
                                      <p:cBhvr>
                                        <p:cTn id="39" dur="20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heel(1)">
                                      <p:cBhvr>
                                        <p:cTn id="44" dur="2000"/>
                                        <p:tgtEl>
                                          <p:spTgt spid="36"/>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heel(1)">
                                      <p:cBhvr>
                                        <p:cTn id="47" dur="20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500" fill="hold"/>
                                        <p:tgtEl>
                                          <p:spTgt spid="38"/>
                                        </p:tgtEl>
                                        <p:attrNameLst>
                                          <p:attrName>ppt_x</p:attrName>
                                        </p:attrNameLst>
                                      </p:cBhvr>
                                      <p:tavLst>
                                        <p:tav tm="0">
                                          <p:val>
                                            <p:strVal val="#ppt_x"/>
                                          </p:val>
                                        </p:tav>
                                        <p:tav tm="100000">
                                          <p:val>
                                            <p:strVal val="#ppt_x"/>
                                          </p:val>
                                        </p:tav>
                                      </p:tavLst>
                                    </p:anim>
                                    <p:anim calcmode="lin" valueType="num">
                                      <p:cBhvr additive="base">
                                        <p:cTn id="53" dur="500" fill="hold"/>
                                        <p:tgtEl>
                                          <p:spTgt spid="38"/>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additive="base">
                                        <p:cTn id="56" dur="500" fill="hold"/>
                                        <p:tgtEl>
                                          <p:spTgt spid="39"/>
                                        </p:tgtEl>
                                        <p:attrNameLst>
                                          <p:attrName>ppt_x</p:attrName>
                                        </p:attrNameLst>
                                      </p:cBhvr>
                                      <p:tavLst>
                                        <p:tav tm="0">
                                          <p:val>
                                            <p:strVal val="#ppt_x"/>
                                          </p:val>
                                        </p:tav>
                                        <p:tav tm="100000">
                                          <p:val>
                                            <p:strVal val="#ppt_x"/>
                                          </p:val>
                                        </p:tav>
                                      </p:tavLst>
                                    </p:anim>
                                    <p:anim calcmode="lin" valueType="num">
                                      <p:cBhvr additive="base">
                                        <p:cTn id="5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barn(inVertical)">
                                      <p:cBhvr>
                                        <p:cTn id="62" dur="500"/>
                                        <p:tgtEl>
                                          <p:spTgt spid="4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barn(inVertical)">
                                      <p:cBhvr>
                                        <p:cTn id="65" dur="500"/>
                                        <p:tgtEl>
                                          <p:spTgt spid="4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wipe(down)">
                                      <p:cBhvr>
                                        <p:cTn id="70" dur="500"/>
                                        <p:tgtEl>
                                          <p:spTgt spid="48"/>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wipe(down)">
                                      <p:cBhvr>
                                        <p:cTn id="73" dur="500"/>
                                        <p:tgtEl>
                                          <p:spTgt spid="45"/>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nodeType="click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circle(in)">
                                      <p:cBhvr>
                                        <p:cTn id="78" dur="2000"/>
                                        <p:tgtEl>
                                          <p:spTgt spid="50"/>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circle(in)">
                                      <p:cBhvr>
                                        <p:cTn id="81" dur="2000"/>
                                        <p:tgtEl>
                                          <p:spTgt spid="46"/>
                                        </p:tgtEl>
                                      </p:cBhvr>
                                    </p:animEffect>
                                  </p:childTnLst>
                                </p:cTn>
                              </p:par>
                              <p:par>
                                <p:cTn id="82" presetID="6" presetClass="entr" presetSubtype="16" fill="hold" grpId="0" nodeType="with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circle(in)">
                                      <p:cBhvr>
                                        <p:cTn id="84" dur="2000"/>
                                        <p:tgtEl>
                                          <p:spTgt spid="54"/>
                                        </p:tgtEl>
                                      </p:cBhvr>
                                    </p:animEffect>
                                  </p:childTnLst>
                                </p:cTn>
                              </p:par>
                              <p:par>
                                <p:cTn id="85" presetID="1" presetClass="entr" presetSubtype="0" fill="hold" nodeType="with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31" grpId="0" animBg="1"/>
      <p:bldP spid="32" grpId="0" animBg="1"/>
      <p:bldP spid="35" grpId="0" animBg="1"/>
      <p:bldP spid="37" grpId="0" animBg="1"/>
      <p:bldP spid="39" grpId="0" animBg="1"/>
      <p:bldP spid="42" grpId="0" animBg="1"/>
      <p:bldP spid="45" grpId="0" animBg="1"/>
      <p:bldP spid="46" grpId="0" animBg="1"/>
      <p:bldP spid="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a:off x="1030866" y="-9248"/>
            <a:ext cx="637083" cy="535008"/>
          </a:xfrm>
          <a:custGeom>
            <a:avLst/>
            <a:gdLst>
              <a:gd name="connsiteX0" fmla="*/ 0 w 637083"/>
              <a:gd name="connsiteY0" fmla="*/ 0 h 535008"/>
              <a:gd name="connsiteX1" fmla="*/ 232616 w 637083"/>
              <a:gd name="connsiteY1" fmla="*/ 0 h 535008"/>
              <a:gd name="connsiteX2" fmla="*/ 260711 w 637083"/>
              <a:gd name="connsiteY2" fmla="*/ 26787 h 535008"/>
              <a:gd name="connsiteX3" fmla="*/ 572096 w 637083"/>
              <a:gd name="connsiteY3" fmla="*/ 369396 h 535008"/>
              <a:gd name="connsiteX4" fmla="*/ 637083 w 637083"/>
              <a:gd name="connsiteY4" fmla="*/ 452093 h 535008"/>
              <a:gd name="connsiteX5" fmla="*/ 627565 w 637083"/>
              <a:gd name="connsiteY5" fmla="*/ 455048 h 535008"/>
              <a:gd name="connsiteX6" fmla="*/ 532376 w 637083"/>
              <a:gd name="connsiteY6" fmla="*/ 506715 h 535008"/>
              <a:gd name="connsiteX7" fmla="*/ 498084 w 637083"/>
              <a:gd name="connsiteY7" fmla="*/ 535008 h 535008"/>
              <a:gd name="connsiteX8" fmla="*/ 448199 w 637083"/>
              <a:gd name="connsiteY8" fmla="*/ 471528 h 535008"/>
              <a:gd name="connsiteX9" fmla="*/ 147177 w 637083"/>
              <a:gd name="connsiteY9" fmla="*/ 140321 h 5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083" h="535008">
                <a:moveTo>
                  <a:pt x="0" y="0"/>
                </a:moveTo>
                <a:lnTo>
                  <a:pt x="232616" y="0"/>
                </a:lnTo>
                <a:lnTo>
                  <a:pt x="260711" y="26787"/>
                </a:lnTo>
                <a:cubicBezTo>
                  <a:pt x="369845" y="135921"/>
                  <a:pt x="473774" y="250259"/>
                  <a:pt x="572096" y="369396"/>
                </a:cubicBezTo>
                <a:lnTo>
                  <a:pt x="637083" y="452093"/>
                </a:lnTo>
                <a:lnTo>
                  <a:pt x="627565" y="455048"/>
                </a:lnTo>
                <a:cubicBezTo>
                  <a:pt x="594043" y="469227"/>
                  <a:pt x="562188" y="486574"/>
                  <a:pt x="532376" y="506715"/>
                </a:cubicBezTo>
                <a:lnTo>
                  <a:pt x="498084" y="535008"/>
                </a:lnTo>
                <a:lnTo>
                  <a:pt x="448199" y="471528"/>
                </a:lnTo>
                <a:cubicBezTo>
                  <a:pt x="353150" y="356356"/>
                  <a:pt x="252679" y="245823"/>
                  <a:pt x="147177" y="14032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5A5A6"/>
              </a:solidFill>
              <a:effectLst/>
              <a:uLnTx/>
              <a:uFillTx/>
              <a:latin typeface="Times New Roman" panose="02020603050405020304" pitchFamily="18" charset="0"/>
              <a:cs typeface="Times New Roman" panose="02020603050405020304" pitchFamily="18" charset="0"/>
            </a:endParaRPr>
          </a:p>
        </p:txBody>
      </p:sp>
      <p:sp>
        <p:nvSpPr>
          <p:cNvPr id="34" name="Freeform 33"/>
          <p:cNvSpPr/>
          <p:nvPr/>
        </p:nvSpPr>
        <p:spPr>
          <a:xfrm>
            <a:off x="2112205" y="1379072"/>
            <a:ext cx="391928" cy="709696"/>
          </a:xfrm>
          <a:custGeom>
            <a:avLst/>
            <a:gdLst>
              <a:gd name="connsiteX0" fmla="*/ 135550 w 391928"/>
              <a:gd name="connsiteY0" fmla="*/ 0 h 709696"/>
              <a:gd name="connsiteX1" fmla="*/ 213310 w 391928"/>
              <a:gd name="connsiteY1" fmla="*/ 172002 h 709696"/>
              <a:gd name="connsiteX2" fmla="*/ 375545 w 391928"/>
              <a:gd name="connsiteY2" fmla="*/ 615260 h 709696"/>
              <a:gd name="connsiteX3" fmla="*/ 391928 w 391928"/>
              <a:gd name="connsiteY3" fmla="*/ 672955 h 709696"/>
              <a:gd name="connsiteX4" fmla="*/ 335492 w 391928"/>
              <a:gd name="connsiteY4" fmla="*/ 678644 h 709696"/>
              <a:gd name="connsiteX5" fmla="*/ 235461 w 391928"/>
              <a:gd name="connsiteY5" fmla="*/ 709696 h 709696"/>
              <a:gd name="connsiteX6" fmla="*/ 222202 w 391928"/>
              <a:gd name="connsiteY6" fmla="*/ 663006 h 709696"/>
              <a:gd name="connsiteX7" fmla="*/ 65367 w 391928"/>
              <a:gd name="connsiteY7" fmla="*/ 234500 h 709696"/>
              <a:gd name="connsiteX8" fmla="*/ 0 w 391928"/>
              <a:gd name="connsiteY8" fmla="*/ 89913 h 709696"/>
              <a:gd name="connsiteX9" fmla="*/ 77670 w 391928"/>
              <a:gd name="connsiteY9" fmla="*/ 47755 h 70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28" h="709696">
                <a:moveTo>
                  <a:pt x="135550" y="0"/>
                </a:moveTo>
                <a:lnTo>
                  <a:pt x="213310" y="172002"/>
                </a:lnTo>
                <a:cubicBezTo>
                  <a:pt x="274344" y="316302"/>
                  <a:pt x="328557" y="464190"/>
                  <a:pt x="375545" y="615260"/>
                </a:cubicBezTo>
                <a:lnTo>
                  <a:pt x="391928" y="672955"/>
                </a:lnTo>
                <a:lnTo>
                  <a:pt x="335492" y="678644"/>
                </a:lnTo>
                <a:lnTo>
                  <a:pt x="235461" y="709696"/>
                </a:lnTo>
                <a:lnTo>
                  <a:pt x="222202" y="663006"/>
                </a:lnTo>
                <a:cubicBezTo>
                  <a:pt x="176778" y="516963"/>
                  <a:pt x="124370" y="373998"/>
                  <a:pt x="65367" y="234500"/>
                </a:cubicBezTo>
                <a:lnTo>
                  <a:pt x="0" y="89913"/>
                </a:lnTo>
                <a:lnTo>
                  <a:pt x="77670" y="4775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5A5A6"/>
              </a:solidFill>
              <a:effectLst/>
              <a:uLnTx/>
              <a:uFillTx/>
              <a:latin typeface="Times New Roman" panose="02020603050405020304" pitchFamily="18" charset="0"/>
              <a:cs typeface="Times New Roman" panose="02020603050405020304" pitchFamily="18" charset="0"/>
            </a:endParaRPr>
          </a:p>
        </p:txBody>
      </p:sp>
      <p:sp>
        <p:nvSpPr>
          <p:cNvPr id="39" name="Freeform 38"/>
          <p:cNvSpPr/>
          <p:nvPr/>
        </p:nvSpPr>
        <p:spPr>
          <a:xfrm>
            <a:off x="2536169" y="3148773"/>
            <a:ext cx="168482" cy="560459"/>
          </a:xfrm>
          <a:custGeom>
            <a:avLst/>
            <a:gdLst>
              <a:gd name="connsiteX0" fmla="*/ 159774 w 168482"/>
              <a:gd name="connsiteY0" fmla="*/ 0 h 560459"/>
              <a:gd name="connsiteX1" fmla="*/ 162205 w 168482"/>
              <a:gd name="connsiteY1" fmla="*/ 31959 h 560459"/>
              <a:gd name="connsiteX2" fmla="*/ 168482 w 168482"/>
              <a:gd name="connsiteY2" fmla="*/ 280229 h 560459"/>
              <a:gd name="connsiteX3" fmla="*/ 162205 w 168482"/>
              <a:gd name="connsiteY3" fmla="*/ 528499 h 560459"/>
              <a:gd name="connsiteX4" fmla="*/ 159774 w 168482"/>
              <a:gd name="connsiteY4" fmla="*/ 560459 h 560459"/>
              <a:gd name="connsiteX5" fmla="*/ 137402 w 168482"/>
              <a:gd name="connsiteY5" fmla="*/ 553514 h 560459"/>
              <a:gd name="connsiteX6" fmla="*/ 24465 w 168482"/>
              <a:gd name="connsiteY6" fmla="*/ 542129 h 560459"/>
              <a:gd name="connsiteX7" fmla="*/ 0 w 168482"/>
              <a:gd name="connsiteY7" fmla="*/ 544595 h 560459"/>
              <a:gd name="connsiteX8" fmla="*/ 1853 w 168482"/>
              <a:gd name="connsiteY8" fmla="*/ 520237 h 560459"/>
              <a:gd name="connsiteX9" fmla="*/ 7921 w 168482"/>
              <a:gd name="connsiteY9" fmla="*/ 280229 h 560459"/>
              <a:gd name="connsiteX10" fmla="*/ 1853 w 168482"/>
              <a:gd name="connsiteY10" fmla="*/ 40222 h 560459"/>
              <a:gd name="connsiteX11" fmla="*/ 0 w 168482"/>
              <a:gd name="connsiteY11" fmla="*/ 15863 h 560459"/>
              <a:gd name="connsiteX12" fmla="*/ 24465 w 168482"/>
              <a:gd name="connsiteY12" fmla="*/ 18329 h 560459"/>
              <a:gd name="connsiteX13" fmla="*/ 137402 w 168482"/>
              <a:gd name="connsiteY13" fmla="*/ 6944 h 56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482" h="560459">
                <a:moveTo>
                  <a:pt x="159774" y="0"/>
                </a:moveTo>
                <a:lnTo>
                  <a:pt x="162205" y="31959"/>
                </a:lnTo>
                <a:cubicBezTo>
                  <a:pt x="166373" y="114190"/>
                  <a:pt x="168482" y="196963"/>
                  <a:pt x="168482" y="280229"/>
                </a:cubicBezTo>
                <a:cubicBezTo>
                  <a:pt x="168482" y="363495"/>
                  <a:pt x="166373" y="446269"/>
                  <a:pt x="162205" y="528499"/>
                </a:cubicBezTo>
                <a:lnTo>
                  <a:pt x="159774" y="560459"/>
                </a:lnTo>
                <a:lnTo>
                  <a:pt x="137402" y="553514"/>
                </a:lnTo>
                <a:cubicBezTo>
                  <a:pt x="100923" y="546049"/>
                  <a:pt x="63152" y="542129"/>
                  <a:pt x="24465" y="542129"/>
                </a:cubicBezTo>
                <a:lnTo>
                  <a:pt x="0" y="544595"/>
                </a:lnTo>
                <a:lnTo>
                  <a:pt x="1853" y="520237"/>
                </a:lnTo>
                <a:cubicBezTo>
                  <a:pt x="5882" y="440743"/>
                  <a:pt x="7921" y="360724"/>
                  <a:pt x="7921" y="280229"/>
                </a:cubicBezTo>
                <a:cubicBezTo>
                  <a:pt x="7921" y="199734"/>
                  <a:pt x="5882" y="119716"/>
                  <a:pt x="1853" y="40222"/>
                </a:cubicBezTo>
                <a:lnTo>
                  <a:pt x="0" y="15863"/>
                </a:lnTo>
                <a:lnTo>
                  <a:pt x="24465" y="18329"/>
                </a:lnTo>
                <a:cubicBezTo>
                  <a:pt x="63152" y="18329"/>
                  <a:pt x="100923" y="14409"/>
                  <a:pt x="137402" y="694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5A5A6"/>
              </a:solidFill>
              <a:effectLst/>
              <a:uLnTx/>
              <a:uFillTx/>
              <a:latin typeface="Times New Roman" panose="02020603050405020304" pitchFamily="18" charset="0"/>
              <a:cs typeface="Times New Roman" panose="02020603050405020304" pitchFamily="18" charset="0"/>
            </a:endParaRPr>
          </a:p>
        </p:txBody>
      </p:sp>
      <p:sp>
        <p:nvSpPr>
          <p:cNvPr id="44" name="Freeform 43"/>
          <p:cNvSpPr/>
          <p:nvPr/>
        </p:nvSpPr>
        <p:spPr>
          <a:xfrm>
            <a:off x="2112212" y="4769236"/>
            <a:ext cx="391921" cy="709210"/>
          </a:xfrm>
          <a:custGeom>
            <a:avLst/>
            <a:gdLst>
              <a:gd name="connsiteX0" fmla="*/ 235454 w 391921"/>
              <a:gd name="connsiteY0" fmla="*/ 0 h 709210"/>
              <a:gd name="connsiteX1" fmla="*/ 335485 w 391921"/>
              <a:gd name="connsiteY1" fmla="*/ 31051 h 709210"/>
              <a:gd name="connsiteX2" fmla="*/ 391921 w 391921"/>
              <a:gd name="connsiteY2" fmla="*/ 36740 h 709210"/>
              <a:gd name="connsiteX3" fmla="*/ 375538 w 391921"/>
              <a:gd name="connsiteY3" fmla="*/ 94436 h 709210"/>
              <a:gd name="connsiteX4" fmla="*/ 166256 w 391921"/>
              <a:gd name="connsiteY4" fmla="*/ 645240 h 709210"/>
              <a:gd name="connsiteX5" fmla="*/ 134954 w 391921"/>
              <a:gd name="connsiteY5" fmla="*/ 709210 h 709210"/>
              <a:gd name="connsiteX6" fmla="*/ 77663 w 391921"/>
              <a:gd name="connsiteY6" fmla="*/ 661940 h 709210"/>
              <a:gd name="connsiteX7" fmla="*/ 0 w 391921"/>
              <a:gd name="connsiteY7" fmla="*/ 619786 h 709210"/>
              <a:gd name="connsiteX8" fmla="*/ 19878 w 391921"/>
              <a:gd name="connsiteY8" fmla="*/ 579163 h 709210"/>
              <a:gd name="connsiteX9" fmla="*/ 222195 w 391921"/>
              <a:gd name="connsiteY9" fmla="*/ 46690 h 70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21" h="709210">
                <a:moveTo>
                  <a:pt x="235454" y="0"/>
                </a:moveTo>
                <a:lnTo>
                  <a:pt x="335485" y="31051"/>
                </a:lnTo>
                <a:lnTo>
                  <a:pt x="391921" y="36740"/>
                </a:lnTo>
                <a:lnTo>
                  <a:pt x="375538" y="94436"/>
                </a:lnTo>
                <a:cubicBezTo>
                  <a:pt x="316803" y="283275"/>
                  <a:pt x="246779" y="467139"/>
                  <a:pt x="166256" y="645240"/>
                </a:cubicBezTo>
                <a:lnTo>
                  <a:pt x="134954" y="709210"/>
                </a:lnTo>
                <a:lnTo>
                  <a:pt x="77663" y="661940"/>
                </a:lnTo>
                <a:lnTo>
                  <a:pt x="0" y="619786"/>
                </a:lnTo>
                <a:lnTo>
                  <a:pt x="19878" y="579163"/>
                </a:lnTo>
                <a:cubicBezTo>
                  <a:pt x="97722" y="406989"/>
                  <a:pt x="165415" y="229244"/>
                  <a:pt x="222195" y="4669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5A5A6"/>
              </a:solidFill>
              <a:effectLst/>
              <a:uLnTx/>
              <a:uFillTx/>
              <a:latin typeface="Times New Roman" panose="02020603050405020304" pitchFamily="18" charset="0"/>
              <a:cs typeface="Times New Roman" panose="02020603050405020304" pitchFamily="18" charset="0"/>
            </a:endParaRPr>
          </a:p>
        </p:txBody>
      </p:sp>
      <p:sp>
        <p:nvSpPr>
          <p:cNvPr id="47" name="Freeform 46"/>
          <p:cNvSpPr/>
          <p:nvPr/>
        </p:nvSpPr>
        <p:spPr>
          <a:xfrm>
            <a:off x="1030864" y="6332502"/>
            <a:ext cx="638189" cy="534751"/>
          </a:xfrm>
          <a:custGeom>
            <a:avLst/>
            <a:gdLst>
              <a:gd name="connsiteX0" fmla="*/ 498399 w 638189"/>
              <a:gd name="connsiteY0" fmla="*/ 0 h 534751"/>
              <a:gd name="connsiteX1" fmla="*/ 532378 w 638189"/>
              <a:gd name="connsiteY1" fmla="*/ 28034 h 534751"/>
              <a:gd name="connsiteX2" fmla="*/ 627567 w 638189"/>
              <a:gd name="connsiteY2" fmla="*/ 79701 h 534751"/>
              <a:gd name="connsiteX3" fmla="*/ 638189 w 638189"/>
              <a:gd name="connsiteY3" fmla="*/ 82999 h 534751"/>
              <a:gd name="connsiteX4" fmla="*/ 459142 w 638189"/>
              <a:gd name="connsiteY4" fmla="*/ 297338 h 534751"/>
              <a:gd name="connsiteX5" fmla="*/ 260713 w 638189"/>
              <a:gd name="connsiteY5" fmla="*/ 507963 h 534751"/>
              <a:gd name="connsiteX6" fmla="*/ 232616 w 638189"/>
              <a:gd name="connsiteY6" fmla="*/ 534751 h 534751"/>
              <a:gd name="connsiteX7" fmla="*/ 0 w 638189"/>
              <a:gd name="connsiteY7" fmla="*/ 534751 h 534751"/>
              <a:gd name="connsiteX8" fmla="*/ 147179 w 638189"/>
              <a:gd name="connsiteY8" fmla="*/ 394429 h 534751"/>
              <a:gd name="connsiteX9" fmla="*/ 339004 w 638189"/>
              <a:gd name="connsiteY9" fmla="*/ 190813 h 53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189" h="534751">
                <a:moveTo>
                  <a:pt x="498399" y="0"/>
                </a:moveTo>
                <a:lnTo>
                  <a:pt x="532378" y="28034"/>
                </a:lnTo>
                <a:cubicBezTo>
                  <a:pt x="562190" y="48175"/>
                  <a:pt x="594045" y="65523"/>
                  <a:pt x="627567" y="79701"/>
                </a:cubicBezTo>
                <a:lnTo>
                  <a:pt x="638189" y="82999"/>
                </a:lnTo>
                <a:lnTo>
                  <a:pt x="459142" y="297338"/>
                </a:lnTo>
                <a:cubicBezTo>
                  <a:pt x="395098" y="369513"/>
                  <a:pt x="328922" y="439755"/>
                  <a:pt x="260713" y="507963"/>
                </a:cubicBezTo>
                <a:lnTo>
                  <a:pt x="232616" y="534751"/>
                </a:lnTo>
                <a:lnTo>
                  <a:pt x="0" y="534751"/>
                </a:lnTo>
                <a:lnTo>
                  <a:pt x="147179" y="394429"/>
                </a:lnTo>
                <a:cubicBezTo>
                  <a:pt x="213118" y="328491"/>
                  <a:pt x="277091" y="260587"/>
                  <a:pt x="339004" y="190813"/>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5A5A6"/>
              </a:solidFill>
              <a:effectLst/>
              <a:uLnTx/>
              <a:uFillTx/>
              <a:latin typeface="Times New Roman" panose="02020603050405020304" pitchFamily="18" charset="0"/>
              <a:cs typeface="Times New Roman" panose="02020603050405020304" pitchFamily="18" charset="0"/>
            </a:endParaRPr>
          </a:p>
        </p:txBody>
      </p:sp>
      <p:sp>
        <p:nvSpPr>
          <p:cNvPr id="26" name="Freeform 25"/>
          <p:cNvSpPr/>
          <p:nvPr/>
        </p:nvSpPr>
        <p:spPr>
          <a:xfrm flipH="1">
            <a:off x="11514386" y="-9248"/>
            <a:ext cx="636796" cy="535008"/>
          </a:xfrm>
          <a:custGeom>
            <a:avLst/>
            <a:gdLst>
              <a:gd name="connsiteX0" fmla="*/ 0 w 637083"/>
              <a:gd name="connsiteY0" fmla="*/ 0 h 535008"/>
              <a:gd name="connsiteX1" fmla="*/ 232616 w 637083"/>
              <a:gd name="connsiteY1" fmla="*/ 0 h 535008"/>
              <a:gd name="connsiteX2" fmla="*/ 260711 w 637083"/>
              <a:gd name="connsiteY2" fmla="*/ 26787 h 535008"/>
              <a:gd name="connsiteX3" fmla="*/ 572096 w 637083"/>
              <a:gd name="connsiteY3" fmla="*/ 369396 h 535008"/>
              <a:gd name="connsiteX4" fmla="*/ 637083 w 637083"/>
              <a:gd name="connsiteY4" fmla="*/ 452093 h 535008"/>
              <a:gd name="connsiteX5" fmla="*/ 627565 w 637083"/>
              <a:gd name="connsiteY5" fmla="*/ 455048 h 535008"/>
              <a:gd name="connsiteX6" fmla="*/ 532376 w 637083"/>
              <a:gd name="connsiteY6" fmla="*/ 506715 h 535008"/>
              <a:gd name="connsiteX7" fmla="*/ 498084 w 637083"/>
              <a:gd name="connsiteY7" fmla="*/ 535008 h 535008"/>
              <a:gd name="connsiteX8" fmla="*/ 448199 w 637083"/>
              <a:gd name="connsiteY8" fmla="*/ 471528 h 535008"/>
              <a:gd name="connsiteX9" fmla="*/ 147177 w 637083"/>
              <a:gd name="connsiteY9" fmla="*/ 140321 h 5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083" h="535008">
                <a:moveTo>
                  <a:pt x="0" y="0"/>
                </a:moveTo>
                <a:lnTo>
                  <a:pt x="232616" y="0"/>
                </a:lnTo>
                <a:lnTo>
                  <a:pt x="260711" y="26787"/>
                </a:lnTo>
                <a:cubicBezTo>
                  <a:pt x="369845" y="135921"/>
                  <a:pt x="473774" y="250259"/>
                  <a:pt x="572096" y="369396"/>
                </a:cubicBezTo>
                <a:lnTo>
                  <a:pt x="637083" y="452093"/>
                </a:lnTo>
                <a:lnTo>
                  <a:pt x="627565" y="455048"/>
                </a:lnTo>
                <a:cubicBezTo>
                  <a:pt x="594043" y="469227"/>
                  <a:pt x="562188" y="486574"/>
                  <a:pt x="532376" y="506715"/>
                </a:cubicBezTo>
                <a:lnTo>
                  <a:pt x="498084" y="535008"/>
                </a:lnTo>
                <a:lnTo>
                  <a:pt x="448199" y="471528"/>
                </a:lnTo>
                <a:cubicBezTo>
                  <a:pt x="353150" y="356356"/>
                  <a:pt x="252679" y="245823"/>
                  <a:pt x="147177" y="14032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5A5A6"/>
              </a:solidFill>
              <a:effectLst/>
              <a:uLnTx/>
              <a:uFillTx/>
              <a:latin typeface="Times New Roman" panose="02020603050405020304" pitchFamily="18" charset="0"/>
              <a:cs typeface="Times New Roman" panose="02020603050405020304" pitchFamily="18" charset="0"/>
            </a:endParaRPr>
          </a:p>
        </p:txBody>
      </p:sp>
      <p:sp>
        <p:nvSpPr>
          <p:cNvPr id="13" name="Title 5"/>
          <p:cNvSpPr txBox="1">
            <a:spLocks/>
          </p:cNvSpPr>
          <p:nvPr/>
        </p:nvSpPr>
        <p:spPr>
          <a:xfrm rot="16200000">
            <a:off x="-2562764" y="2766221"/>
            <a:ext cx="6111536" cy="1325563"/>
          </a:xfrm>
          <a:prstGeom prst="rect">
            <a:avLst/>
          </a:prstGeom>
        </p:spPr>
        <p:txBody>
          <a:bodyPr anchor="ctr">
            <a:normAutofit fontScale="92500"/>
          </a:bodyPr>
          <a:lstStyle>
            <a:lvl1pPr algn="r" defTabSz="914354" rtl="0" eaLnBrk="1" latinLnBrk="0" hangingPunct="1">
              <a:spcBef>
                <a:spcPct val="0"/>
              </a:spcBef>
              <a:buNone/>
              <a:defRPr sz="3200" b="1" kern="1200" cap="small" normalizeH="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354" rtl="0" eaLnBrk="1" fontAlgn="auto" latinLnBrk="0" hangingPunct="1">
              <a:lnSpc>
                <a:spcPct val="100000"/>
              </a:lnSpc>
              <a:spcBef>
                <a:spcPct val="0"/>
              </a:spcBef>
              <a:spcAft>
                <a:spcPts val="0"/>
              </a:spcAft>
              <a:buClrTx/>
              <a:buSzTx/>
              <a:buFontTx/>
              <a:buNone/>
              <a:tabLst/>
              <a:defRPr/>
            </a:pPr>
            <a:r>
              <a:rPr kumimoji="0" lang="en-US" sz="5400" b="1" i="0" u="none" strike="noStrike" kern="1200" cap="small" spc="0" normalizeH="0" baseline="0" noProof="0" err="1">
                <a:ln>
                  <a:noFill/>
                </a:ln>
                <a:solidFill>
                  <a:srgbClr val="2C3E50"/>
                </a:solidFill>
                <a:effectLst/>
                <a:uLnTx/>
                <a:uFillTx/>
                <a:latin typeface="Times New Roman" panose="02020603050405020304" pitchFamily="18" charset="0"/>
                <a:cs typeface="Times New Roman" panose="02020603050405020304" pitchFamily="18" charset="0"/>
              </a:rPr>
              <a:t>NỘI</a:t>
            </a:r>
            <a:r>
              <a:rPr kumimoji="0" lang="en-US" sz="5400" b="1" i="0" u="none" strike="noStrike" kern="1200" cap="small" spc="0" normalizeH="0" baseline="0" noProof="0">
                <a:ln>
                  <a:noFill/>
                </a:ln>
                <a:solidFill>
                  <a:srgbClr val="2C3E50"/>
                </a:solidFill>
                <a:effectLst/>
                <a:uLnTx/>
                <a:uFillTx/>
                <a:latin typeface="Times New Roman" panose="02020603050405020304" pitchFamily="18" charset="0"/>
                <a:cs typeface="Times New Roman" panose="02020603050405020304" pitchFamily="18" charset="0"/>
              </a:rPr>
              <a:t> DUNG </a:t>
            </a:r>
            <a:r>
              <a:rPr kumimoji="0" lang="en-US" sz="5400" b="1" i="0" u="none" strike="noStrike" kern="1200" cap="small" spc="0" normalizeH="0" baseline="0" noProof="0" err="1">
                <a:ln>
                  <a:noFill/>
                </a:ln>
                <a:solidFill>
                  <a:srgbClr val="2C3E50"/>
                </a:solidFill>
                <a:effectLst/>
                <a:uLnTx/>
                <a:uFillTx/>
                <a:latin typeface="Times New Roman" panose="02020603050405020304" pitchFamily="18" charset="0"/>
                <a:cs typeface="Times New Roman" panose="02020603050405020304" pitchFamily="18" charset="0"/>
              </a:rPr>
              <a:t>CHÍNH</a:t>
            </a:r>
            <a:endParaRPr kumimoji="0" lang="en-US" sz="5400" b="1" i="0" u="none" strike="noStrike" kern="1200" cap="small" spc="0" normalizeH="0" baseline="0" noProof="0">
              <a:ln>
                <a:noFill/>
              </a:ln>
              <a:solidFill>
                <a:srgbClr val="2C3E50"/>
              </a:solidFill>
              <a:effectLst/>
              <a:uLnTx/>
              <a:uFillTx/>
              <a:latin typeface="Times New Roman" panose="02020603050405020304" pitchFamily="18" charset="0"/>
              <a:cs typeface="Times New Roman" panose="02020603050405020304" pitchFamily="18" charset="0"/>
            </a:endParaRPr>
          </a:p>
        </p:txBody>
      </p:sp>
      <p:sp>
        <p:nvSpPr>
          <p:cNvPr id="6" name="Oval 5"/>
          <p:cNvSpPr/>
          <p:nvPr/>
        </p:nvSpPr>
        <p:spPr>
          <a:xfrm>
            <a:off x="1192482" y="278070"/>
            <a:ext cx="1368152" cy="13681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Oval 8"/>
          <p:cNvSpPr/>
          <p:nvPr/>
        </p:nvSpPr>
        <p:spPr>
          <a:xfrm>
            <a:off x="1876558" y="1922640"/>
            <a:ext cx="1368152" cy="13681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Oval 9"/>
          <p:cNvSpPr/>
          <p:nvPr/>
        </p:nvSpPr>
        <p:spPr>
          <a:xfrm>
            <a:off x="1876558" y="3567210"/>
            <a:ext cx="1368152" cy="1368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46" name="Group 45"/>
          <p:cNvGrpSpPr/>
          <p:nvPr/>
        </p:nvGrpSpPr>
        <p:grpSpPr>
          <a:xfrm>
            <a:off x="2779397" y="449539"/>
            <a:ext cx="2995195" cy="1107996"/>
            <a:chOff x="4655840" y="219323"/>
            <a:chExt cx="2995195" cy="1107996"/>
          </a:xfrm>
        </p:grpSpPr>
        <p:sp>
          <p:nvSpPr>
            <p:cNvPr id="48" name="TextBox 47"/>
            <p:cNvSpPr txBox="1"/>
            <p:nvPr/>
          </p:nvSpPr>
          <p:spPr>
            <a:xfrm>
              <a:off x="4655840" y="219323"/>
              <a:ext cx="2899192" cy="369332"/>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srgbClr val="4B2C50"/>
                  </a:solidFill>
                  <a:effectLst/>
                  <a:uLnTx/>
                  <a:uFillTx/>
                  <a:latin typeface="Times New Roman" panose="02020603050405020304" pitchFamily="18" charset="0"/>
                  <a:cs typeface="Times New Roman" panose="02020603050405020304" pitchFamily="18" charset="0"/>
                </a:rPr>
                <a:t>01 – </a:t>
              </a:r>
              <a:r>
                <a:rPr kumimoji="0" lang="en-US" sz="1800" b="1" i="0" u="none" strike="noStrike" kern="1200" cap="all" spc="0" normalizeH="0" baseline="0" noProof="0" err="1">
                  <a:ln>
                    <a:noFill/>
                  </a:ln>
                  <a:solidFill>
                    <a:srgbClr val="4B2C50"/>
                  </a:solidFill>
                  <a:effectLst/>
                  <a:uLnTx/>
                  <a:uFillTx/>
                  <a:latin typeface="Times New Roman" panose="02020603050405020304" pitchFamily="18" charset="0"/>
                  <a:cs typeface="Times New Roman" panose="02020603050405020304" pitchFamily="18" charset="0"/>
                </a:rPr>
                <a:t>GIỚI</a:t>
              </a:r>
              <a:r>
                <a:rPr kumimoji="0" lang="en-US" sz="1800" b="1" i="0" u="none" strike="noStrike" kern="1200" cap="all" spc="0" normalizeH="0" baseline="0" noProof="0">
                  <a:ln>
                    <a:noFill/>
                  </a:ln>
                  <a:solidFill>
                    <a:srgbClr val="4B2C50"/>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all" spc="0" normalizeH="0" baseline="0" noProof="0" err="1">
                  <a:ln>
                    <a:noFill/>
                  </a:ln>
                  <a:solidFill>
                    <a:srgbClr val="4B2C50"/>
                  </a:solidFill>
                  <a:effectLst/>
                  <a:uLnTx/>
                  <a:uFillTx/>
                  <a:latin typeface="Times New Roman" panose="02020603050405020304" pitchFamily="18" charset="0"/>
                  <a:cs typeface="Times New Roman" panose="02020603050405020304" pitchFamily="18" charset="0"/>
                </a:rPr>
                <a:t>THIỆU</a:t>
              </a:r>
              <a:r>
                <a:rPr kumimoji="0" lang="en-US" sz="1800" b="1" i="0" u="none" strike="noStrike" kern="1200" cap="all" spc="0" normalizeH="0" baseline="0" noProof="0">
                  <a:ln>
                    <a:noFill/>
                  </a:ln>
                  <a:solidFill>
                    <a:srgbClr val="4B2C50"/>
                  </a:solidFill>
                  <a:effectLst/>
                  <a:uLnTx/>
                  <a:uFillTx/>
                  <a:latin typeface="Times New Roman" panose="02020603050405020304" pitchFamily="18" charset="0"/>
                  <a:cs typeface="Times New Roman" panose="02020603050405020304" pitchFamily="18" charset="0"/>
                </a:rPr>
                <a:t> CHUNG</a:t>
              </a:r>
            </a:p>
          </p:txBody>
        </p:sp>
        <p:sp>
          <p:nvSpPr>
            <p:cNvPr id="49" name="TextBox 48"/>
            <p:cNvSpPr txBox="1"/>
            <p:nvPr/>
          </p:nvSpPr>
          <p:spPr>
            <a:xfrm>
              <a:off x="4655840" y="588655"/>
              <a:ext cx="2995195" cy="738664"/>
            </a:xfrm>
            <a:prstGeom prst="rect">
              <a:avLst/>
            </a:prstGeom>
            <a:noFill/>
          </p:spPr>
          <p:txBody>
            <a:bodyPr wrap="square" rtlCol="0">
              <a:spAutoFit/>
            </a:bodyPr>
            <a:lstStyle/>
            <a:p>
              <a:pPr marL="171450" marR="0" lvl="0" indent="-171450" algn="just" defTabSz="914354" rtl="0" eaLnBrk="1" fontAlgn="auto" latinLnBrk="0" hangingPunct="1">
                <a:lnSpc>
                  <a:spcPct val="100000"/>
                </a:lnSpc>
                <a:spcBef>
                  <a:spcPts val="0"/>
                </a:spcBef>
                <a:spcAft>
                  <a:spcPts val="0"/>
                </a:spcAft>
                <a:buClrTx/>
                <a:buSzTx/>
                <a:buFontTx/>
                <a:buChar char="-"/>
                <a:tabLst/>
                <a:defRPr/>
              </a:pPr>
              <a:r>
                <a:rPr lang="en-US" sz="1400" err="1">
                  <a:solidFill>
                    <a:schemeClr val="bg2">
                      <a:lumMod val="10000"/>
                    </a:schemeClr>
                  </a:solidFill>
                  <a:latin typeface="Times New Roman" panose="02020603050405020304" pitchFamily="18" charset="0"/>
                  <a:cs typeface="Times New Roman" panose="02020603050405020304" pitchFamily="18" charset="0"/>
                </a:rPr>
                <a:t>Cơ</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sở</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lựa</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chọn</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đề</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tài</a:t>
              </a:r>
              <a:endParaRPr lang="en-US" sz="1400">
                <a:solidFill>
                  <a:schemeClr val="bg2">
                    <a:lumMod val="10000"/>
                  </a:schemeClr>
                </a:solidFill>
                <a:latin typeface="Times New Roman" panose="02020603050405020304" pitchFamily="18" charset="0"/>
                <a:cs typeface="Times New Roman" panose="02020603050405020304" pitchFamily="18" charset="0"/>
              </a:endParaRPr>
            </a:p>
            <a:p>
              <a:pPr marL="171450" marR="0" lvl="0" indent="-171450" algn="just" defTabSz="914354"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rPr>
                <a:t>M</a:t>
              </a:r>
              <a:r>
                <a:rPr lang="en-US" sz="1400" err="1">
                  <a:solidFill>
                    <a:schemeClr val="bg2">
                      <a:lumMod val="10000"/>
                    </a:schemeClr>
                  </a:solidFill>
                  <a:latin typeface="Times New Roman" panose="02020603050405020304" pitchFamily="18" charset="0"/>
                  <a:cs typeface="Times New Roman" panose="02020603050405020304" pitchFamily="18" charset="0"/>
                </a:rPr>
                <a:t>ục</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đích</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và</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nhiệm</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vụ</a:t>
              </a:r>
              <a:endParaRPr lang="en-US" sz="1400">
                <a:solidFill>
                  <a:schemeClr val="bg2">
                    <a:lumMod val="10000"/>
                  </a:schemeClr>
                </a:solidFill>
                <a:latin typeface="Times New Roman" panose="02020603050405020304" pitchFamily="18" charset="0"/>
                <a:cs typeface="Times New Roman" panose="02020603050405020304" pitchFamily="18" charset="0"/>
              </a:endParaRPr>
            </a:p>
            <a:p>
              <a:pPr marL="171450" marR="0" lvl="0" indent="-171450" algn="just" defTabSz="914354"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rPr>
                <a:t>C</a:t>
              </a:r>
              <a:r>
                <a:rPr lang="en-US" sz="1400" err="1">
                  <a:solidFill>
                    <a:schemeClr val="bg2">
                      <a:lumMod val="10000"/>
                    </a:schemeClr>
                  </a:solidFill>
                  <a:latin typeface="Times New Roman" panose="02020603050405020304" pitchFamily="18" charset="0"/>
                  <a:cs typeface="Times New Roman" panose="02020603050405020304" pitchFamily="18" charset="0"/>
                </a:rPr>
                <a:t>ác</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bước</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thực</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hiện</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đề</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tài</a:t>
              </a:r>
              <a:endPar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endParaRPr>
            </a:p>
          </p:txBody>
        </p:sp>
      </p:grpSp>
      <p:grpSp>
        <p:nvGrpSpPr>
          <p:cNvPr id="51" name="Group 50"/>
          <p:cNvGrpSpPr/>
          <p:nvPr/>
        </p:nvGrpSpPr>
        <p:grpSpPr>
          <a:xfrm>
            <a:off x="3426452" y="2096112"/>
            <a:ext cx="2773013" cy="1144652"/>
            <a:chOff x="4655840" y="219323"/>
            <a:chExt cx="3600959" cy="680295"/>
          </a:xfrm>
        </p:grpSpPr>
        <p:sp>
          <p:nvSpPr>
            <p:cNvPr id="52" name="TextBox 51"/>
            <p:cNvSpPr txBox="1"/>
            <p:nvPr/>
          </p:nvSpPr>
          <p:spPr>
            <a:xfrm>
              <a:off x="4655841" y="219323"/>
              <a:ext cx="3600958" cy="504979"/>
            </a:xfrm>
            <a:prstGeom prst="rect">
              <a:avLst/>
            </a:prstGeom>
            <a:noFill/>
          </p:spPr>
          <p:txBody>
            <a:bodyPr wrap="square" rtlCol="0">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srgbClr val="C0392B"/>
                  </a:solidFill>
                  <a:effectLst/>
                  <a:uLnTx/>
                  <a:uFillTx/>
                  <a:latin typeface="Times New Roman" panose="02020603050405020304" pitchFamily="18" charset="0"/>
                  <a:cs typeface="Times New Roman" panose="02020603050405020304" pitchFamily="18" charset="0"/>
                </a:rPr>
                <a:t>02 – </a:t>
              </a:r>
              <a:r>
                <a:rPr kumimoji="0" lang="en-US" sz="1800" b="1" i="0" u="none" strike="noStrike" kern="1200" cap="all" spc="0" normalizeH="0" baseline="0" noProof="0" err="1">
                  <a:ln>
                    <a:noFill/>
                  </a:ln>
                  <a:solidFill>
                    <a:srgbClr val="C0392B"/>
                  </a:solidFill>
                  <a:effectLst/>
                  <a:uLnTx/>
                  <a:uFillTx/>
                  <a:latin typeface="Times New Roman" panose="02020603050405020304" pitchFamily="18" charset="0"/>
                  <a:cs typeface="Times New Roman" panose="02020603050405020304" pitchFamily="18" charset="0"/>
                </a:rPr>
                <a:t>TỔNG</a:t>
              </a:r>
              <a:r>
                <a:rPr kumimoji="0" lang="en-US" sz="1800" b="1" i="0" u="none" strike="noStrike" kern="1200" cap="all" spc="0" normalizeH="0" baseline="0" noProof="0">
                  <a:ln>
                    <a:noFill/>
                  </a:ln>
                  <a:solidFill>
                    <a:srgbClr val="C0392B"/>
                  </a:solidFill>
                  <a:effectLst/>
                  <a:uLnTx/>
                  <a:uFillTx/>
                  <a:latin typeface="Times New Roman" panose="02020603050405020304" pitchFamily="18" charset="0"/>
                  <a:cs typeface="Times New Roman" panose="02020603050405020304" pitchFamily="18" charset="0"/>
                </a:rPr>
                <a:t> QUAN </a:t>
              </a:r>
              <a:r>
                <a:rPr kumimoji="0" lang="en-US" sz="1800" b="1" i="0" u="none" strike="noStrike" kern="1200" cap="all" spc="0" normalizeH="0" baseline="0" noProof="0" err="1">
                  <a:ln>
                    <a:noFill/>
                  </a:ln>
                  <a:solidFill>
                    <a:srgbClr val="C0392B"/>
                  </a:solidFill>
                  <a:effectLst/>
                  <a:uLnTx/>
                  <a:uFillTx/>
                  <a:latin typeface="Times New Roman" panose="02020603050405020304" pitchFamily="18" charset="0"/>
                  <a:cs typeface="Times New Roman" panose="02020603050405020304" pitchFamily="18" charset="0"/>
                </a:rPr>
                <a:t>KHU</a:t>
              </a:r>
              <a:r>
                <a:rPr kumimoji="0" lang="en-US" sz="1800" b="1" i="0" u="none" strike="noStrike" kern="1200" cap="all" spc="0" normalizeH="0" baseline="0" noProof="0">
                  <a:ln>
                    <a:noFill/>
                  </a:ln>
                  <a:solidFill>
                    <a:srgbClr val="C0392B"/>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all" spc="0" normalizeH="0" baseline="0" noProof="0" err="1">
                  <a:ln>
                    <a:noFill/>
                  </a:ln>
                  <a:solidFill>
                    <a:srgbClr val="C0392B"/>
                  </a:solidFill>
                  <a:effectLst/>
                  <a:uLnTx/>
                  <a:uFillTx/>
                  <a:latin typeface="Times New Roman" panose="02020603050405020304" pitchFamily="18" charset="0"/>
                  <a:cs typeface="Times New Roman" panose="02020603050405020304" pitchFamily="18" charset="0"/>
                </a:rPr>
                <a:t>VỰC</a:t>
              </a:r>
              <a:r>
                <a:rPr kumimoji="0" lang="en-US" sz="1800" b="1" i="0" u="none" strike="noStrike" kern="1200" cap="all" spc="0" normalizeH="0" baseline="0" noProof="0">
                  <a:ln>
                    <a:noFill/>
                  </a:ln>
                  <a:solidFill>
                    <a:srgbClr val="C0392B"/>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all" spc="0" normalizeH="0" baseline="0" noProof="0" err="1">
                  <a:ln>
                    <a:noFill/>
                  </a:ln>
                  <a:solidFill>
                    <a:srgbClr val="C0392B"/>
                  </a:solidFill>
                  <a:effectLst/>
                  <a:uLnTx/>
                  <a:uFillTx/>
                  <a:latin typeface="Times New Roman" panose="02020603050405020304" pitchFamily="18" charset="0"/>
                  <a:cs typeface="Times New Roman" panose="02020603050405020304" pitchFamily="18" charset="0"/>
                </a:rPr>
                <a:t>NGHIÊN</a:t>
              </a:r>
              <a:r>
                <a:rPr kumimoji="0" lang="en-US" sz="1800" b="1" i="0" u="none" strike="noStrike" kern="1200" cap="all" spc="0" normalizeH="0" baseline="0" noProof="0">
                  <a:ln>
                    <a:noFill/>
                  </a:ln>
                  <a:solidFill>
                    <a:srgbClr val="C0392B"/>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all" spc="0" normalizeH="0" baseline="0" noProof="0" err="1">
                  <a:ln>
                    <a:noFill/>
                  </a:ln>
                  <a:solidFill>
                    <a:srgbClr val="C0392B"/>
                  </a:solidFill>
                  <a:effectLst/>
                  <a:uLnTx/>
                  <a:uFillTx/>
                  <a:latin typeface="Times New Roman" panose="02020603050405020304" pitchFamily="18" charset="0"/>
                  <a:cs typeface="Times New Roman" panose="02020603050405020304" pitchFamily="18" charset="0"/>
                </a:rPr>
                <a:t>CỨU</a:t>
              </a:r>
              <a:endParaRPr kumimoji="0" lang="en-US" sz="1800" b="1" i="0" u="none" strike="noStrike" kern="1200" cap="all" spc="0" normalizeH="0" baseline="0" noProof="0">
                <a:ln>
                  <a:noFill/>
                </a:ln>
                <a:solidFill>
                  <a:srgbClr val="C0392B"/>
                </a:solidFill>
                <a:effectLst/>
                <a:uLnTx/>
                <a:uFillTx/>
                <a:latin typeface="Times New Roman" panose="02020603050405020304" pitchFamily="18" charset="0"/>
                <a:cs typeface="Times New Roman" panose="02020603050405020304" pitchFamily="18" charset="0"/>
              </a:endParaRPr>
            </a:p>
          </p:txBody>
        </p:sp>
        <p:sp>
          <p:nvSpPr>
            <p:cNvPr id="53" name="TextBox 52"/>
            <p:cNvSpPr txBox="1"/>
            <p:nvPr/>
          </p:nvSpPr>
          <p:spPr>
            <a:xfrm>
              <a:off x="4655840" y="588655"/>
              <a:ext cx="3067203" cy="310963"/>
            </a:xfrm>
            <a:prstGeom prst="rect">
              <a:avLst/>
            </a:prstGeom>
            <a:noFill/>
          </p:spPr>
          <p:txBody>
            <a:bodyPr wrap="square" rtlCol="0">
              <a:spAutoFit/>
            </a:bodyPr>
            <a:lstStyle/>
            <a:p>
              <a:pPr marL="171450" marR="0" lvl="0" indent="-171450" algn="just" defTabSz="914354" rtl="0" eaLnBrk="1" fontAlgn="auto" latinLnBrk="0" hangingPunct="1">
                <a:lnSpc>
                  <a:spcPct val="100000"/>
                </a:lnSpc>
                <a:spcBef>
                  <a:spcPts val="0"/>
                </a:spcBef>
                <a:spcAft>
                  <a:spcPts val="0"/>
                </a:spcAft>
                <a:buClrTx/>
                <a:buSzTx/>
                <a:buFontTx/>
                <a:buChar char="-"/>
                <a:tabLst/>
                <a:defRPr/>
              </a:pPr>
              <a:r>
                <a:rPr lang="en-US" sz="1400" err="1">
                  <a:solidFill>
                    <a:schemeClr val="bg2">
                      <a:lumMod val="10000"/>
                    </a:schemeClr>
                  </a:solidFill>
                  <a:latin typeface="Times New Roman" panose="02020603050405020304" pitchFamily="18" charset="0"/>
                  <a:cs typeface="Times New Roman" panose="02020603050405020304" pitchFamily="18" charset="0"/>
                </a:rPr>
                <a:t>Điều</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kiện</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tự</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nhiên</a:t>
              </a:r>
              <a:endPar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endParaRPr>
            </a:p>
            <a:p>
              <a:pPr marL="171450" marR="0" lvl="0" indent="-171450" algn="just" defTabSz="914354"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Đặc</a:t>
              </a:r>
              <a:r>
                <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điểm</a:t>
              </a:r>
              <a:r>
                <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địa</a:t>
              </a:r>
              <a:r>
                <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chất</a:t>
              </a:r>
              <a:r>
                <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khu</a:t>
              </a:r>
              <a:r>
                <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vực</a:t>
              </a:r>
              <a:endPar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endParaRPr>
            </a:p>
          </p:txBody>
        </p:sp>
      </p:grpSp>
      <p:grpSp>
        <p:nvGrpSpPr>
          <p:cNvPr id="54" name="Group 53"/>
          <p:cNvGrpSpPr/>
          <p:nvPr/>
        </p:nvGrpSpPr>
        <p:grpSpPr>
          <a:xfrm>
            <a:off x="3426452" y="3742685"/>
            <a:ext cx="3919727" cy="1323439"/>
            <a:chOff x="4655840" y="219323"/>
            <a:chExt cx="3919727" cy="1323439"/>
          </a:xfrm>
        </p:grpSpPr>
        <p:sp>
          <p:nvSpPr>
            <p:cNvPr id="55" name="TextBox 54"/>
            <p:cNvSpPr txBox="1"/>
            <p:nvPr/>
          </p:nvSpPr>
          <p:spPr>
            <a:xfrm>
              <a:off x="4655840" y="219323"/>
              <a:ext cx="3919727" cy="369332"/>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srgbClr val="F39C12"/>
                  </a:solidFill>
                  <a:effectLst/>
                  <a:uLnTx/>
                  <a:uFillTx/>
                  <a:latin typeface="Times New Roman" panose="02020603050405020304" pitchFamily="18" charset="0"/>
                  <a:cs typeface="Times New Roman" panose="02020603050405020304" pitchFamily="18" charset="0"/>
                </a:rPr>
                <a:t>03 – </a:t>
              </a:r>
              <a:r>
                <a:rPr kumimoji="0" lang="en-US" sz="1800" b="1" i="0" u="none" strike="noStrike" kern="1200" cap="all" spc="0" normalizeH="0" baseline="0" noProof="0" err="1">
                  <a:ln>
                    <a:noFill/>
                  </a:ln>
                  <a:solidFill>
                    <a:srgbClr val="F39C12"/>
                  </a:solidFill>
                  <a:effectLst/>
                  <a:uLnTx/>
                  <a:uFillTx/>
                  <a:latin typeface="Times New Roman" panose="02020603050405020304" pitchFamily="18" charset="0"/>
                  <a:cs typeface="Times New Roman" panose="02020603050405020304" pitchFamily="18" charset="0"/>
                </a:rPr>
                <a:t>PHƯƠNG</a:t>
              </a:r>
              <a:r>
                <a:rPr kumimoji="0" lang="en-US" sz="1800" b="1" i="0" u="none" strike="noStrike" kern="1200" cap="all" spc="0" normalizeH="0" baseline="0" noProof="0">
                  <a:ln>
                    <a:noFill/>
                  </a:ln>
                  <a:solidFill>
                    <a:srgbClr val="F39C12"/>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all" spc="0" normalizeH="0" baseline="0" noProof="0" err="1">
                  <a:ln>
                    <a:noFill/>
                  </a:ln>
                  <a:solidFill>
                    <a:srgbClr val="F39C12"/>
                  </a:solidFill>
                  <a:effectLst/>
                  <a:uLnTx/>
                  <a:uFillTx/>
                  <a:latin typeface="Times New Roman" panose="02020603050405020304" pitchFamily="18" charset="0"/>
                  <a:cs typeface="Times New Roman" panose="02020603050405020304" pitchFamily="18" charset="0"/>
                </a:rPr>
                <a:t>PHÁP</a:t>
              </a:r>
              <a:r>
                <a:rPr kumimoji="0" lang="en-US" sz="1800" b="1" i="0" u="none" strike="noStrike" kern="1200" cap="all" spc="0" normalizeH="0" baseline="0" noProof="0">
                  <a:ln>
                    <a:noFill/>
                  </a:ln>
                  <a:solidFill>
                    <a:srgbClr val="F39C12"/>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all" spc="0" normalizeH="0" baseline="0" noProof="0" err="1">
                  <a:ln>
                    <a:noFill/>
                  </a:ln>
                  <a:solidFill>
                    <a:srgbClr val="F39C12"/>
                  </a:solidFill>
                  <a:effectLst/>
                  <a:uLnTx/>
                  <a:uFillTx/>
                  <a:latin typeface="Times New Roman" panose="02020603050405020304" pitchFamily="18" charset="0"/>
                  <a:cs typeface="Times New Roman" panose="02020603050405020304" pitchFamily="18" charset="0"/>
                </a:rPr>
                <a:t>NGHIÊN</a:t>
              </a:r>
              <a:r>
                <a:rPr kumimoji="0" lang="en-US" sz="1800" b="1" i="0" u="none" strike="noStrike" kern="1200" cap="all" spc="0" normalizeH="0" baseline="0" noProof="0">
                  <a:ln>
                    <a:noFill/>
                  </a:ln>
                  <a:solidFill>
                    <a:srgbClr val="F39C12"/>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all" spc="0" normalizeH="0" baseline="0" noProof="0" err="1">
                  <a:ln>
                    <a:noFill/>
                  </a:ln>
                  <a:solidFill>
                    <a:srgbClr val="F39C12"/>
                  </a:solidFill>
                  <a:effectLst/>
                  <a:uLnTx/>
                  <a:uFillTx/>
                  <a:latin typeface="Times New Roman" panose="02020603050405020304" pitchFamily="18" charset="0"/>
                  <a:cs typeface="Times New Roman" panose="02020603050405020304" pitchFamily="18" charset="0"/>
                </a:rPr>
                <a:t>CỨU</a:t>
              </a:r>
              <a:endParaRPr kumimoji="0" lang="en-US" sz="1800" b="1" i="0" u="none" strike="noStrike" kern="1200" cap="all" spc="0" normalizeH="0" baseline="0" noProof="0">
                <a:ln>
                  <a:noFill/>
                </a:ln>
                <a:solidFill>
                  <a:srgbClr val="F39C12"/>
                </a:solidFill>
                <a:effectLst/>
                <a:uLnTx/>
                <a:uFillTx/>
                <a:latin typeface="Times New Roman" panose="02020603050405020304" pitchFamily="18" charset="0"/>
                <a:cs typeface="Times New Roman" panose="02020603050405020304" pitchFamily="18" charset="0"/>
              </a:endParaRPr>
            </a:p>
          </p:txBody>
        </p:sp>
        <p:sp>
          <p:nvSpPr>
            <p:cNvPr id="56" name="TextBox 55"/>
            <p:cNvSpPr txBox="1"/>
            <p:nvPr/>
          </p:nvSpPr>
          <p:spPr>
            <a:xfrm>
              <a:off x="4655840" y="588655"/>
              <a:ext cx="3067203" cy="954107"/>
            </a:xfrm>
            <a:prstGeom prst="rect">
              <a:avLst/>
            </a:prstGeom>
            <a:noFill/>
          </p:spPr>
          <p:txBody>
            <a:bodyPr wrap="square" rtlCol="0">
              <a:spAutoFit/>
            </a:bodyPr>
            <a:lstStyle/>
            <a:p>
              <a:pPr marL="171450" marR="0" lvl="0" indent="-171450" algn="just" defTabSz="914354"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rPr>
                <a:t>Thu </a:t>
              </a:r>
              <a:r>
                <a:rPr kumimoji="0" lang="en-US" sz="1400" b="0" i="0" u="none" strike="noStrike" kern="1200" cap="none" spc="0" normalizeH="0" baseline="0" noProof="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thập</a:t>
              </a:r>
              <a:r>
                <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dữ</a:t>
              </a:r>
              <a:r>
                <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liệu</a:t>
              </a:r>
              <a:endPar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endParaRPr>
            </a:p>
            <a:p>
              <a:pPr marL="171450" marR="0" lvl="0" indent="-171450" algn="just" defTabSz="914354" rtl="0" eaLnBrk="1" fontAlgn="auto" latinLnBrk="0" hangingPunct="1">
                <a:lnSpc>
                  <a:spcPct val="100000"/>
                </a:lnSpc>
                <a:spcBef>
                  <a:spcPts val="0"/>
                </a:spcBef>
                <a:spcAft>
                  <a:spcPts val="0"/>
                </a:spcAft>
                <a:buClrTx/>
                <a:buSzTx/>
                <a:buFontTx/>
                <a:buChar char="-"/>
                <a:tabLst/>
                <a:defRPr/>
              </a:pPr>
              <a:r>
                <a:rPr lang="en-US" sz="1400" err="1">
                  <a:solidFill>
                    <a:schemeClr val="bg2">
                      <a:lumMod val="10000"/>
                    </a:schemeClr>
                  </a:solidFill>
                  <a:latin typeface="Times New Roman" panose="02020603050405020304" pitchFamily="18" charset="0"/>
                  <a:cs typeface="Times New Roman" panose="02020603050405020304" pitchFamily="18" charset="0"/>
                </a:rPr>
                <a:t>Phương</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pháp</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xử</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lý</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ảnh</a:t>
              </a:r>
              <a:endParaRPr lang="en-US" sz="1400">
                <a:solidFill>
                  <a:schemeClr val="bg2">
                    <a:lumMod val="10000"/>
                  </a:schemeClr>
                </a:solidFill>
                <a:latin typeface="Times New Roman" panose="02020603050405020304" pitchFamily="18" charset="0"/>
                <a:cs typeface="Times New Roman" panose="02020603050405020304" pitchFamily="18" charset="0"/>
              </a:endParaRPr>
            </a:p>
            <a:p>
              <a:pPr marL="171450" marR="0" lvl="0" indent="-171450" algn="just" defTabSz="914354"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rPr>
                <a:t>Ph</a:t>
              </a:r>
              <a:r>
                <a:rPr lang="en-US" sz="1400" err="1">
                  <a:solidFill>
                    <a:schemeClr val="bg2">
                      <a:lumMod val="10000"/>
                    </a:schemeClr>
                  </a:solidFill>
                  <a:latin typeface="Times New Roman" panose="02020603050405020304" pitchFamily="18" charset="0"/>
                  <a:cs typeface="Times New Roman" panose="02020603050405020304" pitchFamily="18" charset="0"/>
                </a:rPr>
                <a:t>ương</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pháp</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phân</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loại</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ảnh</a:t>
              </a:r>
              <a:endParaRPr lang="en-US" sz="1400">
                <a:solidFill>
                  <a:schemeClr val="bg2">
                    <a:lumMod val="10000"/>
                  </a:schemeClr>
                </a:solidFill>
                <a:latin typeface="Times New Roman" panose="02020603050405020304" pitchFamily="18" charset="0"/>
                <a:cs typeface="Times New Roman" panose="02020603050405020304" pitchFamily="18" charset="0"/>
              </a:endParaRPr>
            </a:p>
            <a:p>
              <a:pPr marL="171450" marR="0" lvl="0" indent="-171450" algn="just" defTabSz="914354"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rPr>
                <a:t>Ph</a:t>
              </a:r>
              <a:r>
                <a:rPr lang="en-US" sz="1400" err="1">
                  <a:solidFill>
                    <a:schemeClr val="bg2">
                      <a:lumMod val="10000"/>
                    </a:schemeClr>
                  </a:solidFill>
                  <a:latin typeface="Times New Roman" panose="02020603050405020304" pitchFamily="18" charset="0"/>
                  <a:cs typeface="Times New Roman" panose="02020603050405020304" pitchFamily="18" charset="0"/>
                </a:rPr>
                <a:t>ương</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pháp</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quan</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trắc</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bằng</a:t>
              </a:r>
              <a:r>
                <a:rPr lang="en-US" sz="1400">
                  <a:solidFill>
                    <a:schemeClr val="bg2">
                      <a:lumMod val="10000"/>
                    </a:schemeClr>
                  </a:solidFill>
                  <a:latin typeface="Times New Roman" panose="02020603050405020304" pitchFamily="18" charset="0"/>
                  <a:cs typeface="Times New Roman" panose="02020603050405020304" pitchFamily="18" charset="0"/>
                </a:rPr>
                <a:t> UAV</a:t>
              </a:r>
            </a:p>
          </p:txBody>
        </p:sp>
      </p:grpSp>
      <p:grpSp>
        <p:nvGrpSpPr>
          <p:cNvPr id="57" name="Group 56"/>
          <p:cNvGrpSpPr/>
          <p:nvPr/>
        </p:nvGrpSpPr>
        <p:grpSpPr>
          <a:xfrm>
            <a:off x="2779396" y="5389258"/>
            <a:ext cx="4917694" cy="1323439"/>
            <a:chOff x="4655839" y="219323"/>
            <a:chExt cx="4917694" cy="1323439"/>
          </a:xfrm>
        </p:grpSpPr>
        <p:sp>
          <p:nvSpPr>
            <p:cNvPr id="58" name="TextBox 57"/>
            <p:cNvSpPr txBox="1"/>
            <p:nvPr/>
          </p:nvSpPr>
          <p:spPr>
            <a:xfrm>
              <a:off x="4655840" y="219323"/>
              <a:ext cx="4917693" cy="369332"/>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srgbClr val="9BBB59"/>
                  </a:solidFill>
                  <a:effectLst/>
                  <a:uLnTx/>
                  <a:uFillTx/>
                  <a:latin typeface="Times New Roman" panose="02020603050405020304" pitchFamily="18" charset="0"/>
                  <a:cs typeface="Times New Roman" panose="02020603050405020304" pitchFamily="18" charset="0"/>
                </a:rPr>
                <a:t>04 – </a:t>
              </a:r>
              <a:r>
                <a:rPr kumimoji="0" lang="en-US" sz="1800" b="1" i="0" u="none" strike="noStrike" kern="1200" cap="all" spc="0" normalizeH="0" baseline="0" noProof="0" err="1">
                  <a:ln>
                    <a:noFill/>
                  </a:ln>
                  <a:solidFill>
                    <a:srgbClr val="9BBB59"/>
                  </a:solidFill>
                  <a:effectLst/>
                  <a:uLnTx/>
                  <a:uFillTx/>
                  <a:latin typeface="Times New Roman" panose="02020603050405020304" pitchFamily="18" charset="0"/>
                  <a:cs typeface="Times New Roman" panose="02020603050405020304" pitchFamily="18" charset="0"/>
                </a:rPr>
                <a:t>KẾ</a:t>
              </a:r>
              <a:r>
                <a:rPr lang="en-US" b="1" cap="all">
                  <a:solidFill>
                    <a:srgbClr val="9BBB59"/>
                  </a:solidFill>
                  <a:latin typeface="Times New Roman" panose="02020603050405020304" pitchFamily="18" charset="0"/>
                  <a:cs typeface="Times New Roman" panose="02020603050405020304" pitchFamily="18" charset="0"/>
                </a:rPr>
                <a:t>T </a:t>
              </a:r>
              <a:r>
                <a:rPr lang="en-US" b="1" cap="all" err="1">
                  <a:solidFill>
                    <a:srgbClr val="9BBB59"/>
                  </a:solidFill>
                  <a:latin typeface="Times New Roman" panose="02020603050405020304" pitchFamily="18" charset="0"/>
                  <a:cs typeface="Times New Roman" panose="02020603050405020304" pitchFamily="18" charset="0"/>
                </a:rPr>
                <a:t>QUẢ</a:t>
              </a:r>
              <a:r>
                <a:rPr lang="en-US" b="1" cap="all">
                  <a:solidFill>
                    <a:srgbClr val="9BBB59"/>
                  </a:solidFill>
                  <a:latin typeface="Times New Roman" panose="02020603050405020304" pitchFamily="18" charset="0"/>
                  <a:cs typeface="Times New Roman" panose="02020603050405020304" pitchFamily="18" charset="0"/>
                </a:rPr>
                <a:t> </a:t>
              </a:r>
              <a:r>
                <a:rPr lang="en-US" b="1" cap="all" err="1">
                  <a:solidFill>
                    <a:srgbClr val="9BBB59"/>
                  </a:solidFill>
                  <a:latin typeface="Times New Roman" panose="02020603050405020304" pitchFamily="18" charset="0"/>
                  <a:cs typeface="Times New Roman" panose="02020603050405020304" pitchFamily="18" charset="0"/>
                </a:rPr>
                <a:t>THỰC</a:t>
              </a:r>
              <a:r>
                <a:rPr lang="en-US" b="1" cap="all">
                  <a:solidFill>
                    <a:srgbClr val="9BBB59"/>
                  </a:solidFill>
                  <a:latin typeface="Times New Roman" panose="02020603050405020304" pitchFamily="18" charset="0"/>
                  <a:cs typeface="Times New Roman" panose="02020603050405020304" pitchFamily="18" charset="0"/>
                </a:rPr>
                <a:t> </a:t>
              </a:r>
              <a:r>
                <a:rPr lang="en-US" b="1" cap="all" err="1">
                  <a:solidFill>
                    <a:srgbClr val="9BBB59"/>
                  </a:solidFill>
                  <a:latin typeface="Times New Roman" panose="02020603050405020304" pitchFamily="18" charset="0"/>
                  <a:cs typeface="Times New Roman" panose="02020603050405020304" pitchFamily="18" charset="0"/>
                </a:rPr>
                <a:t>HIỆN</a:t>
              </a:r>
              <a:r>
                <a:rPr lang="en-US" b="1" cap="all">
                  <a:solidFill>
                    <a:srgbClr val="9BBB59"/>
                  </a:solidFill>
                  <a:latin typeface="Times New Roman" panose="02020603050405020304" pitchFamily="18" charset="0"/>
                  <a:cs typeface="Times New Roman" panose="02020603050405020304" pitchFamily="18" charset="0"/>
                </a:rPr>
                <a:t> </a:t>
              </a:r>
              <a:r>
                <a:rPr lang="en-US" b="1" cap="all" err="1">
                  <a:solidFill>
                    <a:srgbClr val="9BBB59"/>
                  </a:solidFill>
                  <a:latin typeface="Times New Roman" panose="02020603050405020304" pitchFamily="18" charset="0"/>
                  <a:cs typeface="Times New Roman" panose="02020603050405020304" pitchFamily="18" charset="0"/>
                </a:rPr>
                <a:t>VÀ</a:t>
              </a:r>
              <a:r>
                <a:rPr lang="en-US" b="1" cap="all">
                  <a:solidFill>
                    <a:srgbClr val="9BBB59"/>
                  </a:solidFill>
                  <a:latin typeface="Times New Roman" panose="02020603050405020304" pitchFamily="18" charset="0"/>
                  <a:cs typeface="Times New Roman" panose="02020603050405020304" pitchFamily="18" charset="0"/>
                </a:rPr>
                <a:t> </a:t>
              </a:r>
              <a:r>
                <a:rPr lang="en-US" b="1" cap="all" err="1">
                  <a:solidFill>
                    <a:srgbClr val="9BBB59"/>
                  </a:solidFill>
                  <a:latin typeface="Times New Roman" panose="02020603050405020304" pitchFamily="18" charset="0"/>
                  <a:cs typeface="Times New Roman" panose="02020603050405020304" pitchFamily="18" charset="0"/>
                </a:rPr>
                <a:t>THẢO</a:t>
              </a:r>
              <a:r>
                <a:rPr lang="en-US" b="1" cap="all">
                  <a:solidFill>
                    <a:srgbClr val="9BBB59"/>
                  </a:solidFill>
                  <a:latin typeface="Times New Roman" panose="02020603050405020304" pitchFamily="18" charset="0"/>
                  <a:cs typeface="Times New Roman" panose="02020603050405020304" pitchFamily="18" charset="0"/>
                </a:rPr>
                <a:t> </a:t>
              </a:r>
              <a:r>
                <a:rPr lang="en-US" b="1" cap="all" err="1">
                  <a:solidFill>
                    <a:srgbClr val="9BBB59"/>
                  </a:solidFill>
                  <a:latin typeface="Times New Roman" panose="02020603050405020304" pitchFamily="18" charset="0"/>
                  <a:cs typeface="Times New Roman" panose="02020603050405020304" pitchFamily="18" charset="0"/>
                </a:rPr>
                <a:t>LUẬN</a:t>
              </a:r>
              <a:endParaRPr kumimoji="0" lang="en-US" sz="1800" b="1" i="0" u="none" strike="noStrike" kern="1200" cap="all" spc="0" normalizeH="0" baseline="0" noProof="0">
                <a:ln>
                  <a:noFill/>
                </a:ln>
                <a:solidFill>
                  <a:srgbClr val="9BBB59"/>
                </a:solidFill>
                <a:effectLst/>
                <a:uLnTx/>
                <a:uFillTx/>
                <a:latin typeface="Times New Roman" panose="02020603050405020304" pitchFamily="18" charset="0"/>
                <a:cs typeface="Times New Roman" panose="02020603050405020304" pitchFamily="18" charset="0"/>
              </a:endParaRPr>
            </a:p>
          </p:txBody>
        </p:sp>
        <p:sp>
          <p:nvSpPr>
            <p:cNvPr id="59" name="TextBox 58"/>
            <p:cNvSpPr txBox="1"/>
            <p:nvPr/>
          </p:nvSpPr>
          <p:spPr>
            <a:xfrm>
              <a:off x="4655839" y="588655"/>
              <a:ext cx="4116353" cy="954107"/>
            </a:xfrm>
            <a:prstGeom prst="rect">
              <a:avLst/>
            </a:prstGeom>
            <a:noFill/>
          </p:spPr>
          <p:txBody>
            <a:bodyPr wrap="square" rtlCol="0">
              <a:spAutoFit/>
            </a:bodyPr>
            <a:lstStyle/>
            <a:p>
              <a:pPr marL="171450" marR="0" lvl="0" indent="-171450" algn="just" defTabSz="914354"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Độ</a:t>
              </a:r>
              <a:r>
                <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nhiễu</a:t>
              </a:r>
              <a:r>
                <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của</a:t>
              </a:r>
              <a:r>
                <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ảnh</a:t>
              </a:r>
              <a:endPar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endParaRPr>
            </a:p>
            <a:p>
              <a:pPr marL="171450" marR="0" lvl="0" indent="-171450" algn="just" defTabSz="914354" rtl="0" eaLnBrk="1" fontAlgn="auto" latinLnBrk="0" hangingPunct="1">
                <a:lnSpc>
                  <a:spcPct val="100000"/>
                </a:lnSpc>
                <a:spcBef>
                  <a:spcPts val="0"/>
                </a:spcBef>
                <a:spcAft>
                  <a:spcPts val="0"/>
                </a:spcAft>
                <a:buClrTx/>
                <a:buSzTx/>
                <a:buFontTx/>
                <a:buChar char="-"/>
                <a:tabLst/>
                <a:defRPr/>
              </a:pPr>
              <a:r>
                <a:rPr lang="en-US" sz="1400" err="1">
                  <a:solidFill>
                    <a:schemeClr val="bg2">
                      <a:lumMod val="10000"/>
                    </a:schemeClr>
                  </a:solidFill>
                  <a:latin typeface="Times New Roman" panose="02020603050405020304" pitchFamily="18" charset="0"/>
                  <a:cs typeface="Times New Roman" panose="02020603050405020304" pitchFamily="18" charset="0"/>
                </a:rPr>
                <a:t>Phân</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loại</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đá</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vôi</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và</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đá</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đolomit</a:t>
              </a:r>
              <a:endParaRPr lang="en-US" sz="1400">
                <a:solidFill>
                  <a:schemeClr val="bg2">
                    <a:lumMod val="10000"/>
                  </a:schemeClr>
                </a:solidFill>
                <a:latin typeface="Times New Roman" panose="02020603050405020304" pitchFamily="18" charset="0"/>
                <a:cs typeface="Times New Roman" panose="02020603050405020304" pitchFamily="18" charset="0"/>
              </a:endParaRPr>
            </a:p>
            <a:p>
              <a:pPr marL="171450" marR="0" lvl="0" indent="-171450" algn="just" defTabSz="914354"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rPr>
                <a:t>X</a:t>
              </a:r>
              <a:r>
                <a:rPr lang="en-US" sz="1400" err="1">
                  <a:solidFill>
                    <a:schemeClr val="bg2">
                      <a:lumMod val="10000"/>
                    </a:schemeClr>
                  </a:solidFill>
                  <a:latin typeface="Times New Roman" panose="02020603050405020304" pitchFamily="18" charset="0"/>
                  <a:cs typeface="Times New Roman" panose="02020603050405020304" pitchFamily="18" charset="0"/>
                </a:rPr>
                <a:t>ây</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dựng</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mô</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hình</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không</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gian</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ba</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chiều</a:t>
              </a:r>
              <a:endParaRPr lang="en-US" sz="1400">
                <a:solidFill>
                  <a:schemeClr val="bg2">
                    <a:lumMod val="10000"/>
                  </a:schemeClr>
                </a:solidFill>
                <a:latin typeface="Times New Roman" panose="02020603050405020304" pitchFamily="18" charset="0"/>
                <a:cs typeface="Times New Roman" panose="02020603050405020304" pitchFamily="18" charset="0"/>
              </a:endParaRPr>
            </a:p>
            <a:p>
              <a:pPr marL="171450" marR="0" lvl="0" indent="-171450" algn="just" defTabSz="914354"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Hợp</a:t>
              </a:r>
              <a:r>
                <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err="1">
                  <a:ln>
                    <a:noFill/>
                  </a:ln>
                  <a:solidFill>
                    <a:schemeClr val="bg2">
                      <a:lumMod val="10000"/>
                    </a:schemeClr>
                  </a:solidFill>
                  <a:effectLst/>
                  <a:uLnTx/>
                  <a:uFillTx/>
                  <a:latin typeface="Times New Roman" panose="02020603050405020304" pitchFamily="18" charset="0"/>
                  <a:cs typeface="Times New Roman" panose="02020603050405020304" pitchFamily="18" charset="0"/>
                </a:rPr>
                <a:t>nhất</a:t>
              </a:r>
              <a:r>
                <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ảnh</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siêu</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phổ</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phân</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loại</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và</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đám</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mây</a:t>
              </a:r>
              <a:r>
                <a:rPr lang="en-US" sz="1400">
                  <a:solidFill>
                    <a:schemeClr val="bg2">
                      <a:lumMod val="10000"/>
                    </a:schemeClr>
                  </a:solidFill>
                  <a:latin typeface="Times New Roman" panose="02020603050405020304" pitchFamily="18" charset="0"/>
                  <a:cs typeface="Times New Roman" panose="02020603050405020304" pitchFamily="18" charset="0"/>
                </a:rPr>
                <a:t> </a:t>
              </a:r>
              <a:r>
                <a:rPr lang="en-US" sz="1400" err="1">
                  <a:solidFill>
                    <a:schemeClr val="bg2">
                      <a:lumMod val="10000"/>
                    </a:schemeClr>
                  </a:solidFill>
                  <a:latin typeface="Times New Roman" panose="02020603050405020304" pitchFamily="18" charset="0"/>
                  <a:cs typeface="Times New Roman" panose="02020603050405020304" pitchFamily="18" charset="0"/>
                </a:rPr>
                <a:t>điểm</a:t>
              </a:r>
              <a:endParaRPr kumimoji="0" lang="en-US" sz="1400" b="0" i="0" u="none" strike="noStrike" kern="1200" cap="none" spc="0" normalizeH="0" baseline="0" noProof="0">
                <a:ln>
                  <a:noFill/>
                </a:ln>
                <a:solidFill>
                  <a:schemeClr val="bg2">
                    <a:lumMod val="10000"/>
                  </a:schemeClr>
                </a:solidFill>
                <a:effectLst/>
                <a:uLnTx/>
                <a:uFillTx/>
                <a:latin typeface="Times New Roman" panose="02020603050405020304" pitchFamily="18" charset="0"/>
                <a:cs typeface="Times New Roman" panose="02020603050405020304" pitchFamily="18" charset="0"/>
              </a:endParaRPr>
            </a:p>
          </p:txBody>
        </p:sp>
      </p:grpSp>
      <p:sp>
        <p:nvSpPr>
          <p:cNvPr id="27" name="Oval 26"/>
          <p:cNvSpPr/>
          <p:nvPr/>
        </p:nvSpPr>
        <p:spPr>
          <a:xfrm flipH="1">
            <a:off x="10622104" y="278070"/>
            <a:ext cx="1367535" cy="13681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7" name="Group 36"/>
          <p:cNvGrpSpPr/>
          <p:nvPr/>
        </p:nvGrpSpPr>
        <p:grpSpPr>
          <a:xfrm>
            <a:off x="7072653" y="449539"/>
            <a:ext cx="3549048" cy="646331"/>
            <a:chOff x="4655840" y="219323"/>
            <a:chExt cx="3549048" cy="646331"/>
          </a:xfrm>
        </p:grpSpPr>
        <p:sp>
          <p:nvSpPr>
            <p:cNvPr id="38" name="TextBox 37"/>
            <p:cNvSpPr txBox="1"/>
            <p:nvPr/>
          </p:nvSpPr>
          <p:spPr>
            <a:xfrm>
              <a:off x="4655840" y="219323"/>
              <a:ext cx="3549048" cy="369332"/>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srgbClr val="2C3E50"/>
                  </a:solidFill>
                  <a:effectLst/>
                  <a:uLnTx/>
                  <a:uFillTx/>
                  <a:latin typeface="Times New Roman" panose="02020603050405020304" pitchFamily="18" charset="0"/>
                  <a:cs typeface="Times New Roman" panose="02020603050405020304" pitchFamily="18" charset="0"/>
                </a:rPr>
                <a:t>05 – </a:t>
              </a:r>
              <a:r>
                <a:rPr kumimoji="0" lang="en-US" sz="1800" b="1" i="0" u="none" strike="noStrike" kern="1200" cap="all" spc="0" normalizeH="0" baseline="0" noProof="0" err="1">
                  <a:ln>
                    <a:noFill/>
                  </a:ln>
                  <a:solidFill>
                    <a:srgbClr val="2C3E50"/>
                  </a:solidFill>
                  <a:effectLst/>
                  <a:uLnTx/>
                  <a:uFillTx/>
                  <a:latin typeface="Times New Roman" panose="02020603050405020304" pitchFamily="18" charset="0"/>
                  <a:cs typeface="Times New Roman" panose="02020603050405020304" pitchFamily="18" charset="0"/>
                </a:rPr>
                <a:t>KẾT</a:t>
              </a:r>
              <a:r>
                <a:rPr kumimoji="0" lang="en-US" sz="1800" b="1" i="0" u="none" strike="noStrike" kern="1200" cap="all" spc="0" normalizeH="0" baseline="0" noProof="0">
                  <a:ln>
                    <a:noFill/>
                  </a:ln>
                  <a:solidFill>
                    <a:srgbClr val="2C3E50"/>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all" spc="0" normalizeH="0" baseline="0" noProof="0" err="1">
                  <a:ln>
                    <a:noFill/>
                  </a:ln>
                  <a:solidFill>
                    <a:srgbClr val="2C3E50"/>
                  </a:solidFill>
                  <a:effectLst/>
                  <a:uLnTx/>
                  <a:uFillTx/>
                  <a:latin typeface="Times New Roman" panose="02020603050405020304" pitchFamily="18" charset="0"/>
                  <a:cs typeface="Times New Roman" panose="02020603050405020304" pitchFamily="18" charset="0"/>
                </a:rPr>
                <a:t>LUẬN</a:t>
              </a:r>
              <a:r>
                <a:rPr kumimoji="0" lang="en-US" sz="1800" b="1" i="0" u="none" strike="noStrike" kern="1200" cap="all" spc="0" normalizeH="0" baseline="0" noProof="0">
                  <a:ln>
                    <a:noFill/>
                  </a:ln>
                  <a:solidFill>
                    <a:srgbClr val="2C3E50"/>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all" spc="0" normalizeH="0" baseline="0" noProof="0" err="1">
                  <a:ln>
                    <a:noFill/>
                  </a:ln>
                  <a:solidFill>
                    <a:srgbClr val="2C3E50"/>
                  </a:solidFill>
                  <a:effectLst/>
                  <a:uLnTx/>
                  <a:uFillTx/>
                  <a:latin typeface="Times New Roman" panose="02020603050405020304" pitchFamily="18" charset="0"/>
                  <a:cs typeface="Times New Roman" panose="02020603050405020304" pitchFamily="18" charset="0"/>
                </a:rPr>
                <a:t>VÀ</a:t>
              </a:r>
              <a:r>
                <a:rPr kumimoji="0" lang="en-US" sz="1800" b="1" i="0" u="none" strike="noStrike" kern="1200" cap="all" spc="0" normalizeH="0" baseline="0" noProof="0">
                  <a:ln>
                    <a:noFill/>
                  </a:ln>
                  <a:solidFill>
                    <a:srgbClr val="2C3E50"/>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all" spc="0" normalizeH="0" baseline="0" noProof="0" err="1">
                  <a:ln>
                    <a:noFill/>
                  </a:ln>
                  <a:solidFill>
                    <a:srgbClr val="2C3E50"/>
                  </a:solidFill>
                  <a:effectLst/>
                  <a:uLnTx/>
                  <a:uFillTx/>
                  <a:latin typeface="Times New Roman" panose="02020603050405020304" pitchFamily="18" charset="0"/>
                  <a:cs typeface="Times New Roman" panose="02020603050405020304" pitchFamily="18" charset="0"/>
                </a:rPr>
                <a:t>KIẾN</a:t>
              </a:r>
              <a:r>
                <a:rPr kumimoji="0" lang="en-US" sz="1800" b="1" i="0" u="none" strike="noStrike" kern="1200" cap="all" spc="0" normalizeH="0" baseline="0" noProof="0">
                  <a:ln>
                    <a:noFill/>
                  </a:ln>
                  <a:solidFill>
                    <a:srgbClr val="2C3E50"/>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all" spc="0" normalizeH="0" baseline="0" noProof="0" err="1">
                  <a:ln>
                    <a:noFill/>
                  </a:ln>
                  <a:solidFill>
                    <a:srgbClr val="2C3E50"/>
                  </a:solidFill>
                  <a:effectLst/>
                  <a:uLnTx/>
                  <a:uFillTx/>
                  <a:latin typeface="Times New Roman" panose="02020603050405020304" pitchFamily="18" charset="0"/>
                  <a:cs typeface="Times New Roman" panose="02020603050405020304" pitchFamily="18" charset="0"/>
                </a:rPr>
                <a:t>NGHỊ</a:t>
              </a:r>
              <a:endParaRPr kumimoji="0" lang="en-US" sz="1800" b="1" i="0" u="none" strike="noStrike" kern="1200" cap="all" spc="0" normalizeH="0" baseline="0" noProof="0">
                <a:ln>
                  <a:noFill/>
                </a:ln>
                <a:solidFill>
                  <a:srgbClr val="2C3E50"/>
                </a:solidFill>
                <a:effectLst/>
                <a:uLnTx/>
                <a:uFillTx/>
                <a:latin typeface="Times New Roman" panose="02020603050405020304" pitchFamily="18" charset="0"/>
                <a:cs typeface="Times New Roman" panose="02020603050405020304" pitchFamily="18" charset="0"/>
              </a:endParaRPr>
            </a:p>
          </p:txBody>
        </p:sp>
        <p:sp>
          <p:nvSpPr>
            <p:cNvPr id="40" name="TextBox 39"/>
            <p:cNvSpPr txBox="1"/>
            <p:nvPr/>
          </p:nvSpPr>
          <p:spPr>
            <a:xfrm>
              <a:off x="4655840" y="588655"/>
              <a:ext cx="2995195" cy="276999"/>
            </a:xfrm>
            <a:prstGeom prst="rect">
              <a:avLst/>
            </a:prstGeom>
            <a:noFill/>
          </p:spPr>
          <p:txBody>
            <a:bodyPr wrap="square" rtlCol="0">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95A5A6"/>
                </a:solidFill>
                <a:effectLst/>
                <a:uLnTx/>
                <a:uFillTx/>
                <a:latin typeface="Times New Roman" panose="02020603050405020304" pitchFamily="18" charset="0"/>
                <a:cs typeface="Times New Roman" panose="02020603050405020304" pitchFamily="18" charset="0"/>
              </a:endParaRPr>
            </a:p>
          </p:txBody>
        </p:sp>
      </p:grpSp>
      <p:sp>
        <p:nvSpPr>
          <p:cNvPr id="64" name="Oval 63"/>
          <p:cNvSpPr/>
          <p:nvPr/>
        </p:nvSpPr>
        <p:spPr>
          <a:xfrm>
            <a:off x="1363950" y="449539"/>
            <a:ext cx="1025215" cy="1025215"/>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5" name="Oval 64"/>
          <p:cNvSpPr/>
          <p:nvPr/>
        </p:nvSpPr>
        <p:spPr>
          <a:xfrm>
            <a:off x="2048027" y="2099757"/>
            <a:ext cx="1025215" cy="1025215"/>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6" name="Oval 65"/>
          <p:cNvSpPr/>
          <p:nvPr/>
        </p:nvSpPr>
        <p:spPr>
          <a:xfrm>
            <a:off x="2048027" y="3733033"/>
            <a:ext cx="1025215" cy="1025215"/>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1" name="Oval 70"/>
          <p:cNvSpPr/>
          <p:nvPr/>
        </p:nvSpPr>
        <p:spPr>
          <a:xfrm>
            <a:off x="10789095" y="449539"/>
            <a:ext cx="1025215" cy="1025215"/>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3" name="Shape 2587"/>
          <p:cNvSpPr/>
          <p:nvPr/>
        </p:nvSpPr>
        <p:spPr>
          <a:xfrm>
            <a:off x="1647087" y="758952"/>
            <a:ext cx="465118" cy="465118"/>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53585F"/>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panose="02020603050405020304" pitchFamily="18" charset="0"/>
              <a:cs typeface="Times New Roman" panose="02020603050405020304" pitchFamily="18" charset="0"/>
              <a:sym typeface="Gill Sans"/>
            </a:endParaRPr>
          </a:p>
        </p:txBody>
      </p:sp>
      <p:sp>
        <p:nvSpPr>
          <p:cNvPr id="74" name="Shape 2545"/>
          <p:cNvSpPr/>
          <p:nvPr/>
        </p:nvSpPr>
        <p:spPr>
          <a:xfrm>
            <a:off x="2276902" y="2320612"/>
            <a:ext cx="567464" cy="567464"/>
          </a:xfrm>
          <a:custGeom>
            <a:avLst/>
            <a:gdLst/>
            <a:ahLst/>
            <a:cxnLst>
              <a:cxn ang="0">
                <a:pos x="wd2" y="hd2"/>
              </a:cxn>
              <a:cxn ang="5400000">
                <a:pos x="wd2" y="hd2"/>
              </a:cxn>
              <a:cxn ang="10800000">
                <a:pos x="wd2" y="hd2"/>
              </a:cxn>
              <a:cxn ang="16200000">
                <a:pos x="wd2" y="hd2"/>
              </a:cxn>
            </a:cxnLst>
            <a:rect l="0" t="0" r="r" b="b"/>
            <a:pathLst>
              <a:path w="21600" h="21600" extrusionOk="0">
                <a:moveTo>
                  <a:pt x="10800" y="20619"/>
                </a:moveTo>
                <a:cubicBezTo>
                  <a:pt x="5377" y="20619"/>
                  <a:pt x="982" y="16223"/>
                  <a:pt x="982" y="10800"/>
                </a:cubicBezTo>
                <a:cubicBezTo>
                  <a:pt x="982" y="5378"/>
                  <a:pt x="5377" y="982"/>
                  <a:pt x="10800" y="982"/>
                </a:cubicBezTo>
                <a:cubicBezTo>
                  <a:pt x="13336" y="982"/>
                  <a:pt x="15638" y="1950"/>
                  <a:pt x="17377" y="3529"/>
                </a:cubicBezTo>
                <a:lnTo>
                  <a:pt x="10453" y="10453"/>
                </a:lnTo>
                <a:cubicBezTo>
                  <a:pt x="10364" y="10542"/>
                  <a:pt x="10309" y="10665"/>
                  <a:pt x="10309" y="10800"/>
                </a:cubicBezTo>
                <a:cubicBezTo>
                  <a:pt x="10309" y="11072"/>
                  <a:pt x="10529" y="11291"/>
                  <a:pt x="10800" y="11291"/>
                </a:cubicBezTo>
                <a:lnTo>
                  <a:pt x="20594" y="11291"/>
                </a:lnTo>
                <a:cubicBezTo>
                  <a:pt x="20336" y="16484"/>
                  <a:pt x="16057" y="20619"/>
                  <a:pt x="10800" y="20619"/>
                </a:cubicBezTo>
                <a:moveTo>
                  <a:pt x="20594" y="10309"/>
                </a:moveTo>
                <a:lnTo>
                  <a:pt x="11985" y="10309"/>
                </a:lnTo>
                <a:lnTo>
                  <a:pt x="18071" y="4223"/>
                </a:lnTo>
                <a:cubicBezTo>
                  <a:pt x="19541" y="5852"/>
                  <a:pt x="20477" y="7971"/>
                  <a:pt x="20594" y="10309"/>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path>
            </a:pathLst>
          </a:custGeom>
          <a:solidFill>
            <a:srgbClr val="53585F"/>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panose="02020603050405020304" pitchFamily="18" charset="0"/>
              <a:cs typeface="Times New Roman" panose="02020603050405020304" pitchFamily="18" charset="0"/>
              <a:sym typeface="Gill Sans"/>
            </a:endParaRPr>
          </a:p>
        </p:txBody>
      </p:sp>
      <p:sp>
        <p:nvSpPr>
          <p:cNvPr id="75" name="Shape 2604"/>
          <p:cNvSpPr/>
          <p:nvPr/>
        </p:nvSpPr>
        <p:spPr>
          <a:xfrm>
            <a:off x="2308245" y="4036392"/>
            <a:ext cx="504777" cy="412999"/>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rgbClr val="53585F"/>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panose="02020603050405020304" pitchFamily="18" charset="0"/>
              <a:cs typeface="Times New Roman" panose="02020603050405020304" pitchFamily="18" charset="0"/>
              <a:sym typeface="Gill Sans"/>
            </a:endParaRPr>
          </a:p>
        </p:txBody>
      </p:sp>
      <p:sp>
        <p:nvSpPr>
          <p:cNvPr id="80" name="Oval 79">
            <a:extLst>
              <a:ext uri="{FF2B5EF4-FFF2-40B4-BE49-F238E27FC236}">
                <a16:creationId xmlns:a16="http://schemas.microsoft.com/office/drawing/2014/main" id="{86D60EA9-A7E4-422B-AB5B-D6A96001641D}"/>
              </a:ext>
            </a:extLst>
          </p:cNvPr>
          <p:cNvSpPr/>
          <p:nvPr/>
        </p:nvSpPr>
        <p:spPr>
          <a:xfrm>
            <a:off x="1251745" y="5208238"/>
            <a:ext cx="1368152" cy="13681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1" name="Oval 80">
            <a:extLst>
              <a:ext uri="{FF2B5EF4-FFF2-40B4-BE49-F238E27FC236}">
                <a16:creationId xmlns:a16="http://schemas.microsoft.com/office/drawing/2014/main" id="{AE1E2C14-89CC-43B8-8E2A-66C9C0E30F69}"/>
              </a:ext>
            </a:extLst>
          </p:cNvPr>
          <p:cNvSpPr/>
          <p:nvPr/>
        </p:nvSpPr>
        <p:spPr>
          <a:xfrm>
            <a:off x="1423213" y="5379706"/>
            <a:ext cx="1025215" cy="1025215"/>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6" name="Shape 2617"/>
          <p:cNvSpPr/>
          <p:nvPr/>
        </p:nvSpPr>
        <p:spPr>
          <a:xfrm>
            <a:off x="10979332" y="660632"/>
            <a:ext cx="644739" cy="527571"/>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rgbClr val="53585F"/>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panose="02020603050405020304" pitchFamily="18" charset="0"/>
              <a:cs typeface="Times New Roman" panose="02020603050405020304" pitchFamily="18" charset="0"/>
              <a:sym typeface="Gill Sans"/>
            </a:endParaRPr>
          </a:p>
        </p:txBody>
      </p:sp>
      <p:sp>
        <p:nvSpPr>
          <p:cNvPr id="72" name="Shape 2554"/>
          <p:cNvSpPr/>
          <p:nvPr/>
        </p:nvSpPr>
        <p:spPr>
          <a:xfrm>
            <a:off x="1626061" y="5628750"/>
            <a:ext cx="619518" cy="563199"/>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rgbClr val="53585F"/>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Times New Roman" panose="02020603050405020304" pitchFamily="18" charset="0"/>
              <a:cs typeface="Times New Roman" panose="02020603050405020304" pitchFamily="18" charset="0"/>
              <a:sym typeface="Gill Sans"/>
            </a:endParaRPr>
          </a:p>
        </p:txBody>
      </p:sp>
    </p:spTree>
    <p:extLst>
      <p:ext uri="{BB962C8B-B14F-4D97-AF65-F5344CB8AC3E}">
        <p14:creationId xmlns:p14="http://schemas.microsoft.com/office/powerpoint/2010/main" val="146954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circle(in)">
                                      <p:cBhvr>
                                        <p:cTn id="19" dur="2000"/>
                                        <p:tgtEl>
                                          <p:spTgt spid="5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randombar(horizontal)">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p:cTn id="29" dur="500" fill="hold"/>
                                        <p:tgtEl>
                                          <p:spTgt spid="37"/>
                                        </p:tgtEl>
                                        <p:attrNameLst>
                                          <p:attrName>ppt_w</p:attrName>
                                        </p:attrNameLst>
                                      </p:cBhvr>
                                      <p:tavLst>
                                        <p:tav tm="0">
                                          <p:val>
                                            <p:fltVal val="0"/>
                                          </p:val>
                                        </p:tav>
                                        <p:tav tm="100000">
                                          <p:val>
                                            <p:strVal val="#ppt_w"/>
                                          </p:val>
                                        </p:tav>
                                      </p:tavLst>
                                    </p:anim>
                                    <p:anim calcmode="lin" valueType="num">
                                      <p:cBhvr>
                                        <p:cTn id="30" dur="500" fill="hold"/>
                                        <p:tgtEl>
                                          <p:spTgt spid="37"/>
                                        </p:tgtEl>
                                        <p:attrNameLst>
                                          <p:attrName>ppt_h</p:attrName>
                                        </p:attrNameLst>
                                      </p:cBhvr>
                                      <p:tavLst>
                                        <p:tav tm="0">
                                          <p:val>
                                            <p:fltVal val="0"/>
                                          </p:val>
                                        </p:tav>
                                        <p:tav tm="100000">
                                          <p:val>
                                            <p:strVal val="#ppt_h"/>
                                          </p:val>
                                        </p:tav>
                                      </p:tavLst>
                                    </p:anim>
                                    <p:animEffect transition="in" filter="fade">
                                      <p:cBhvr>
                                        <p:cTn id="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III. </a:t>
            </a:r>
            <a:r>
              <a:rPr lang="en-US" sz="2400" b="1" err="1">
                <a:latin typeface="Times New Roman" panose="02020603050405020304" pitchFamily="18" charset="0"/>
                <a:cs typeface="Times New Roman" panose="02020603050405020304" pitchFamily="18" charset="0"/>
              </a:rPr>
              <a:t>PHƯƠNG</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PHÁP</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NGHIÊN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CỨU</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2" y="612587"/>
            <a:ext cx="4012872"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III.3</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Phương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pháp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phân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loại</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ảnh</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798ACF0-C761-46A5-8F00-CD1293DDB443}"/>
              </a:ext>
            </a:extLst>
          </p:cNvPr>
          <p:cNvSpPr txBox="1"/>
          <p:nvPr/>
        </p:nvSpPr>
        <p:spPr>
          <a:xfrm>
            <a:off x="315140" y="1095359"/>
            <a:ext cx="6404442"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III.3.2</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Phương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pháp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rừng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ngẫu</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nhiên</a:t>
            </a:r>
            <a:r>
              <a:rPr lang="en-US" sz="2000" b="1">
                <a:latin typeface="Times New Roman" panose="02020603050405020304" pitchFamily="18" charset="0"/>
                <a:cs typeface="Times New Roman" panose="02020603050405020304" pitchFamily="18" charset="0"/>
              </a:rPr>
              <a:t> (Random Forest)</a:t>
            </a:r>
          </a:p>
        </p:txBody>
      </p:sp>
      <p:pic>
        <p:nvPicPr>
          <p:cNvPr id="26" name="Picture 25" descr="Random forest model. Example of training and classification processes... |  Download Scientific Diagram">
            <a:extLst>
              <a:ext uri="{FF2B5EF4-FFF2-40B4-BE49-F238E27FC236}">
                <a16:creationId xmlns:a16="http://schemas.microsoft.com/office/drawing/2014/main" id="{779296D1-DE2C-41C3-97B5-B884C5F1B9C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389176" y="1778087"/>
            <a:ext cx="6744101" cy="3593659"/>
          </a:xfrm>
          <a:prstGeom prst="rect">
            <a:avLst/>
          </a:prstGeom>
          <a:noFill/>
          <a:ln>
            <a:noFill/>
          </a:ln>
        </p:spPr>
      </p:pic>
      <p:sp>
        <p:nvSpPr>
          <p:cNvPr id="28" name="TextBox 27">
            <a:extLst>
              <a:ext uri="{FF2B5EF4-FFF2-40B4-BE49-F238E27FC236}">
                <a16:creationId xmlns:a16="http://schemas.microsoft.com/office/drawing/2014/main" id="{48AA4971-4EE6-440B-8A71-7ADB701989D7}"/>
              </a:ext>
            </a:extLst>
          </p:cNvPr>
          <p:cNvSpPr txBox="1"/>
          <p:nvPr/>
        </p:nvSpPr>
        <p:spPr>
          <a:xfrm>
            <a:off x="5100506" y="5410750"/>
            <a:ext cx="7091494" cy="458074"/>
          </a:xfrm>
          <a:prstGeom prst="rect">
            <a:avLst/>
          </a:prstGeom>
          <a:noFill/>
        </p:spPr>
        <p:txBody>
          <a:bodyPr wrap="square">
            <a:spAutoFit/>
          </a:bodyPr>
          <a:lstStyle/>
          <a:p>
            <a:pPr indent="457200" algn="ctr">
              <a:lnSpc>
                <a:spcPct val="150000"/>
              </a:lnSpc>
            </a:pP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Hình 3.</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9</a:t>
            </a: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 Cách thức phân loại của phương pháp Rừng ngẫu nhiên.</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4" name="Oval 3">
            <a:extLst>
              <a:ext uri="{FF2B5EF4-FFF2-40B4-BE49-F238E27FC236}">
                <a16:creationId xmlns:a16="http://schemas.microsoft.com/office/drawing/2014/main" id="{517F3900-D300-4B64-A9F1-330111ADB613}"/>
              </a:ext>
            </a:extLst>
          </p:cNvPr>
          <p:cNvSpPr/>
          <p:nvPr/>
        </p:nvSpPr>
        <p:spPr>
          <a:xfrm>
            <a:off x="58723" y="1778087"/>
            <a:ext cx="1526796" cy="8851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n-tree</a:t>
            </a:r>
          </a:p>
        </p:txBody>
      </p:sp>
      <p:sp>
        <p:nvSpPr>
          <p:cNvPr id="40" name="Oval 39">
            <a:extLst>
              <a:ext uri="{FF2B5EF4-FFF2-40B4-BE49-F238E27FC236}">
                <a16:creationId xmlns:a16="http://schemas.microsoft.com/office/drawing/2014/main" id="{15F6E31B-98E5-4BAC-A2DB-7F0075A53A18}"/>
              </a:ext>
            </a:extLst>
          </p:cNvPr>
          <p:cNvSpPr/>
          <p:nvPr/>
        </p:nvSpPr>
        <p:spPr>
          <a:xfrm>
            <a:off x="2508308" y="1778087"/>
            <a:ext cx="1526796" cy="8851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m-try</a:t>
            </a:r>
          </a:p>
        </p:txBody>
      </p:sp>
      <p:cxnSp>
        <p:nvCxnSpPr>
          <p:cNvPr id="7" name="Straight Arrow Connector 6">
            <a:extLst>
              <a:ext uri="{FF2B5EF4-FFF2-40B4-BE49-F238E27FC236}">
                <a16:creationId xmlns:a16="http://schemas.microsoft.com/office/drawing/2014/main" id="{85D5FD5A-150C-4EB6-86DE-AC2D23D61720}"/>
              </a:ext>
            </a:extLst>
          </p:cNvPr>
          <p:cNvCxnSpPr>
            <a:stCxn id="40" idx="4"/>
          </p:cNvCxnSpPr>
          <p:nvPr/>
        </p:nvCxnSpPr>
        <p:spPr>
          <a:xfrm>
            <a:off x="3271706" y="2663191"/>
            <a:ext cx="0" cy="667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46703FC-9F23-4BC2-8C91-601C2842F05A}"/>
              </a:ext>
            </a:extLst>
          </p:cNvPr>
          <p:cNvSpPr/>
          <p:nvPr/>
        </p:nvSpPr>
        <p:spPr>
          <a:xfrm>
            <a:off x="2196448" y="3330428"/>
            <a:ext cx="2214665" cy="88510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err="1">
                <a:latin typeface="Times New Roman" panose="02020603050405020304" pitchFamily="18" charset="0"/>
                <a:cs typeface="Times New Roman" panose="02020603050405020304" pitchFamily="18" charset="0"/>
              </a:rPr>
              <a:t>Số</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biến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dùng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để</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phân</a:t>
            </a:r>
            <a:r>
              <a:rPr lang="en-US">
                <a:latin typeface="Times New Roman" panose="02020603050405020304" pitchFamily="18" charset="0"/>
                <a:cs typeface="Times New Roman" panose="02020603050405020304" pitchFamily="18" charset="0"/>
              </a:rPr>
              <a:t> chia </a:t>
            </a:r>
            <a:r>
              <a:rPr lang="en-US" err="1">
                <a:latin typeface="Times New Roman" panose="02020603050405020304" pitchFamily="18" charset="0"/>
                <a:cs typeface="Times New Roman" panose="02020603050405020304" pitchFamily="18" charset="0"/>
              </a:rPr>
              <a:t>tại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mỗi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nút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trong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quá</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trình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phân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loại</a:t>
            </a:r>
            <a:endParaRPr lang="en-US">
              <a:latin typeface="Times New Roman" panose="02020603050405020304" pitchFamily="18" charset="0"/>
              <a:cs typeface="Times New Roman" panose="02020603050405020304" pitchFamily="18" charset="0"/>
            </a:endParaRPr>
          </a:p>
        </p:txBody>
      </p:sp>
      <p:cxnSp>
        <p:nvCxnSpPr>
          <p:cNvPr id="41" name="Straight Arrow Connector 40">
            <a:extLst>
              <a:ext uri="{FF2B5EF4-FFF2-40B4-BE49-F238E27FC236}">
                <a16:creationId xmlns:a16="http://schemas.microsoft.com/office/drawing/2014/main" id="{3B453846-8B7D-40B6-8AC0-B31988D3BF67}"/>
              </a:ext>
            </a:extLst>
          </p:cNvPr>
          <p:cNvCxnSpPr>
            <a:cxnSpLocks/>
          </p:cNvCxnSpPr>
          <p:nvPr/>
        </p:nvCxnSpPr>
        <p:spPr>
          <a:xfrm>
            <a:off x="872455" y="2663191"/>
            <a:ext cx="0" cy="667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FA7B5E9D-1996-4DEB-ADC3-E81C7611D6E7}"/>
              </a:ext>
            </a:extLst>
          </p:cNvPr>
          <p:cNvSpPr/>
          <p:nvPr/>
        </p:nvSpPr>
        <p:spPr>
          <a:xfrm>
            <a:off x="78980" y="3330428"/>
            <a:ext cx="1506540" cy="885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err="1">
                <a:latin typeface="Times New Roman" panose="02020603050405020304" pitchFamily="18" charset="0"/>
                <a:cs typeface="Times New Roman" panose="02020603050405020304" pitchFamily="18" charset="0"/>
              </a:rPr>
              <a:t>Số</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lượng</a:t>
            </a:r>
            <a:r>
              <a:rPr lang="en-US">
                <a:latin typeface="Times New Roman" panose="02020603050405020304" pitchFamily="18" charset="0"/>
                <a:cs typeface="Times New Roman" panose="02020603050405020304" pitchFamily="18" charset="0"/>
              </a:rPr>
              <a:t> cây </a:t>
            </a:r>
            <a:r>
              <a:rPr lang="en-US" err="1">
                <a:latin typeface="Times New Roman" panose="02020603050405020304" pitchFamily="18" charset="0"/>
                <a:cs typeface="Times New Roman" panose="02020603050405020304" pitchFamily="18" charset="0"/>
              </a:rPr>
              <a:t>được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phát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triển</a:t>
            </a:r>
            <a:endParaRPr lang="en-US">
              <a:latin typeface="Times New Roman" panose="02020603050405020304" pitchFamily="18" charset="0"/>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C21D1736-C464-4ECF-A0DA-4C0C4925488E}"/>
              </a:ext>
            </a:extLst>
          </p:cNvPr>
          <p:cNvCxnSpPr>
            <a:cxnSpLocks/>
            <a:stCxn id="42" idx="2"/>
            <a:endCxn id="29" idx="0"/>
          </p:cNvCxnSpPr>
          <p:nvPr/>
        </p:nvCxnSpPr>
        <p:spPr>
          <a:xfrm>
            <a:off x="832250" y="4215531"/>
            <a:ext cx="879657" cy="793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D0FA528-9646-42AF-8E76-27646D392285}"/>
              </a:ext>
            </a:extLst>
          </p:cNvPr>
          <p:cNvCxnSpPr>
            <a:cxnSpLocks/>
            <a:stCxn id="11" idx="2"/>
            <a:endCxn id="29" idx="0"/>
          </p:cNvCxnSpPr>
          <p:nvPr/>
        </p:nvCxnSpPr>
        <p:spPr>
          <a:xfrm flipH="1">
            <a:off x="1711907" y="4215531"/>
            <a:ext cx="1591874" cy="793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CF6B5ED-AAD8-4DB6-8ADE-0AC0E4E5A9BA}"/>
              </a:ext>
            </a:extLst>
          </p:cNvPr>
          <p:cNvSpPr/>
          <p:nvPr/>
        </p:nvSpPr>
        <p:spPr>
          <a:xfrm>
            <a:off x="315140" y="5009208"/>
            <a:ext cx="2793534" cy="87357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err="1">
                <a:latin typeface="Times New Roman" panose="02020603050405020304" pitchFamily="18" charset="0"/>
                <a:cs typeface="Times New Roman" panose="02020603050405020304" pitchFamily="18" charset="0"/>
              </a:rPr>
              <a:t>Lớp</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có</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độ</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chính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xác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nhất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sẽ</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tham</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gia</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vào</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kết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quả</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tổng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hợp</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của</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mô</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RF</a:t>
            </a:r>
          </a:p>
        </p:txBody>
      </p:sp>
      <p:sp>
        <p:nvSpPr>
          <p:cNvPr id="3" name="Slide Number Placeholder 2">
            <a:extLst>
              <a:ext uri="{FF2B5EF4-FFF2-40B4-BE49-F238E27FC236}">
                <a16:creationId xmlns:a16="http://schemas.microsoft.com/office/drawing/2014/main" id="{63C3982D-64C0-4377-82F0-4F02CB696DC9}"/>
              </a:ext>
            </a:extLst>
          </p:cNvPr>
          <p:cNvSpPr>
            <a:spLocks noGrp="1"/>
          </p:cNvSpPr>
          <p:nvPr>
            <p:ph type="sldNum" sz="quarter" idx="12"/>
          </p:nvPr>
        </p:nvSpPr>
        <p:spPr/>
        <p:txBody>
          <a:bodyPr/>
          <a:lstStyle/>
          <a:p>
            <a:fld id="{27CE633F-9882-4A5C-83A2-1109D0C73261}" type="slidenum">
              <a:rPr lang="en-US" smtClean="0"/>
              <a:t>20</a:t>
            </a:fld>
            <a:endParaRPr lang="en-US"/>
          </a:p>
        </p:txBody>
      </p:sp>
    </p:spTree>
    <p:extLst>
      <p:ext uri="{BB962C8B-B14F-4D97-AF65-F5344CB8AC3E}">
        <p14:creationId xmlns:p14="http://schemas.microsoft.com/office/powerpoint/2010/main" val="264574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inVertical)">
                                      <p:cBhvr>
                                        <p:cTn id="19" dur="500"/>
                                        <p:tgtEl>
                                          <p:spTgt spid="4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arn(inVertic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2000"/>
                                        <p:tgtEl>
                                          <p:spTgt spid="22"/>
                                        </p:tgtEl>
                                      </p:cBhvr>
                                    </p:animEffect>
                                  </p:childTnLst>
                                </p:cTn>
                              </p:par>
                              <p:par>
                                <p:cTn id="36" presetID="6" presetClass="entr" presetSubtype="16"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circle(in)">
                                      <p:cBhvr>
                                        <p:cTn id="38" dur="2000"/>
                                        <p:tgtEl>
                                          <p:spTgt spid="25"/>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circle(in)">
                                      <p:cBhvr>
                                        <p:cTn id="4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11" grpId="0" animBg="1"/>
      <p:bldP spid="42"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III. </a:t>
            </a:r>
            <a:r>
              <a:rPr lang="en-US" sz="2400" b="1" err="1">
                <a:latin typeface="Times New Roman" panose="02020603050405020304" pitchFamily="18" charset="0"/>
                <a:cs typeface="Times New Roman" panose="02020603050405020304" pitchFamily="18" charset="0"/>
              </a:rPr>
              <a:t>PHƯƠNG</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PHÁP</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NGHIÊN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CỨU</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2" y="612587"/>
            <a:ext cx="4012872"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III.3</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Phương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pháp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phân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loại</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ảnh</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798ACF0-C761-46A5-8F00-CD1293DDB443}"/>
              </a:ext>
            </a:extLst>
          </p:cNvPr>
          <p:cNvSpPr txBox="1"/>
          <p:nvPr/>
        </p:nvSpPr>
        <p:spPr>
          <a:xfrm>
            <a:off x="315140" y="1095359"/>
            <a:ext cx="8442966"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III.3.3</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Phương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pháp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hồi</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quy</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nhị</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phân</a:t>
            </a:r>
            <a:r>
              <a:rPr lang="en-US" sz="2000" b="1">
                <a:latin typeface="Times New Roman" panose="02020603050405020304" pitchFamily="18" charset="0"/>
                <a:cs typeface="Times New Roman" panose="02020603050405020304" pitchFamily="18" charset="0"/>
              </a:rPr>
              <a:t> logistic (Binary Logistic Regression)</a:t>
            </a:r>
          </a:p>
        </p:txBody>
      </p:sp>
      <p:sp>
        <p:nvSpPr>
          <p:cNvPr id="23" name="TextBox 22">
            <a:extLst>
              <a:ext uri="{FF2B5EF4-FFF2-40B4-BE49-F238E27FC236}">
                <a16:creationId xmlns:a16="http://schemas.microsoft.com/office/drawing/2014/main" id="{D86ADF64-1AEB-41FF-8C12-7FCCACC515C9}"/>
              </a:ext>
            </a:extLst>
          </p:cNvPr>
          <p:cNvSpPr txBox="1"/>
          <p:nvPr/>
        </p:nvSpPr>
        <p:spPr>
          <a:xfrm>
            <a:off x="58722" y="1650494"/>
            <a:ext cx="12133278" cy="2308324"/>
          </a:xfrm>
          <a:prstGeom prst="rect">
            <a:avLst/>
          </a:prstGeom>
          <a:noFill/>
        </p:spPr>
        <p:txBody>
          <a:bodyPr wrap="square">
            <a:spAutoFit/>
          </a:bodyPr>
          <a:lstStyle/>
          <a:p>
            <a:pPr marL="285750" indent="-285750" algn="just">
              <a:buFont typeface="Arial" panose="020B0604020202020204" pitchFamily="34" charset="0"/>
              <a:buChar char="•"/>
            </a:pPr>
            <a:r>
              <a:rPr lang="en-US" err="1">
                <a:latin typeface="Times New Roman" panose="02020603050405020304" pitchFamily="18" charset="0"/>
                <a:ea typeface="맑은 고딕" panose="020B0503020000020004" pitchFamily="50" charset="-127"/>
              </a:rPr>
              <a:t>Phần</a:t>
            </a:r>
            <a:r>
              <a:rPr lang="en-US">
                <a:latin typeface="Times New Roman" panose="02020603050405020304" pitchFamily="18" charset="0"/>
                <a:ea typeface="맑은 고딕" panose="020B0503020000020004" pitchFamily="50" charset="-127"/>
              </a:rPr>
              <a:t> </a:t>
            </a:r>
            <a:r>
              <a:rPr lang="en-US" err="1">
                <a:latin typeface="Times New Roman" panose="02020603050405020304" pitchFamily="18" charset="0"/>
                <a:ea typeface="맑은 고딕" panose="020B0503020000020004" pitchFamily="50" charset="-127"/>
              </a:rPr>
              <a:t>mềm</a:t>
            </a:r>
            <a:r>
              <a:rPr lang="en-US">
                <a:latin typeface="Times New Roman" panose="02020603050405020304" pitchFamily="18" charset="0"/>
                <a:ea typeface="맑은 고딕" panose="020B0503020000020004" pitchFamily="50" charset="-127"/>
              </a:rPr>
              <a:t> </a:t>
            </a:r>
            <a:r>
              <a:rPr lang="en-US" err="1">
                <a:latin typeface="Times New Roman" panose="02020603050405020304" pitchFamily="18" charset="0"/>
                <a:ea typeface="맑은 고딕" panose="020B0503020000020004" pitchFamily="50" charset="-127"/>
              </a:rPr>
              <a:t>sử</a:t>
            </a:r>
            <a:r>
              <a:rPr lang="en-US">
                <a:latin typeface="Times New Roman" panose="02020603050405020304" pitchFamily="18" charset="0"/>
                <a:ea typeface="맑은 고딕" panose="020B0503020000020004" pitchFamily="50" charset="-127"/>
              </a:rPr>
              <a:t> </a:t>
            </a:r>
            <a:r>
              <a:rPr lang="en-US" err="1">
                <a:latin typeface="Times New Roman" panose="02020603050405020304" pitchFamily="18" charset="0"/>
                <a:ea typeface="맑은 고딕" panose="020B0503020000020004" pitchFamily="50" charset="-127"/>
              </a:rPr>
              <a:t>dụng</a:t>
            </a:r>
            <a:r>
              <a:rPr lang="en-US">
                <a:latin typeface="Times New Roman" panose="02020603050405020304" pitchFamily="18" charset="0"/>
                <a:ea typeface="맑은 고딕" panose="020B0503020000020004" pitchFamily="50" charset="-127"/>
              </a:rPr>
              <a:t> </a:t>
            </a:r>
            <a:r>
              <a:rPr lang="en-US" err="1">
                <a:latin typeface="Times New Roman" panose="02020603050405020304" pitchFamily="18" charset="0"/>
                <a:ea typeface="맑은 고딕" panose="020B0503020000020004" pitchFamily="50" charset="-127"/>
              </a:rPr>
              <a:t>trong</a:t>
            </a:r>
            <a:r>
              <a:rPr lang="en-US">
                <a:latin typeface="Times New Roman" panose="02020603050405020304" pitchFamily="18" charset="0"/>
                <a:ea typeface="맑은 고딕" panose="020B0503020000020004" pitchFamily="50" charset="-127"/>
              </a:rPr>
              <a:t> </a:t>
            </a:r>
            <a:r>
              <a:rPr lang="en-US" err="1">
                <a:latin typeface="Times New Roman" panose="02020603050405020304" pitchFamily="18" charset="0"/>
                <a:ea typeface="맑은 고딕" panose="020B0503020000020004" pitchFamily="50" charset="-127"/>
              </a:rPr>
              <a:t>phương</a:t>
            </a:r>
            <a:r>
              <a:rPr lang="en-US">
                <a:latin typeface="Times New Roman" panose="02020603050405020304" pitchFamily="18" charset="0"/>
                <a:ea typeface="맑은 고딕" panose="020B0503020000020004" pitchFamily="50" charset="-127"/>
              </a:rPr>
              <a:t> </a:t>
            </a:r>
            <a:r>
              <a:rPr lang="en-US" err="1">
                <a:latin typeface="Times New Roman" panose="02020603050405020304" pitchFamily="18" charset="0"/>
                <a:ea typeface="맑은 고딕" panose="020B0503020000020004" pitchFamily="50" charset="-127"/>
              </a:rPr>
              <a:t>pháp</a:t>
            </a:r>
            <a:r>
              <a:rPr lang="en-US">
                <a:latin typeface="Times New Roman" panose="02020603050405020304" pitchFamily="18" charset="0"/>
                <a:ea typeface="맑은 고딕" panose="020B0503020000020004" pitchFamily="50" charset="-127"/>
              </a:rPr>
              <a:t> </a:t>
            </a:r>
            <a:r>
              <a:rPr lang="en-US" err="1">
                <a:latin typeface="Times New Roman" panose="02020603050405020304" pitchFamily="18" charset="0"/>
                <a:ea typeface="맑은 고딕" panose="020B0503020000020004" pitchFamily="50" charset="-127"/>
              </a:rPr>
              <a:t>là</a:t>
            </a:r>
            <a:r>
              <a:rPr lang="en-US">
                <a:latin typeface="Times New Roman" panose="02020603050405020304" pitchFamily="18" charset="0"/>
                <a:ea typeface="맑은 고딕" panose="020B0503020000020004" pitchFamily="50" charset="-127"/>
              </a:rPr>
              <a:t> </a:t>
            </a:r>
            <a:r>
              <a:rPr lang="en-US" sz="1800">
                <a:effectLst/>
                <a:latin typeface="Times New Roman" panose="02020603050405020304" pitchFamily="18" charset="0"/>
                <a:ea typeface="맑은 고딕" panose="020B0503020000020004" pitchFamily="50" charset="-127"/>
              </a:rPr>
              <a:t>Statistical Package for the Social Sciences (</a:t>
            </a:r>
            <a:r>
              <a:rPr lang="en-US" sz="1800" err="1">
                <a:effectLst/>
                <a:latin typeface="Times New Roman" panose="02020603050405020304" pitchFamily="18" charset="0"/>
                <a:ea typeface="맑은 고딕" panose="020B0503020000020004" pitchFamily="50" charset="-127"/>
              </a:rPr>
              <a:t>viết</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tắt</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là</a:t>
            </a:r>
            <a:r>
              <a:rPr lang="en-US" sz="1800">
                <a:effectLst/>
                <a:latin typeface="Times New Roman" panose="02020603050405020304" pitchFamily="18" charset="0"/>
                <a:ea typeface="맑은 고딕" panose="020B0503020000020004" pitchFamily="50" charset="-127"/>
              </a:rPr>
              <a:t> SPSS).</a:t>
            </a:r>
          </a:p>
          <a:p>
            <a:pPr marL="285750" indent="-285750" algn="just">
              <a:buFont typeface="Arial" panose="020B0604020202020204" pitchFamily="34" charset="0"/>
              <a:buChar char="•"/>
            </a:pPr>
            <a:r>
              <a:rPr lang="en-US">
                <a:latin typeface="Times New Roman" panose="02020603050405020304" pitchFamily="18" charset="0"/>
                <a:ea typeface="맑은 고딕" panose="020B0503020000020004" pitchFamily="50" charset="-127"/>
              </a:rPr>
              <a:t>H</a:t>
            </a:r>
            <a:r>
              <a:rPr lang="vi-VN" sz="1800">
                <a:effectLst/>
                <a:latin typeface="Times New Roman" panose="02020603050405020304" pitchFamily="18" charset="0"/>
                <a:ea typeface="맑은 고딕" panose="020B0503020000020004" pitchFamily="50" charset="-127"/>
              </a:rPr>
              <a:t>ỗ trợ xử lý và phân tích dữ liệu sơ cấp - là các thông tin được thu thập trực tiếp từ đối tượng nghiên cứu, phân tích thống kê dữ liệu</a:t>
            </a:r>
            <a:r>
              <a:rPr lang="en-US" sz="1800">
                <a:effectLst/>
                <a:latin typeface="Times New Roman" panose="02020603050405020304" pitchFamily="18" charset="0"/>
                <a:ea typeface="맑은 고딕" panose="020B0503020000020004" pitchFamily="50" charset="-127"/>
              </a:rPr>
              <a:t>.</a:t>
            </a:r>
            <a:r>
              <a:rPr lang="vi-VN" sz="1800">
                <a:effectLst/>
                <a:latin typeface="Times New Roman" panose="02020603050405020304" pitchFamily="18" charset="0"/>
                <a:ea typeface="맑은 고딕" panose="020B0503020000020004" pitchFamily="50" charset="-127"/>
              </a:rPr>
              <a:t> </a:t>
            </a:r>
            <a:endParaRPr lang="en-US" sz="1800">
              <a:effectLst/>
              <a:latin typeface="Times New Roman" panose="02020603050405020304" pitchFamily="18" charset="0"/>
              <a:ea typeface="맑은 고딕" panose="020B0503020000020004" pitchFamily="50" charset="-127"/>
            </a:endParaRPr>
          </a:p>
          <a:p>
            <a:pPr marL="285750" indent="-285750" algn="just">
              <a:buFont typeface="Arial" panose="020B0604020202020204" pitchFamily="34" charset="0"/>
              <a:buChar char="•"/>
            </a:pPr>
            <a:r>
              <a:rPr lang="vi-VN" sz="1800">
                <a:effectLst/>
                <a:latin typeface="Times New Roman" panose="02020603050405020304" pitchFamily="18" charset="0"/>
                <a:ea typeface="맑은 고딕" panose="020B0503020000020004" pitchFamily="50" charset="-127"/>
              </a:rPr>
              <a:t>Về mặt toán học, một mô hình logistic nhị phân có một biến phụ thuộc với hai giá trị có thể, chúng được biểu diễn bằng một biến chỉ thị , trong đó hai giá trị được gắn nhãn “0” và “1”</a:t>
            </a:r>
            <a:endParaRPr lang="en-US" sz="1800">
              <a:effectLst/>
              <a:latin typeface="Times New Roman" panose="02020603050405020304" pitchFamily="18" charset="0"/>
              <a:ea typeface="맑은 고딕" panose="020B0503020000020004" pitchFamily="50" charset="-127"/>
            </a:endParaRPr>
          </a:p>
          <a:p>
            <a:pPr marL="285750" indent="-285750" algn="just">
              <a:buFont typeface="Arial" panose="020B0604020202020204" pitchFamily="34" charset="0"/>
              <a:buChar char="•"/>
            </a:pPr>
            <a:r>
              <a:rPr lang="en-US">
                <a:latin typeface="Times New Roman" panose="02020603050405020304" pitchFamily="18" charset="0"/>
                <a:ea typeface="맑은 고딕" panose="020B0503020000020004" pitchFamily="50" charset="-127"/>
                <a:cs typeface="Times New Roman" panose="02020603050405020304" pitchFamily="18" charset="0"/>
              </a:rPr>
              <a:t>P</a:t>
            </a: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hương pháp hồi quy nhị phân được sử dụng để dự báo một sự kiện xảy ra chỉ với 2 khả năng là đá vôi hoặc đá đolomit, biến mục tiêu y sẽ chỉ có 2 giá trị 0 hoặc 1. </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a:p>
            <a:pPr marL="285750" indent="-285750" algn="just">
              <a:buFont typeface="Arial" panose="020B0604020202020204" pitchFamily="34" charset="0"/>
              <a:buChar char="•"/>
            </a:pP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2CADB55-B706-4597-8F0F-E358C10FF1FC}"/>
                  </a:ext>
                </a:extLst>
              </p:cNvPr>
              <p:cNvSpPr txBox="1"/>
              <p:nvPr/>
            </p:nvSpPr>
            <p:spPr>
              <a:xfrm>
                <a:off x="4851445" y="3726873"/>
                <a:ext cx="6249798" cy="744627"/>
              </a:xfrm>
              <a:prstGeom prst="rect">
                <a:avLst/>
              </a:prstGeom>
              <a:noFill/>
            </p:spPr>
            <p:txBody>
              <a:bodyPr wrap="square">
                <a:spAutoFit/>
              </a:bodyPr>
              <a:lstStyle/>
              <a:p>
                <a14:m>
                  <m:oMath xmlns:m="http://schemas.openxmlformats.org/officeDocument/2006/math">
                    <m:r>
                      <a:rPr lang="en-US" sz="2800" i="1" smtClean="0">
                        <a:latin typeface="Cambria Math" panose="02040503050406030204" pitchFamily="18" charset="0"/>
                      </a:rPr>
                      <m:t>𝑦</m:t>
                    </m:r>
                    <m:r>
                      <a:rPr lang="en-US" sz="2800" i="0">
                        <a:latin typeface="Cambria Math" panose="02040503050406030204" pitchFamily="18" charset="0"/>
                      </a:rPr>
                      <m:t>= </m:t>
                    </m:r>
                    <m:f>
                      <m:fPr>
                        <m:ctrlPr>
                          <a:rPr lang="en-US" sz="2800" i="1">
                            <a:solidFill>
                              <a:srgbClr val="836967"/>
                            </a:solidFill>
                            <a:latin typeface="Cambria Math" panose="02040503050406030204" pitchFamily="18" charset="0"/>
                          </a:rPr>
                        </m:ctrlPr>
                      </m:fPr>
                      <m:num>
                        <m:sSup>
                          <m:sSupPr>
                            <m:ctrlPr>
                              <a:rPr lang="en-US" sz="2800" i="1">
                                <a:solidFill>
                                  <a:srgbClr val="836967"/>
                                </a:solidFill>
                                <a:latin typeface="Cambria Math" panose="02040503050406030204" pitchFamily="18" charset="0"/>
                              </a:rPr>
                            </m:ctrlPr>
                          </m:sSupPr>
                          <m:e>
                            <m:r>
                              <a:rPr lang="en-US" sz="2800" i="1">
                                <a:latin typeface="Cambria Math" panose="02040503050406030204" pitchFamily="18" charset="0"/>
                              </a:rPr>
                              <m:t>𝑒</m:t>
                            </m:r>
                          </m:e>
                          <m:sup>
                            <m:r>
                              <a:rPr lang="en-US" sz="2800" i="1">
                                <a:latin typeface="Cambria Math" panose="02040503050406030204" pitchFamily="18" charset="0"/>
                              </a:rPr>
                              <m:t>𝑥</m:t>
                            </m:r>
                          </m:sup>
                        </m:sSup>
                      </m:num>
                      <m:den>
                        <m:r>
                          <a:rPr lang="en-US" sz="2800" i="0">
                            <a:latin typeface="Cambria Math" panose="02040503050406030204" pitchFamily="18" charset="0"/>
                          </a:rPr>
                          <m:t>1+</m:t>
                        </m:r>
                        <m:sSup>
                          <m:sSupPr>
                            <m:ctrlPr>
                              <a:rPr lang="en-US" sz="2800" i="1">
                                <a:solidFill>
                                  <a:srgbClr val="836967"/>
                                </a:solidFill>
                                <a:latin typeface="Cambria Math" panose="02040503050406030204" pitchFamily="18" charset="0"/>
                              </a:rPr>
                            </m:ctrlPr>
                          </m:sSupPr>
                          <m:e>
                            <m:r>
                              <a:rPr lang="en-US" sz="2800" i="1">
                                <a:latin typeface="Cambria Math" panose="02040503050406030204" pitchFamily="18" charset="0"/>
                              </a:rPr>
                              <m:t>𝑒</m:t>
                            </m:r>
                          </m:e>
                          <m:sup>
                            <m:r>
                              <a:rPr lang="en-US" sz="2800" i="1">
                                <a:latin typeface="Cambria Math" panose="02040503050406030204" pitchFamily="18" charset="0"/>
                              </a:rPr>
                              <m:t>𝑥</m:t>
                            </m:r>
                          </m:sup>
                        </m:sSup>
                      </m:den>
                    </m:f>
                    <m:r>
                      <a:rPr lang="en-US" sz="2800" i="0">
                        <a:latin typeface="Cambria Math" panose="02040503050406030204" pitchFamily="18" charset="0"/>
                      </a:rPr>
                      <m:t> </m:t>
                    </m:r>
                  </m:oMath>
                </a14:m>
                <a:r>
                  <a:rPr lang="en-US" sz="2800"/>
                  <a:t>             </a:t>
                </a:r>
                <a:r>
                  <a:rPr lang="en-US"/>
                  <a:t>(1)</a:t>
                </a:r>
              </a:p>
            </p:txBody>
          </p:sp>
        </mc:Choice>
        <mc:Fallback xmlns="">
          <p:sp>
            <p:nvSpPr>
              <p:cNvPr id="27" name="TextBox 26">
                <a:extLst>
                  <a:ext uri="{FF2B5EF4-FFF2-40B4-BE49-F238E27FC236}">
                    <a16:creationId xmlns:a16="http://schemas.microsoft.com/office/drawing/2014/main" id="{A2CADB55-B706-4597-8F0F-E358C10FF1FC}"/>
                  </a:ext>
                </a:extLst>
              </p:cNvPr>
              <p:cNvSpPr txBox="1">
                <a:spLocks noRot="1" noChangeAspect="1" noMove="1" noResize="1" noEditPoints="1" noAdjustHandles="1" noChangeArrowheads="1" noChangeShapeType="1" noTextEdit="1"/>
              </p:cNvSpPr>
              <p:nvPr/>
            </p:nvSpPr>
            <p:spPr>
              <a:xfrm>
                <a:off x="4851445" y="3726873"/>
                <a:ext cx="6249798" cy="74462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5E7AAA2-CBCB-4689-B2FB-77C062F4A251}"/>
                  </a:ext>
                </a:extLst>
              </p:cNvPr>
              <p:cNvSpPr txBox="1"/>
              <p:nvPr/>
            </p:nvSpPr>
            <p:spPr>
              <a:xfrm>
                <a:off x="0" y="4884340"/>
                <a:ext cx="12192000" cy="646331"/>
              </a:xfrm>
              <a:prstGeom prst="rect">
                <a:avLst/>
              </a:prstGeom>
              <a:noFill/>
            </p:spPr>
            <p:txBody>
              <a:bodyPr wrap="square">
                <a:spAutoFit/>
              </a:bodyPr>
              <a:lstStyle/>
              <a:p>
                <a:pPr algn="ctr"/>
                <a:r>
                  <a:rPr lang="vi-VN" sz="1800">
                    <a:effectLst/>
                    <a:latin typeface="Times New Roman" panose="02020603050405020304" pitchFamily="18" charset="0"/>
                    <a:ea typeface="맑은 고딕" panose="020B0503020000020004" pitchFamily="50" charset="-127"/>
                  </a:rPr>
                  <a:t>Trong đó </a:t>
                </a:r>
                <a14:m>
                  <m:oMath xmlns:m="http://schemas.openxmlformats.org/officeDocument/2006/math">
                    <m:sSup>
                      <m:sSupPr>
                        <m:ctrlPr>
                          <a:rPr lang="en-US" i="1">
                            <a:effectLst/>
                            <a:latin typeface="Cambria Math" panose="02040503050406030204" pitchFamily="18" charset="0"/>
                          </a:rPr>
                        </m:ctrlPr>
                      </m:sSupPr>
                      <m:e>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𝑒</m:t>
                        </m:r>
                      </m:e>
                      <m:sup>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𝑥</m:t>
                        </m:r>
                      </m:sup>
                    </m:sSup>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m:t>
                    </m:r>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𝐶</m:t>
                    </m:r>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 </m:t>
                    </m:r>
                    <m:sSub>
                      <m:sSubPr>
                        <m:ctrlPr>
                          <a:rPr lang="en-US" i="1">
                            <a:effectLst/>
                            <a:latin typeface="Cambria Math" panose="02040503050406030204" pitchFamily="18" charset="0"/>
                          </a:rPr>
                        </m:ctrlPr>
                      </m:sSubPr>
                      <m:e>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𝑥</m:t>
                        </m:r>
                      </m:e>
                      <m:sub>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1</m:t>
                        </m:r>
                      </m:sub>
                    </m:sSub>
                    <m:sSub>
                      <m:sSubPr>
                        <m:ctrlPr>
                          <a:rPr lang="en-US" i="1">
                            <a:effectLst/>
                            <a:latin typeface="Cambria Math" panose="02040503050406030204" pitchFamily="18" charset="0"/>
                          </a:rPr>
                        </m:ctrlPr>
                      </m:sSubPr>
                      <m:e>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𝐵</m:t>
                        </m:r>
                      </m:e>
                      <m:sub>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1</m:t>
                        </m:r>
                      </m:sub>
                    </m:sSub>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 </m:t>
                    </m:r>
                    <m:sSub>
                      <m:sSubPr>
                        <m:ctrlPr>
                          <a:rPr lang="en-US" i="1">
                            <a:effectLst/>
                            <a:latin typeface="Cambria Math" panose="02040503050406030204" pitchFamily="18" charset="0"/>
                          </a:rPr>
                        </m:ctrlPr>
                      </m:sSubPr>
                      <m:e>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𝑥</m:t>
                        </m:r>
                      </m:e>
                      <m:sub>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2</m:t>
                        </m:r>
                      </m:sub>
                    </m:sSub>
                    <m:sSub>
                      <m:sSubPr>
                        <m:ctrlPr>
                          <a:rPr lang="en-US" i="1">
                            <a:effectLst/>
                            <a:latin typeface="Cambria Math" panose="02040503050406030204" pitchFamily="18" charset="0"/>
                          </a:rPr>
                        </m:ctrlPr>
                      </m:sSubPr>
                      <m:e>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𝐵</m:t>
                        </m:r>
                      </m:e>
                      <m:sub>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2</m:t>
                        </m:r>
                      </m:sub>
                    </m:sSub>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 … + </m:t>
                    </m:r>
                    <m:sSub>
                      <m:sSubPr>
                        <m:ctrlPr>
                          <a:rPr lang="en-US" i="1">
                            <a:effectLst/>
                            <a:latin typeface="Cambria Math" panose="02040503050406030204" pitchFamily="18" charset="0"/>
                          </a:rPr>
                        </m:ctrlPr>
                      </m:sSubPr>
                      <m:e>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𝑥</m:t>
                        </m:r>
                      </m:e>
                      <m:sub>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𝑛</m:t>
                        </m:r>
                      </m:sub>
                    </m:sSub>
                    <m:sSub>
                      <m:sSubPr>
                        <m:ctrlPr>
                          <a:rPr lang="en-US" i="1">
                            <a:effectLst/>
                            <a:latin typeface="Cambria Math" panose="02040503050406030204" pitchFamily="18" charset="0"/>
                          </a:rPr>
                        </m:ctrlPr>
                      </m:sSubPr>
                      <m:e>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𝐵</m:t>
                        </m:r>
                      </m:e>
                      <m:sub>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𝑛</m:t>
                        </m:r>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 </m:t>
                        </m:r>
                      </m:sub>
                    </m:sSub>
                  </m:oMath>
                </a14:m>
                <a:r>
                  <a:rPr lang="vi-VN" sz="1800">
                    <a:effectLst/>
                    <a:latin typeface="Times New Roman" panose="02020603050405020304" pitchFamily="18" charset="0"/>
                    <a:ea typeface="맑은 고딕" panose="020B0503020000020004" pitchFamily="50" charset="-127"/>
                  </a:rPr>
                  <a:t>với y là xác suất xảy ra, </a:t>
                </a:r>
                <a14:m>
                  <m:oMath xmlns:m="http://schemas.openxmlformats.org/officeDocument/2006/math">
                    <m:sSub>
                      <m:sSubPr>
                        <m:ctrlPr>
                          <a:rPr lang="en-US" i="1">
                            <a:effectLst/>
                            <a:latin typeface="Cambria Math" panose="02040503050406030204" pitchFamily="18" charset="0"/>
                          </a:rPr>
                        </m:ctrlPr>
                      </m:sSubPr>
                      <m:e>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𝑥</m:t>
                        </m:r>
                      </m:e>
                      <m:sub>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𝑛</m:t>
                        </m:r>
                      </m:sub>
                    </m:sSub>
                  </m:oMath>
                </a14:m>
                <a:r>
                  <a:rPr lang="vi-VN" sz="1800">
                    <a:effectLst/>
                    <a:latin typeface="Times New Roman" panose="02020603050405020304" pitchFamily="18" charset="0"/>
                    <a:ea typeface="맑은 고딕" panose="020B0503020000020004" pitchFamily="50" charset="-127"/>
                  </a:rPr>
                  <a:t> là số kênh được dùng để phân loại, </a:t>
                </a:r>
                <a14:m>
                  <m:oMath xmlns:m="http://schemas.openxmlformats.org/officeDocument/2006/math">
                    <m:sSub>
                      <m:sSubPr>
                        <m:ctrlPr>
                          <a:rPr lang="en-US" i="1">
                            <a:effectLst/>
                            <a:latin typeface="Cambria Math" panose="02040503050406030204" pitchFamily="18" charset="0"/>
                          </a:rPr>
                        </m:ctrlPr>
                      </m:sSubPr>
                      <m:e>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𝐵</m:t>
                        </m:r>
                      </m:e>
                      <m:sub>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𝑛</m:t>
                        </m:r>
                        <m:r>
                          <a:rPr lang="vi-VN" sz="1800" i="1">
                            <a:effectLst/>
                            <a:latin typeface="Cambria Math" panose="02040503050406030204" pitchFamily="18" charset="0"/>
                            <a:ea typeface="맑은 고딕" panose="020B0503020000020004" pitchFamily="50" charset="-127"/>
                            <a:cs typeface="Times New Roman" panose="02020603050405020304" pitchFamily="18" charset="0"/>
                          </a:rPr>
                          <m:t> </m:t>
                        </m:r>
                      </m:sub>
                    </m:sSub>
                  </m:oMath>
                </a14:m>
                <a:r>
                  <a:rPr lang="vi-VN" sz="1800">
                    <a:effectLst/>
                    <a:latin typeface="Times New Roman" panose="02020603050405020304" pitchFamily="18" charset="0"/>
                    <a:ea typeface="맑은 고딕" panose="020B0503020000020004" pitchFamily="50" charset="-127"/>
                  </a:rPr>
                  <a:t>là trọng số beta của kênh đó (Beta weight) và C là hằng số. </a:t>
                </a:r>
                <a:endParaRPr lang="en-US"/>
              </a:p>
            </p:txBody>
          </p:sp>
        </mc:Choice>
        <mc:Fallback xmlns="">
          <p:sp>
            <p:nvSpPr>
              <p:cNvPr id="30" name="TextBox 29">
                <a:extLst>
                  <a:ext uri="{FF2B5EF4-FFF2-40B4-BE49-F238E27FC236}">
                    <a16:creationId xmlns:a16="http://schemas.microsoft.com/office/drawing/2014/main" id="{45E7AAA2-CBCB-4689-B2FB-77C062F4A251}"/>
                  </a:ext>
                </a:extLst>
              </p:cNvPr>
              <p:cNvSpPr txBox="1">
                <a:spLocks noRot="1" noChangeAspect="1" noMove="1" noResize="1" noEditPoints="1" noAdjustHandles="1" noChangeArrowheads="1" noChangeShapeType="1" noTextEdit="1"/>
              </p:cNvSpPr>
              <p:nvPr/>
            </p:nvSpPr>
            <p:spPr>
              <a:xfrm>
                <a:off x="0" y="4884340"/>
                <a:ext cx="12192000" cy="646331"/>
              </a:xfrm>
              <a:prstGeom prst="rect">
                <a:avLst/>
              </a:prstGeom>
              <a:blipFill>
                <a:blip r:embed="rId3"/>
                <a:stretch>
                  <a:fillRect t="-4717" b="-13208"/>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7910C2F1-FF2F-4A7D-AE26-C528541FD52C}"/>
              </a:ext>
            </a:extLst>
          </p:cNvPr>
          <p:cNvSpPr>
            <a:spLocks noGrp="1"/>
          </p:cNvSpPr>
          <p:nvPr>
            <p:ph type="sldNum" sz="quarter" idx="12"/>
          </p:nvPr>
        </p:nvSpPr>
        <p:spPr/>
        <p:txBody>
          <a:bodyPr/>
          <a:lstStyle/>
          <a:p>
            <a:fld id="{27CE633F-9882-4A5C-83A2-1109D0C73261}" type="slidenum">
              <a:rPr lang="en-US" smtClean="0"/>
              <a:t>21</a:t>
            </a:fld>
            <a:endParaRPr lang="en-US"/>
          </a:p>
        </p:txBody>
      </p:sp>
    </p:spTree>
    <p:extLst>
      <p:ext uri="{BB962C8B-B14F-4D97-AF65-F5344CB8AC3E}">
        <p14:creationId xmlns:p14="http://schemas.microsoft.com/office/powerpoint/2010/main" val="71527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1" end="1"/>
                                            </p:txEl>
                                          </p:spTgt>
                                        </p:tgtEl>
                                        <p:attrNameLst>
                                          <p:attrName>style.visibility</p:attrName>
                                        </p:attrNameLst>
                                      </p:cBhvr>
                                      <p:to>
                                        <p:strVal val="visible"/>
                                      </p:to>
                                    </p:set>
                                    <p:animEffect transition="in" filter="barn(inVertical)">
                                      <p:cBhvr>
                                        <p:cTn id="7" dur="500"/>
                                        <p:tgtEl>
                                          <p:spTgt spid="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3">
                                            <p:txEl>
                                              <p:pRg st="2" end="2"/>
                                            </p:txEl>
                                          </p:spTgt>
                                        </p:tgtEl>
                                        <p:attrNameLst>
                                          <p:attrName>style.visibility</p:attrName>
                                        </p:attrNameLst>
                                      </p:cBhvr>
                                      <p:to>
                                        <p:strVal val="visible"/>
                                      </p:to>
                                    </p:set>
                                    <p:animEffect transition="in" filter="wheel(1)">
                                      <p:cBhvr>
                                        <p:cTn id="12" dur="2000"/>
                                        <p:tgtEl>
                                          <p:spTgt spid="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3">
                                            <p:txEl>
                                              <p:pRg st="3" end="3"/>
                                            </p:txEl>
                                          </p:spTgt>
                                        </p:tgtEl>
                                        <p:attrNameLst>
                                          <p:attrName>style.visibility</p:attrName>
                                        </p:attrNameLst>
                                      </p:cBhvr>
                                      <p:to>
                                        <p:strVal val="visible"/>
                                      </p:to>
                                    </p:set>
                                    <p:animEffect transition="in" filter="fade">
                                      <p:cBhvr>
                                        <p:cTn id="17" dur="1000"/>
                                        <p:tgtEl>
                                          <p:spTgt spid="23">
                                            <p:txEl>
                                              <p:pRg st="3" end="3"/>
                                            </p:txEl>
                                          </p:spTgt>
                                        </p:tgtEl>
                                      </p:cBhvr>
                                    </p:animEffect>
                                    <p:anim calcmode="lin" valueType="num">
                                      <p:cBhvr>
                                        <p:cTn id="18"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III. </a:t>
            </a:r>
            <a:r>
              <a:rPr lang="en-US" sz="2400" b="1" err="1">
                <a:latin typeface="Times New Roman" panose="02020603050405020304" pitchFamily="18" charset="0"/>
                <a:cs typeface="Times New Roman" panose="02020603050405020304" pitchFamily="18" charset="0"/>
              </a:rPr>
              <a:t>PHƯƠNG</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PHÁP</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NGHIÊN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CỨU</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1" y="612587"/>
            <a:ext cx="4642047"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III.4</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Phương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pháp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quan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trắc</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bằng</a:t>
            </a:r>
            <a:r>
              <a:rPr lang="en-US" sz="2000" b="1">
                <a:latin typeface="Times New Roman" panose="02020603050405020304" pitchFamily="18" charset="0"/>
                <a:cs typeface="Times New Roman" panose="02020603050405020304" pitchFamily="18" charset="0"/>
              </a:rPr>
              <a:t> UAV</a:t>
            </a:r>
          </a:p>
        </p:txBody>
      </p:sp>
      <p:pic>
        <p:nvPicPr>
          <p:cNvPr id="15" name="Picture 14" descr="A screenshot of a video game&#10;&#10;Description automatically generated">
            <a:extLst>
              <a:ext uri="{FF2B5EF4-FFF2-40B4-BE49-F238E27FC236}">
                <a16:creationId xmlns:a16="http://schemas.microsoft.com/office/drawing/2014/main" id="{073D409F-D008-4843-843C-A1FCD7C2AAD3}"/>
              </a:ext>
            </a:extLst>
          </p:cNvPr>
          <p:cNvPicPr/>
          <p:nvPr/>
        </p:nvPicPr>
        <p:blipFill>
          <a:blip r:embed="rId2">
            <a:extLst>
              <a:ext uri="{28A0092B-C50C-407E-A947-70E740481C1C}">
                <a14:useLocalDpi xmlns:a14="http://schemas.microsoft.com/office/drawing/2010/main" val="0"/>
              </a:ext>
            </a:extLst>
          </a:blip>
          <a:stretch>
            <a:fillRect/>
          </a:stretch>
        </p:blipFill>
        <p:spPr>
          <a:xfrm>
            <a:off x="5447899" y="874768"/>
            <a:ext cx="6744101" cy="4568642"/>
          </a:xfrm>
          <a:prstGeom prst="rect">
            <a:avLst/>
          </a:prstGeom>
        </p:spPr>
      </p:pic>
      <p:sp>
        <p:nvSpPr>
          <p:cNvPr id="17" name="TextBox 16">
            <a:extLst>
              <a:ext uri="{FF2B5EF4-FFF2-40B4-BE49-F238E27FC236}">
                <a16:creationId xmlns:a16="http://schemas.microsoft.com/office/drawing/2014/main" id="{80BA172E-BEA9-4E97-8E1F-C7DE6A85FE01}"/>
              </a:ext>
            </a:extLst>
          </p:cNvPr>
          <p:cNvSpPr txBox="1"/>
          <p:nvPr/>
        </p:nvSpPr>
        <p:spPr>
          <a:xfrm>
            <a:off x="5360465" y="5546446"/>
            <a:ext cx="6517271" cy="458074"/>
          </a:xfrm>
          <a:prstGeom prst="rect">
            <a:avLst/>
          </a:prstGeom>
          <a:noFill/>
        </p:spPr>
        <p:txBody>
          <a:bodyPr wrap="square">
            <a:spAutoFit/>
          </a:bodyPr>
          <a:lstStyle/>
          <a:p>
            <a:pPr indent="457200" algn="ctr">
              <a:lnSpc>
                <a:spcPct val="150000"/>
              </a:lnSpc>
            </a:pP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Hình 3.1</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1</a:t>
            </a: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 Quy trình bay chụp và xử lý dữ liệu tạo mô hình số</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9" name="TextBox 18">
            <a:extLst>
              <a:ext uri="{FF2B5EF4-FFF2-40B4-BE49-F238E27FC236}">
                <a16:creationId xmlns:a16="http://schemas.microsoft.com/office/drawing/2014/main" id="{F62B1B35-0A3B-413F-8AB6-B45B4CCB0596}"/>
              </a:ext>
            </a:extLst>
          </p:cNvPr>
          <p:cNvSpPr txBox="1"/>
          <p:nvPr/>
        </p:nvSpPr>
        <p:spPr>
          <a:xfrm>
            <a:off x="8298" y="1292747"/>
            <a:ext cx="6115574" cy="1704569"/>
          </a:xfrm>
          <a:prstGeom prst="rect">
            <a:avLst/>
          </a:prstGeom>
          <a:noFill/>
        </p:spPr>
        <p:txBody>
          <a:bodyPr wrap="square">
            <a:spAutoFit/>
          </a:bodyPr>
          <a:lstStyle/>
          <a:p>
            <a:pPr algn="just">
              <a:lnSpc>
                <a:spcPct val="150000"/>
              </a:lnSpc>
            </a:pP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Mối quan hệ giữa độ cao bay chụp và độ phân giải điểm ảnh được thể hiện trong công thức dưới đây:</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a:p>
            <a:pPr algn="just">
              <a:lnSpc>
                <a:spcPct val="150000"/>
              </a:lnSpc>
            </a:pP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DCB </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(imW*GSD*FL) / (SSw*100)</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a:p>
            <a:pPr algn="just">
              <a:lnSpc>
                <a:spcPct val="150000"/>
              </a:lnSpc>
            </a:pP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3017E056-3C78-49E6-A0B2-8322CE57BD7F}"/>
              </a:ext>
            </a:extLst>
          </p:cNvPr>
          <p:cNvCxnSpPr/>
          <p:nvPr/>
        </p:nvCxnSpPr>
        <p:spPr>
          <a:xfrm>
            <a:off x="1214325" y="2541864"/>
            <a:ext cx="0" cy="455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EBD5ADC-4059-4DEE-9A76-395B58F776EC}"/>
              </a:ext>
            </a:extLst>
          </p:cNvPr>
          <p:cNvSpPr txBox="1"/>
          <p:nvPr/>
        </p:nvSpPr>
        <p:spPr>
          <a:xfrm>
            <a:off x="981512" y="2946851"/>
            <a:ext cx="603050" cy="369332"/>
          </a:xfrm>
          <a:prstGeom prst="rect">
            <a:avLst/>
          </a:prstGeom>
          <a:noFill/>
        </p:spPr>
        <p:txBody>
          <a:bodyPr wrap="none" rtlCol="0">
            <a:spAutoFit/>
          </a:bodyPr>
          <a:lstStyle/>
          <a:p>
            <a:r>
              <a:rPr lang="en-US" err="1">
                <a:latin typeface="Times New Roman" panose="02020603050405020304" pitchFamily="18" charset="0"/>
                <a:cs typeface="Times New Roman" panose="02020603050405020304" pitchFamily="18" charset="0"/>
              </a:rPr>
              <a:t>40m</a:t>
            </a:r>
            <a:endParaRPr lang="en-US">
              <a:latin typeface="Times New Roman" panose="02020603050405020304" pitchFamily="18" charset="0"/>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AEC6DF96-338A-481A-B67D-3FD272AB0A69}"/>
              </a:ext>
            </a:extLst>
          </p:cNvPr>
          <p:cNvCxnSpPr/>
          <p:nvPr/>
        </p:nvCxnSpPr>
        <p:spPr>
          <a:xfrm>
            <a:off x="2067650" y="2541864"/>
            <a:ext cx="0" cy="455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F438A85-996A-470F-9627-C182EF5F55E8}"/>
              </a:ext>
            </a:extLst>
          </p:cNvPr>
          <p:cNvSpPr txBox="1"/>
          <p:nvPr/>
        </p:nvSpPr>
        <p:spPr>
          <a:xfrm>
            <a:off x="1594665" y="2966012"/>
            <a:ext cx="1107996" cy="369332"/>
          </a:xfrm>
          <a:prstGeom prst="rect">
            <a:avLst/>
          </a:prstGeom>
          <a:noFill/>
        </p:spPr>
        <p:txBody>
          <a:bodyPr wrap="none" rtlCol="0">
            <a:spAutoFit/>
          </a:bodyPr>
          <a:lstStyle/>
          <a:p>
            <a:r>
              <a:rPr lang="en-US" err="1">
                <a:latin typeface="Times New Roman" panose="02020603050405020304" pitchFamily="18" charset="0"/>
                <a:cs typeface="Times New Roman" panose="02020603050405020304" pitchFamily="18" charset="0"/>
              </a:rPr>
              <a:t>8448pixel</a:t>
            </a:r>
            <a:endParaRPr lang="en-US">
              <a:latin typeface="Times New Roman" panose="02020603050405020304" pitchFamily="18" charset="0"/>
              <a:cs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D7D0B3E4-D4C7-40E2-AAC3-A4A38D8B027A}"/>
              </a:ext>
            </a:extLst>
          </p:cNvPr>
          <p:cNvCxnSpPr>
            <a:cxnSpLocks/>
          </p:cNvCxnSpPr>
          <p:nvPr/>
        </p:nvCxnSpPr>
        <p:spPr>
          <a:xfrm>
            <a:off x="2710600" y="2541864"/>
            <a:ext cx="225547" cy="404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91F347F-D424-459B-A0D5-3E8390188069}"/>
              </a:ext>
            </a:extLst>
          </p:cNvPr>
          <p:cNvSpPr txBox="1"/>
          <p:nvPr/>
        </p:nvSpPr>
        <p:spPr>
          <a:xfrm>
            <a:off x="2680805" y="2946708"/>
            <a:ext cx="1101584" cy="369332"/>
          </a:xfrm>
          <a:prstGeom prst="rect">
            <a:avLst/>
          </a:prstGeom>
          <a:noFill/>
        </p:spPr>
        <p:txBody>
          <a:bodyPr wrap="none" rtlCol="0">
            <a:spAutoFit/>
          </a:bodyPr>
          <a:lstStyle/>
          <a:p>
            <a:r>
              <a:rPr lang="en-US" err="1">
                <a:latin typeface="Times New Roman" panose="02020603050405020304" pitchFamily="18" charset="0"/>
                <a:cs typeface="Times New Roman" panose="02020603050405020304" pitchFamily="18" charset="0"/>
              </a:rPr>
              <a:t>28.346cm</a:t>
            </a:r>
            <a:endParaRPr lang="en-US">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0BF2C3B2-E3EA-4C52-A190-F2490CA7444F}"/>
              </a:ext>
            </a:extLst>
          </p:cNvPr>
          <p:cNvCxnSpPr>
            <a:cxnSpLocks/>
          </p:cNvCxnSpPr>
          <p:nvPr/>
        </p:nvCxnSpPr>
        <p:spPr>
          <a:xfrm>
            <a:off x="3848590" y="2541864"/>
            <a:ext cx="696591" cy="310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66E4BB8-5948-4606-80FF-5206F04C9202}"/>
              </a:ext>
            </a:extLst>
          </p:cNvPr>
          <p:cNvSpPr txBox="1"/>
          <p:nvPr/>
        </p:nvSpPr>
        <p:spPr>
          <a:xfrm>
            <a:off x="4228246" y="2812650"/>
            <a:ext cx="986167" cy="369332"/>
          </a:xfrm>
          <a:prstGeom prst="rect">
            <a:avLst/>
          </a:prstGeom>
          <a:noFill/>
        </p:spPr>
        <p:txBody>
          <a:bodyPr wrap="square" rtlCol="0">
            <a:spAutoFit/>
          </a:bodyPr>
          <a:lstStyle/>
          <a:p>
            <a:r>
              <a:rPr lang="en-US" err="1">
                <a:latin typeface="Times New Roman" panose="02020603050405020304" pitchFamily="18" charset="0"/>
                <a:cs typeface="Times New Roman" panose="02020603050405020304" pitchFamily="18" charset="0"/>
              </a:rPr>
              <a:t>1.898cm</a:t>
            </a:r>
            <a:endParaRPr lang="en-US">
              <a:latin typeface="Times New Roman" panose="02020603050405020304" pitchFamily="18" charset="0"/>
              <a:cs typeface="Times New Roman" panose="02020603050405020304" pitchFamily="18" charset="0"/>
            </a:endParaRPr>
          </a:p>
        </p:txBody>
      </p:sp>
      <p:cxnSp>
        <p:nvCxnSpPr>
          <p:cNvPr id="30" name="Straight Arrow Connector 29">
            <a:extLst>
              <a:ext uri="{FF2B5EF4-FFF2-40B4-BE49-F238E27FC236}">
                <a16:creationId xmlns:a16="http://schemas.microsoft.com/office/drawing/2014/main" id="{F075692A-DAE9-4296-8AD3-4F7D1B180673}"/>
              </a:ext>
            </a:extLst>
          </p:cNvPr>
          <p:cNvCxnSpPr>
            <a:cxnSpLocks/>
          </p:cNvCxnSpPr>
          <p:nvPr/>
        </p:nvCxnSpPr>
        <p:spPr>
          <a:xfrm>
            <a:off x="3066085" y="2532570"/>
            <a:ext cx="249718" cy="211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90BF456-94B7-45B2-ABE7-368E1E7EBE80}"/>
              </a:ext>
            </a:extLst>
          </p:cNvPr>
          <p:cNvSpPr txBox="1"/>
          <p:nvPr/>
        </p:nvSpPr>
        <p:spPr>
          <a:xfrm>
            <a:off x="3258796" y="2637636"/>
            <a:ext cx="832279" cy="369332"/>
          </a:xfrm>
          <a:prstGeom prst="rect">
            <a:avLst/>
          </a:prstGeom>
          <a:noFill/>
        </p:spPr>
        <p:txBody>
          <a:bodyPr wrap="none" rtlCol="0">
            <a:spAutoFit/>
          </a:bodyPr>
          <a:lstStyle/>
          <a:p>
            <a:r>
              <a:rPr lang="en-US" err="1">
                <a:latin typeface="Times New Roman" panose="02020603050405020304" pitchFamily="18" charset="0"/>
                <a:cs typeface="Times New Roman" panose="02020603050405020304" pitchFamily="18" charset="0"/>
              </a:rPr>
              <a:t>8.8mm</a:t>
            </a:r>
            <a:endParaRPr lang="en-US">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5812C49-1EA5-4629-8AB9-4E902ABCE743}"/>
              </a:ext>
            </a:extLst>
          </p:cNvPr>
          <p:cNvSpPr txBox="1"/>
          <p:nvPr/>
        </p:nvSpPr>
        <p:spPr>
          <a:xfrm>
            <a:off x="8298" y="3332994"/>
            <a:ext cx="6115574" cy="2120068"/>
          </a:xfrm>
          <a:prstGeom prst="rect">
            <a:avLst/>
          </a:prstGeom>
          <a:noFill/>
        </p:spPr>
        <p:txBody>
          <a:bodyPr wrap="square">
            <a:spAutoFit/>
          </a:bodyPr>
          <a:lstStyle/>
          <a:p>
            <a:pPr algn="just">
              <a:lnSpc>
                <a:spcPct val="150000"/>
              </a:lnSpc>
            </a:pPr>
            <a:r>
              <a:rPr lang="en-US" err="1">
                <a:latin typeface="Times New Roman" panose="02020603050405020304" pitchFamily="18" charset="0"/>
                <a:ea typeface="맑은 고딕" panose="020B0503020000020004" pitchFamily="50" charset="-127"/>
                <a:cs typeface="Times New Roman" panose="02020603050405020304" pitchFamily="18" charset="0"/>
              </a:rPr>
              <a:t>DCB</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Độ</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cao</a:t>
            </a:r>
            <a:r>
              <a:rPr lang="en-US">
                <a:latin typeface="Times New Roman" panose="02020603050405020304" pitchFamily="18" charset="0"/>
                <a:ea typeface="맑은 고딕" panose="020B0503020000020004" pitchFamily="50" charset="-127"/>
                <a:cs typeface="Times New Roman" panose="02020603050405020304" pitchFamily="18" charset="0"/>
              </a:rPr>
              <a:t> bay </a:t>
            </a:r>
            <a:r>
              <a:rPr lang="en-US" err="1">
                <a:latin typeface="Times New Roman" panose="02020603050405020304" pitchFamily="18" charset="0"/>
                <a:ea typeface="맑은 고딕" panose="020B0503020000020004" pitchFamily="50" charset="-127"/>
                <a:cs typeface="Times New Roman" panose="02020603050405020304" pitchFamily="18" charset="0"/>
              </a:rPr>
              <a:t>được</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thiết</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kế</a:t>
            </a:r>
            <a:r>
              <a:rPr lang="en-US">
                <a:latin typeface="Times New Roman" panose="02020603050405020304" pitchFamily="18" charset="0"/>
                <a:ea typeface="맑은 고딕" panose="020B0503020000020004" pitchFamily="50" charset="-127"/>
                <a:cs typeface="Times New Roman" panose="02020603050405020304" pitchFamily="18" charset="0"/>
              </a:rPr>
              <a:t> (m)</a:t>
            </a:r>
          </a:p>
          <a:p>
            <a:pPr algn="just">
              <a:lnSpc>
                <a:spcPct val="150000"/>
              </a:lnSpc>
            </a:pP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GSD: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K</a:t>
            </a:r>
            <a:r>
              <a:rPr lang="en-US" err="1">
                <a:latin typeface="Times New Roman" panose="02020603050405020304" pitchFamily="18" charset="0"/>
                <a:ea typeface="맑은 고딕" panose="020B0503020000020004" pitchFamily="50" charset="-127"/>
                <a:cs typeface="Times New Roman" panose="02020603050405020304" pitchFamily="18" charset="0"/>
              </a:rPr>
              <a:t>ích</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cỡ</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điểm</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ảnh</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cần</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chụp</a:t>
            </a:r>
            <a:r>
              <a:rPr lang="en-US">
                <a:latin typeface="Times New Roman" panose="02020603050405020304" pitchFamily="18" charset="0"/>
                <a:ea typeface="맑은 고딕" panose="020B0503020000020004" pitchFamily="50" charset="-127"/>
                <a:cs typeface="Times New Roman" panose="02020603050405020304" pitchFamily="18" charset="0"/>
              </a:rPr>
              <a:t> (cm)</a:t>
            </a:r>
          </a:p>
          <a:p>
            <a:pPr algn="just">
              <a:lnSpc>
                <a:spcPct val="150000"/>
              </a:lnSpc>
            </a:pP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imW</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Độ</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rộng</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của</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ảnh</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tính</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bằng</a:t>
            </a:r>
            <a:r>
              <a:rPr lang="en-US">
                <a:latin typeface="Times New Roman" panose="02020603050405020304" pitchFamily="18" charset="0"/>
                <a:ea typeface="맑은 고딕" panose="020B0503020000020004" pitchFamily="50" charset="-127"/>
                <a:cs typeface="Times New Roman" panose="02020603050405020304" pitchFamily="18" charset="0"/>
              </a:rPr>
              <a:t> pixel</a:t>
            </a:r>
          </a:p>
          <a:p>
            <a:pPr algn="just">
              <a:lnSpc>
                <a:spcPct val="150000"/>
              </a:lnSpc>
            </a:pP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FL: </a:t>
            </a:r>
            <a:r>
              <a:rPr lang="en-US" err="1">
                <a:latin typeface="Times New Roman" panose="02020603050405020304" pitchFamily="18" charset="0"/>
                <a:ea typeface="맑은 고딕" panose="020B0503020000020004" pitchFamily="50" charset="-127"/>
                <a:cs typeface="Times New Roman" panose="02020603050405020304" pitchFamily="18" charset="0"/>
              </a:rPr>
              <a:t>Độ</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dài</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tiêu</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cự</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máy</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ảnh</a:t>
            </a:r>
            <a:endParaRPr lang="en-US">
              <a:latin typeface="Times New Roman" panose="02020603050405020304" pitchFamily="18" charset="0"/>
              <a:ea typeface="맑은 고딕" panose="020B0503020000020004" pitchFamily="50" charset="-127"/>
              <a:cs typeface="Times New Roman" panose="02020603050405020304" pitchFamily="18" charset="0"/>
            </a:endParaRPr>
          </a:p>
          <a:p>
            <a:pPr algn="just">
              <a:lnSpc>
                <a:spcPct val="150000"/>
              </a:lnSpc>
            </a:pP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SSw</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Chiều</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rộng</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cảm</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biến</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thu</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nhận</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máy</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ảnh</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34" name="Slide Number Placeholder 33">
            <a:extLst>
              <a:ext uri="{FF2B5EF4-FFF2-40B4-BE49-F238E27FC236}">
                <a16:creationId xmlns:a16="http://schemas.microsoft.com/office/drawing/2014/main" id="{24D135FA-2342-4FDD-AB2A-382DA0C538FC}"/>
              </a:ext>
            </a:extLst>
          </p:cNvPr>
          <p:cNvSpPr>
            <a:spLocks noGrp="1"/>
          </p:cNvSpPr>
          <p:nvPr>
            <p:ph type="sldNum" sz="quarter" idx="12"/>
          </p:nvPr>
        </p:nvSpPr>
        <p:spPr/>
        <p:txBody>
          <a:bodyPr/>
          <a:lstStyle/>
          <a:p>
            <a:fld id="{27CE633F-9882-4A5C-83A2-1109D0C73261}" type="slidenum">
              <a:rPr lang="en-US" smtClean="0"/>
              <a:t>22</a:t>
            </a:fld>
            <a:endParaRPr lang="en-US"/>
          </a:p>
        </p:txBody>
      </p:sp>
    </p:spTree>
    <p:extLst>
      <p:ext uri="{BB962C8B-B14F-4D97-AF65-F5344CB8AC3E}">
        <p14:creationId xmlns:p14="http://schemas.microsoft.com/office/powerpoint/2010/main" val="265769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inVertical)">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6" grpId="0"/>
      <p:bldP spid="28" grpId="0"/>
      <p:bldP spid="32"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III. </a:t>
            </a:r>
            <a:r>
              <a:rPr lang="en-US" sz="2400" b="1" err="1">
                <a:latin typeface="Times New Roman" panose="02020603050405020304" pitchFamily="18" charset="0"/>
                <a:cs typeface="Times New Roman" panose="02020603050405020304" pitchFamily="18" charset="0"/>
              </a:rPr>
              <a:t>PHƯƠNG</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PHÁP</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NGHIÊN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CỨU</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1" y="612587"/>
            <a:ext cx="4642047"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III.4</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Phương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pháp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quan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trắc</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bằng</a:t>
            </a:r>
            <a:r>
              <a:rPr lang="en-US" sz="2000" b="1">
                <a:latin typeface="Times New Roman" panose="02020603050405020304" pitchFamily="18" charset="0"/>
                <a:cs typeface="Times New Roman" panose="02020603050405020304" pitchFamily="18" charset="0"/>
              </a:rPr>
              <a:t> UAV</a:t>
            </a:r>
          </a:p>
        </p:txBody>
      </p:sp>
      <p:pic>
        <p:nvPicPr>
          <p:cNvPr id="15" name="Picture 14" descr="A screenshot of a video game&#10;&#10;Description automatically generated">
            <a:extLst>
              <a:ext uri="{FF2B5EF4-FFF2-40B4-BE49-F238E27FC236}">
                <a16:creationId xmlns:a16="http://schemas.microsoft.com/office/drawing/2014/main" id="{073D409F-D008-4843-843C-A1FCD7C2AAD3}"/>
              </a:ext>
            </a:extLst>
          </p:cNvPr>
          <p:cNvPicPr/>
          <p:nvPr/>
        </p:nvPicPr>
        <p:blipFill>
          <a:blip r:embed="rId2">
            <a:extLst>
              <a:ext uri="{28A0092B-C50C-407E-A947-70E740481C1C}">
                <a14:useLocalDpi xmlns:a14="http://schemas.microsoft.com/office/drawing/2010/main" val="0"/>
              </a:ext>
            </a:extLst>
          </a:blip>
          <a:stretch>
            <a:fillRect/>
          </a:stretch>
        </p:blipFill>
        <p:spPr>
          <a:xfrm>
            <a:off x="5447899" y="874768"/>
            <a:ext cx="6744101" cy="4568642"/>
          </a:xfrm>
          <a:prstGeom prst="rect">
            <a:avLst/>
          </a:prstGeom>
        </p:spPr>
      </p:pic>
      <p:sp>
        <p:nvSpPr>
          <p:cNvPr id="17" name="TextBox 16">
            <a:extLst>
              <a:ext uri="{FF2B5EF4-FFF2-40B4-BE49-F238E27FC236}">
                <a16:creationId xmlns:a16="http://schemas.microsoft.com/office/drawing/2014/main" id="{80BA172E-BEA9-4E97-8E1F-C7DE6A85FE01}"/>
              </a:ext>
            </a:extLst>
          </p:cNvPr>
          <p:cNvSpPr txBox="1"/>
          <p:nvPr/>
        </p:nvSpPr>
        <p:spPr>
          <a:xfrm>
            <a:off x="5762162" y="5546446"/>
            <a:ext cx="6115574" cy="873572"/>
          </a:xfrm>
          <a:prstGeom prst="rect">
            <a:avLst/>
          </a:prstGeom>
          <a:noFill/>
        </p:spPr>
        <p:txBody>
          <a:bodyPr wrap="square">
            <a:spAutoFit/>
          </a:bodyPr>
          <a:lstStyle/>
          <a:p>
            <a:pPr indent="457200" algn="ctr">
              <a:lnSpc>
                <a:spcPct val="150000"/>
              </a:lnSpc>
            </a:pP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Hình 3.1</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1</a:t>
            </a: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 Quy trình bay chụp và xử lý dữ liệu tạo mô hình số</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19" name="TextBox 18">
            <a:extLst>
              <a:ext uri="{FF2B5EF4-FFF2-40B4-BE49-F238E27FC236}">
                <a16:creationId xmlns:a16="http://schemas.microsoft.com/office/drawing/2014/main" id="{F62B1B35-0A3B-413F-8AB6-B45B4CCB0596}"/>
              </a:ext>
            </a:extLst>
          </p:cNvPr>
          <p:cNvSpPr txBox="1"/>
          <p:nvPr/>
        </p:nvSpPr>
        <p:spPr>
          <a:xfrm>
            <a:off x="8298" y="1292747"/>
            <a:ext cx="6115574" cy="1289071"/>
          </a:xfrm>
          <a:prstGeom prst="rect">
            <a:avLst/>
          </a:prstGeom>
          <a:noFill/>
        </p:spPr>
        <p:txBody>
          <a:bodyPr wrap="square">
            <a:spAutoFit/>
          </a:bodyPr>
          <a:lstStyle/>
          <a:p>
            <a:pPr algn="just">
              <a:lnSpc>
                <a:spcPct val="150000"/>
              </a:lnSpc>
            </a:pPr>
            <a:r>
              <a:rPr lang="vi-VN">
                <a:latin typeface="Times New Roman" panose="02020603050405020304" pitchFamily="18" charset="0"/>
                <a:ea typeface="맑은 고딕" panose="020B0503020000020004" pitchFamily="50" charset="-127"/>
                <a:cs typeface="Times New Roman" panose="02020603050405020304" pitchFamily="18" charset="0"/>
              </a:rPr>
              <a:t>Tổng số đường bay của UAV phụ thuộc vào độ phủ ngang của tấm ảnh và có thể tính toán dựa trên công thức sau</a:t>
            </a:r>
            <a:r>
              <a:rPr lang="en-US">
                <a:latin typeface="Times New Roman" panose="02020603050405020304" pitchFamily="18" charset="0"/>
                <a:ea typeface="맑은 고딕" panose="020B0503020000020004" pitchFamily="50" charset="-127"/>
                <a:cs typeface="Times New Roman" panose="02020603050405020304" pitchFamily="18" charset="0"/>
              </a:rPr>
              <a:t>:</a:t>
            </a:r>
            <a:r>
              <a:rPr lang="vi-VN">
                <a:latin typeface="Times New Roman" panose="02020603050405020304" pitchFamily="18" charset="0"/>
                <a:ea typeface="맑은 고딕" panose="020B0503020000020004" pitchFamily="50" charset="-127"/>
                <a:cs typeface="Times New Roman" panose="02020603050405020304" pitchFamily="18" charset="0"/>
              </a:rPr>
              <a:t> </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FStrip</a:t>
            </a:r>
            <a:r>
              <a:rPr lang="en-US">
                <a:latin typeface="Times New Roman" panose="02020603050405020304" pitchFamily="18" charset="0"/>
                <a:ea typeface="맑은 고딕" panose="020B0503020000020004" pitchFamily="50" charset="-127"/>
                <a:cs typeface="Times New Roman" panose="02020603050405020304" pitchFamily="18" charset="0"/>
              </a:rPr>
              <a:t> = </a:t>
            </a:r>
            <a:r>
              <a:rPr lang="en-US" err="1">
                <a:latin typeface="Times New Roman" panose="02020603050405020304" pitchFamily="18" charset="0"/>
                <a:ea typeface="맑은 고딕" panose="020B0503020000020004" pitchFamily="50" charset="-127"/>
                <a:cs typeface="Times New Roman" panose="02020603050405020304" pitchFamily="18" charset="0"/>
              </a:rPr>
              <a:t>WidthPr</a:t>
            </a:r>
            <a:r>
              <a:rPr lang="en-US">
                <a:latin typeface="Times New Roman" panose="02020603050405020304" pitchFamily="18" charset="0"/>
                <a:ea typeface="맑은 고딕" panose="020B0503020000020004" pitchFamily="50" charset="-127"/>
                <a:cs typeface="Times New Roman" panose="02020603050405020304" pitchFamily="18" charset="0"/>
              </a:rPr>
              <a:t>/[M*</a:t>
            </a:r>
            <a:r>
              <a:rPr lang="en-US" err="1">
                <a:latin typeface="Times New Roman" panose="02020603050405020304" pitchFamily="18" charset="0"/>
                <a:ea typeface="맑은 고딕" panose="020B0503020000020004" pitchFamily="50" charset="-127"/>
                <a:cs typeface="Times New Roman" panose="02020603050405020304" pitchFamily="18" charset="0"/>
              </a:rPr>
              <a:t>SSh</a:t>
            </a:r>
            <a:r>
              <a:rPr lang="en-US">
                <a:latin typeface="Times New Roman" panose="02020603050405020304" pitchFamily="18" charset="0"/>
                <a:ea typeface="맑은 고딕" panose="020B0503020000020004" pitchFamily="50" charset="-127"/>
                <a:cs typeface="Times New Roman" panose="02020603050405020304" pitchFamily="18" charset="0"/>
              </a:rPr>
              <a:t>*((100 </a:t>
            </a:r>
            <a:r>
              <a:rPr lang="en-US" err="1">
                <a:latin typeface="Times New Roman" panose="02020603050405020304" pitchFamily="18" charset="0"/>
                <a:ea typeface="맑은 고딕" panose="020B0503020000020004" pitchFamily="50" charset="-127"/>
                <a:cs typeface="Times New Roman" panose="02020603050405020304" pitchFamily="18" charset="0"/>
              </a:rPr>
              <a:t>DPN</a:t>
            </a:r>
            <a:r>
              <a:rPr lang="en-US">
                <a:latin typeface="Times New Roman" panose="02020603050405020304" pitchFamily="18" charset="0"/>
                <a:ea typeface="맑은 고딕" panose="020B0503020000020004" pitchFamily="50" charset="-127"/>
                <a:cs typeface="Times New Roman" panose="02020603050405020304" pitchFamily="18" charset="0"/>
              </a:rPr>
              <a:t>%) /100)]</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33" name="TextBox 32">
            <a:extLst>
              <a:ext uri="{FF2B5EF4-FFF2-40B4-BE49-F238E27FC236}">
                <a16:creationId xmlns:a16="http://schemas.microsoft.com/office/drawing/2014/main" id="{05812C49-1EA5-4629-8AB9-4E902ABCE743}"/>
              </a:ext>
            </a:extLst>
          </p:cNvPr>
          <p:cNvSpPr txBox="1"/>
          <p:nvPr/>
        </p:nvSpPr>
        <p:spPr>
          <a:xfrm>
            <a:off x="8298" y="3643003"/>
            <a:ext cx="6115574" cy="2120068"/>
          </a:xfrm>
          <a:prstGeom prst="rect">
            <a:avLst/>
          </a:prstGeom>
          <a:noFill/>
        </p:spPr>
        <p:txBody>
          <a:bodyPr wrap="square">
            <a:spAutoFit/>
          </a:bodyPr>
          <a:lstStyle/>
          <a:p>
            <a:pPr algn="just">
              <a:lnSpc>
                <a:spcPct val="150000"/>
              </a:lnSpc>
            </a:pPr>
            <a:r>
              <a:rPr lang="vi-VN">
                <a:latin typeface="Times New Roman" panose="02020603050405020304" pitchFamily="18" charset="0"/>
                <a:ea typeface="맑은 고딕" panose="020B0503020000020004" pitchFamily="50" charset="-127"/>
                <a:cs typeface="Times New Roman" panose="02020603050405020304" pitchFamily="18" charset="0"/>
              </a:rPr>
              <a:t>Fstrip</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vi-VN">
                <a:latin typeface="Times New Roman" panose="02020603050405020304" pitchFamily="18" charset="0"/>
                <a:ea typeface="맑은 고딕" panose="020B0503020000020004" pitchFamily="50" charset="-127"/>
                <a:cs typeface="Times New Roman" panose="02020603050405020304" pitchFamily="18" charset="0"/>
              </a:rPr>
              <a:t>tổng số đường bay cần tính</a:t>
            </a:r>
            <a:endParaRPr lang="en-US">
              <a:latin typeface="Times New Roman" panose="02020603050405020304" pitchFamily="18" charset="0"/>
              <a:ea typeface="맑은 고딕" panose="020B0503020000020004" pitchFamily="50" charset="-127"/>
              <a:cs typeface="Times New Roman" panose="02020603050405020304" pitchFamily="18" charset="0"/>
            </a:endParaRPr>
          </a:p>
          <a:p>
            <a:pPr algn="just">
              <a:lnSpc>
                <a:spcPct val="150000"/>
              </a:lnSpc>
            </a:pPr>
            <a:r>
              <a:rPr lang="en-US" err="1">
                <a:latin typeface="Times New Roman" panose="02020603050405020304" pitchFamily="18" charset="0"/>
                <a:ea typeface="맑은 고딕" panose="020B0503020000020004" pitchFamily="50" charset="-127"/>
                <a:cs typeface="Times New Roman" panose="02020603050405020304" pitchFamily="18" charset="0"/>
              </a:rPr>
              <a:t>WidthPr</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độ</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rộng</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của</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khu</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vực</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cần</a:t>
            </a:r>
            <a:r>
              <a:rPr lang="en-US">
                <a:latin typeface="Times New Roman" panose="02020603050405020304" pitchFamily="18" charset="0"/>
                <a:ea typeface="맑은 고딕" panose="020B0503020000020004" pitchFamily="50" charset="-127"/>
                <a:cs typeface="Times New Roman" panose="02020603050405020304" pitchFamily="18" charset="0"/>
              </a:rPr>
              <a:t> bay </a:t>
            </a:r>
            <a:r>
              <a:rPr lang="en-US" err="1">
                <a:latin typeface="Times New Roman" panose="02020603050405020304" pitchFamily="18" charset="0"/>
                <a:ea typeface="맑은 고딕" panose="020B0503020000020004" pitchFamily="50" charset="-127"/>
                <a:cs typeface="Times New Roman" panose="02020603050405020304" pitchFamily="18" charset="0"/>
              </a:rPr>
              <a:t>chụp</a:t>
            </a:r>
            <a:endParaRPr lang="en-US">
              <a:latin typeface="Times New Roman" panose="02020603050405020304" pitchFamily="18" charset="0"/>
              <a:ea typeface="맑은 고딕" panose="020B0503020000020004" pitchFamily="50" charset="-127"/>
              <a:cs typeface="Times New Roman" panose="02020603050405020304" pitchFamily="18" charset="0"/>
            </a:endParaRPr>
          </a:p>
          <a:p>
            <a:pPr algn="just">
              <a:lnSpc>
                <a:spcPct val="150000"/>
              </a:lnSpc>
            </a:pPr>
            <a:r>
              <a:rPr lang="en-US">
                <a:latin typeface="Times New Roman" panose="02020603050405020304" pitchFamily="18" charset="0"/>
                <a:ea typeface="맑은 고딕" panose="020B0503020000020004" pitchFamily="50" charset="-127"/>
                <a:cs typeface="Times New Roman" panose="02020603050405020304" pitchFamily="18" charset="0"/>
              </a:rPr>
              <a:t>M: </a:t>
            </a:r>
            <a:r>
              <a:rPr lang="en-US" err="1">
                <a:latin typeface="Times New Roman" panose="02020603050405020304" pitchFamily="18" charset="0"/>
                <a:ea typeface="맑은 고딕" panose="020B0503020000020004" pitchFamily="50" charset="-127"/>
                <a:cs typeface="Times New Roman" panose="02020603050405020304" pitchFamily="18" charset="0"/>
              </a:rPr>
              <a:t>mẫu</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số</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tỷ</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lệ</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ảnh</a:t>
            </a:r>
            <a:endParaRPr lang="en-US">
              <a:latin typeface="Times New Roman" panose="02020603050405020304" pitchFamily="18" charset="0"/>
              <a:ea typeface="맑은 고딕" panose="020B0503020000020004" pitchFamily="50" charset="-127"/>
              <a:cs typeface="Times New Roman" panose="02020603050405020304" pitchFamily="18" charset="0"/>
            </a:endParaRPr>
          </a:p>
          <a:p>
            <a:pPr algn="just">
              <a:lnSpc>
                <a:spcPct val="150000"/>
              </a:lnSpc>
            </a:pPr>
            <a:r>
              <a:rPr lang="en-US" err="1">
                <a:latin typeface="Times New Roman" panose="02020603050405020304" pitchFamily="18" charset="0"/>
                <a:ea typeface="맑은 고딕" panose="020B0503020000020004" pitchFamily="50" charset="-127"/>
                <a:cs typeface="Times New Roman" panose="02020603050405020304" pitchFamily="18" charset="0"/>
              </a:rPr>
              <a:t>SSh</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chiều</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cao</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cảm</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biến</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thu</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nhận</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của</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máy</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ảnh</a:t>
            </a:r>
            <a:endParaRPr lang="en-US">
              <a:latin typeface="Times New Roman" panose="02020603050405020304" pitchFamily="18" charset="0"/>
              <a:ea typeface="맑은 고딕" panose="020B0503020000020004" pitchFamily="50" charset="-127"/>
              <a:cs typeface="Times New Roman" panose="02020603050405020304" pitchFamily="18" charset="0"/>
            </a:endParaRPr>
          </a:p>
          <a:p>
            <a:pPr algn="just">
              <a:lnSpc>
                <a:spcPct val="150000"/>
              </a:lnSpc>
            </a:pPr>
            <a:r>
              <a:rPr lang="en-US" err="1">
                <a:latin typeface="Times New Roman" panose="02020603050405020304" pitchFamily="18" charset="0"/>
                <a:ea typeface="맑은 고딕" panose="020B0503020000020004" pitchFamily="50" charset="-127"/>
                <a:cs typeface="Times New Roman" panose="02020603050405020304" pitchFamily="18" charset="0"/>
              </a:rPr>
              <a:t>DPN</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độ</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phủ</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ngang</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của</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ảnh</a:t>
            </a:r>
            <a:r>
              <a:rPr lang="en-US">
                <a:latin typeface="Times New Roman" panose="02020603050405020304" pitchFamily="18" charset="0"/>
                <a:ea typeface="맑은 고딕" panose="020B0503020000020004" pitchFamily="50" charset="-127"/>
                <a:cs typeface="Times New Roman" panose="02020603050405020304" pitchFamily="18" charset="0"/>
              </a:rPr>
              <a:t> (%)</a:t>
            </a:r>
          </a:p>
        </p:txBody>
      </p:sp>
      <p:cxnSp>
        <p:nvCxnSpPr>
          <p:cNvPr id="25" name="Straight Arrow Connector 24">
            <a:extLst>
              <a:ext uri="{FF2B5EF4-FFF2-40B4-BE49-F238E27FC236}">
                <a16:creationId xmlns:a16="http://schemas.microsoft.com/office/drawing/2014/main" id="{FEABB25A-53B9-49DD-9CC8-158433D4D757}"/>
              </a:ext>
            </a:extLst>
          </p:cNvPr>
          <p:cNvCxnSpPr>
            <a:cxnSpLocks/>
          </p:cNvCxnSpPr>
          <p:nvPr/>
        </p:nvCxnSpPr>
        <p:spPr>
          <a:xfrm flipH="1">
            <a:off x="1670670" y="2520468"/>
            <a:ext cx="499282" cy="407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093070F-E2DA-4E28-975C-83B6DCE360DD}"/>
              </a:ext>
            </a:extLst>
          </p:cNvPr>
          <p:cNvSpPr txBox="1"/>
          <p:nvPr/>
        </p:nvSpPr>
        <p:spPr>
          <a:xfrm>
            <a:off x="952303" y="2908034"/>
            <a:ext cx="1351652" cy="646331"/>
          </a:xfrm>
          <a:prstGeom prst="rect">
            <a:avLst/>
          </a:prstGeom>
          <a:noFill/>
        </p:spPr>
        <p:txBody>
          <a:bodyPr wrap="none" rtlCol="0">
            <a:spAutoFit/>
          </a:bodyPr>
          <a:lstStyle/>
          <a:p>
            <a:r>
              <a:rPr lang="en-US" err="1">
                <a:latin typeface="Times New Roman" panose="02020603050405020304" pitchFamily="18" charset="0"/>
                <a:cs typeface="Times New Roman" panose="02020603050405020304" pitchFamily="18" charset="0"/>
              </a:rPr>
              <a:t>90m</a:t>
            </a:r>
            <a:r>
              <a:rPr lang="en-US">
                <a:latin typeface="Times New Roman" panose="02020603050405020304" pitchFamily="18" charset="0"/>
                <a:cs typeface="Times New Roman" panose="02020603050405020304" pitchFamily="18" charset="0"/>
              </a:rPr>
              <a:t> x </a:t>
            </a:r>
            <a:r>
              <a:rPr lang="en-US" err="1">
                <a:latin typeface="Times New Roman" panose="02020603050405020304" pitchFamily="18" charset="0"/>
                <a:cs typeface="Times New Roman" panose="02020603050405020304" pitchFamily="18" charset="0"/>
              </a:rPr>
              <a:t>100m</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a:t>
            </a:r>
            <a:r>
              <a:rPr lang="en-US" err="1">
                <a:latin typeface="Times New Roman" panose="02020603050405020304" pitchFamily="18" charset="0"/>
                <a:cs typeface="Times New Roman" panose="02020603050405020304" pitchFamily="18" charset="0"/>
              </a:rPr>
              <a:t>dài</a:t>
            </a:r>
            <a:r>
              <a:rPr lang="en-US">
                <a:latin typeface="Times New Roman" panose="02020603050405020304" pitchFamily="18" charset="0"/>
                <a:cs typeface="Times New Roman" panose="02020603050405020304" pitchFamily="18" charset="0"/>
              </a:rPr>
              <a:t> x </a:t>
            </a:r>
            <a:r>
              <a:rPr lang="en-US" err="1">
                <a:latin typeface="Times New Roman" panose="02020603050405020304" pitchFamily="18" charset="0"/>
                <a:cs typeface="Times New Roman" panose="02020603050405020304" pitchFamily="18" charset="0"/>
              </a:rPr>
              <a:t>rộng</a:t>
            </a:r>
            <a:r>
              <a:rPr lang="en-US">
                <a:latin typeface="Times New Roman" panose="02020603050405020304" pitchFamily="18" charset="0"/>
                <a:cs typeface="Times New Roman" panose="02020603050405020304" pitchFamily="18" charset="0"/>
              </a:rPr>
              <a:t>)</a:t>
            </a:r>
          </a:p>
        </p:txBody>
      </p:sp>
      <p:cxnSp>
        <p:nvCxnSpPr>
          <p:cNvPr id="31" name="Straight Arrow Connector 30">
            <a:extLst>
              <a:ext uri="{FF2B5EF4-FFF2-40B4-BE49-F238E27FC236}">
                <a16:creationId xmlns:a16="http://schemas.microsoft.com/office/drawing/2014/main" id="{DF4092E9-2D76-44C1-8CDA-CC0FBDEA0A3C}"/>
              </a:ext>
            </a:extLst>
          </p:cNvPr>
          <p:cNvCxnSpPr/>
          <p:nvPr/>
        </p:nvCxnSpPr>
        <p:spPr>
          <a:xfrm>
            <a:off x="4339904" y="2520468"/>
            <a:ext cx="0" cy="455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BF2CC0-B6E1-401C-B67D-9911F8FEA348}"/>
              </a:ext>
            </a:extLst>
          </p:cNvPr>
          <p:cNvSpPr txBox="1"/>
          <p:nvPr/>
        </p:nvSpPr>
        <p:spPr>
          <a:xfrm>
            <a:off x="4067867" y="2927744"/>
            <a:ext cx="607859" cy="369332"/>
          </a:xfrm>
          <a:prstGeom prst="rect">
            <a:avLst/>
          </a:prstGeom>
          <a:noFill/>
        </p:spPr>
        <p:txBody>
          <a:bodyPr wrap="none" rtlCol="0">
            <a:spAutoFit/>
          </a:bodyPr>
          <a:lstStyle/>
          <a:p>
            <a:r>
              <a:rPr lang="en-US">
                <a:latin typeface="Times New Roman" panose="02020603050405020304" pitchFamily="18" charset="0"/>
                <a:cs typeface="Times New Roman" panose="02020603050405020304" pitchFamily="18" charset="0"/>
              </a:rPr>
              <a:t>80%</a:t>
            </a:r>
          </a:p>
        </p:txBody>
      </p:sp>
      <p:cxnSp>
        <p:nvCxnSpPr>
          <p:cNvPr id="35" name="Straight Arrow Connector 34">
            <a:extLst>
              <a:ext uri="{FF2B5EF4-FFF2-40B4-BE49-F238E27FC236}">
                <a16:creationId xmlns:a16="http://schemas.microsoft.com/office/drawing/2014/main" id="{0E573E67-BCED-42EA-AEAE-1D5E6D1C9E16}"/>
              </a:ext>
            </a:extLst>
          </p:cNvPr>
          <p:cNvCxnSpPr>
            <a:cxnSpLocks/>
          </p:cNvCxnSpPr>
          <p:nvPr/>
        </p:nvCxnSpPr>
        <p:spPr>
          <a:xfrm>
            <a:off x="3255355" y="2497899"/>
            <a:ext cx="66685" cy="250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6780DCC-8279-4E62-8253-DB9A323BAAD5}"/>
              </a:ext>
            </a:extLst>
          </p:cNvPr>
          <p:cNvSpPr txBox="1"/>
          <p:nvPr/>
        </p:nvSpPr>
        <p:spPr>
          <a:xfrm>
            <a:off x="3099569" y="2677202"/>
            <a:ext cx="832279" cy="369332"/>
          </a:xfrm>
          <a:prstGeom prst="rect">
            <a:avLst/>
          </a:prstGeom>
          <a:noFill/>
        </p:spPr>
        <p:txBody>
          <a:bodyPr wrap="none" rtlCol="0">
            <a:spAutoFit/>
          </a:bodyPr>
          <a:lstStyle/>
          <a:p>
            <a:r>
              <a:rPr lang="en-US" err="1">
                <a:latin typeface="Times New Roman" panose="02020603050405020304" pitchFamily="18" charset="0"/>
                <a:cs typeface="Times New Roman" panose="02020603050405020304" pitchFamily="18" charset="0"/>
              </a:rPr>
              <a:t>8.8mm</a:t>
            </a:r>
            <a:endParaRPr lang="en-US">
              <a:latin typeface="Times New Roman" panose="02020603050405020304" pitchFamily="18" charset="0"/>
              <a:cs typeface="Times New Roman" panose="02020603050405020304" pitchFamily="18" charset="0"/>
            </a:endParaRPr>
          </a:p>
        </p:txBody>
      </p:sp>
      <p:cxnSp>
        <p:nvCxnSpPr>
          <p:cNvPr id="37" name="Straight Arrow Connector 36">
            <a:extLst>
              <a:ext uri="{FF2B5EF4-FFF2-40B4-BE49-F238E27FC236}">
                <a16:creationId xmlns:a16="http://schemas.microsoft.com/office/drawing/2014/main" id="{60040049-E773-4C46-BE3E-1EA6D2B2CC67}"/>
              </a:ext>
            </a:extLst>
          </p:cNvPr>
          <p:cNvCxnSpPr>
            <a:cxnSpLocks/>
          </p:cNvCxnSpPr>
          <p:nvPr/>
        </p:nvCxnSpPr>
        <p:spPr>
          <a:xfrm flipH="1">
            <a:off x="2685994" y="2548074"/>
            <a:ext cx="99799" cy="508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8844922-C31A-4A6A-9C82-3CC429970BB1}"/>
              </a:ext>
            </a:extLst>
          </p:cNvPr>
          <p:cNvSpPr txBox="1"/>
          <p:nvPr/>
        </p:nvSpPr>
        <p:spPr>
          <a:xfrm>
            <a:off x="2463523" y="2986056"/>
            <a:ext cx="832279"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18000</a:t>
            </a:r>
          </a:p>
        </p:txBody>
      </p:sp>
      <p:cxnSp>
        <p:nvCxnSpPr>
          <p:cNvPr id="39" name="Straight Arrow Connector 38">
            <a:extLst>
              <a:ext uri="{FF2B5EF4-FFF2-40B4-BE49-F238E27FC236}">
                <a16:creationId xmlns:a16="http://schemas.microsoft.com/office/drawing/2014/main" id="{85F347DC-DA8C-49A5-B979-D12846301020}"/>
              </a:ext>
            </a:extLst>
          </p:cNvPr>
          <p:cNvCxnSpPr>
            <a:cxnSpLocks/>
          </p:cNvCxnSpPr>
          <p:nvPr/>
        </p:nvCxnSpPr>
        <p:spPr>
          <a:xfrm flipH="1">
            <a:off x="1008037" y="2532036"/>
            <a:ext cx="242711" cy="138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C137519-F4CE-4B25-BA87-99C0B36600FC}"/>
              </a:ext>
            </a:extLst>
          </p:cNvPr>
          <p:cNvSpPr txBox="1"/>
          <p:nvPr/>
        </p:nvSpPr>
        <p:spPr>
          <a:xfrm>
            <a:off x="755377" y="2506318"/>
            <a:ext cx="300082" cy="369332"/>
          </a:xfrm>
          <a:prstGeom prst="rect">
            <a:avLst/>
          </a:prstGeom>
          <a:noFill/>
        </p:spPr>
        <p:txBody>
          <a:bodyPr wrap="none" rtlCol="0">
            <a:spAutoFit/>
          </a:bodyPr>
          <a:lstStyle/>
          <a:p>
            <a:r>
              <a:rPr lang="en-US">
                <a:latin typeface="Times New Roman" panose="02020603050405020304" pitchFamily="18" charset="0"/>
                <a:cs typeface="Times New Roman" panose="02020603050405020304" pitchFamily="18" charset="0"/>
              </a:rPr>
              <a:t>8</a:t>
            </a:r>
          </a:p>
        </p:txBody>
      </p:sp>
      <p:sp>
        <p:nvSpPr>
          <p:cNvPr id="7" name="Slide Number Placeholder 6">
            <a:extLst>
              <a:ext uri="{FF2B5EF4-FFF2-40B4-BE49-F238E27FC236}">
                <a16:creationId xmlns:a16="http://schemas.microsoft.com/office/drawing/2014/main" id="{A832AF70-1D61-4E96-A4EB-AD3A008389ED}"/>
              </a:ext>
            </a:extLst>
          </p:cNvPr>
          <p:cNvSpPr>
            <a:spLocks noGrp="1"/>
          </p:cNvSpPr>
          <p:nvPr>
            <p:ph type="sldNum" sz="quarter" idx="12"/>
          </p:nvPr>
        </p:nvSpPr>
        <p:spPr/>
        <p:txBody>
          <a:bodyPr/>
          <a:lstStyle/>
          <a:p>
            <a:fld id="{27CE633F-9882-4A5C-83A2-1109D0C73261}" type="slidenum">
              <a:rPr lang="en-US" smtClean="0"/>
              <a:t>23</a:t>
            </a:fld>
            <a:endParaRPr lang="en-US"/>
          </a:p>
        </p:txBody>
      </p:sp>
    </p:spTree>
    <p:extLst>
      <p:ext uri="{BB962C8B-B14F-4D97-AF65-F5344CB8AC3E}">
        <p14:creationId xmlns:p14="http://schemas.microsoft.com/office/powerpoint/2010/main" val="905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inVertical)">
                                      <p:cBhvr>
                                        <p:cTn id="14" dur="500"/>
                                        <p:tgtEl>
                                          <p:spTgt spid="33"/>
                                        </p:tgtEl>
                                      </p:cBhvr>
                                    </p:animEffect>
                                  </p:childTnLst>
                                </p:cTn>
                              </p:par>
                              <p:par>
                                <p:cTn id="15" presetID="2" presetClass="entr" presetSubtype="4"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ppt_x"/>
                                          </p:val>
                                        </p:tav>
                                        <p:tav tm="100000">
                                          <p:val>
                                            <p:strVal val="#ppt_x"/>
                                          </p:val>
                                        </p:tav>
                                      </p:tavLst>
                                    </p:anim>
                                    <p:anim calcmode="lin" valueType="num">
                                      <p:cBhvr additive="base">
                                        <p:cTn id="42" dur="500" fill="hold"/>
                                        <p:tgtEl>
                                          <p:spTgt spid="3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fill="hold"/>
                                        <p:tgtEl>
                                          <p:spTgt spid="38"/>
                                        </p:tgtEl>
                                        <p:attrNameLst>
                                          <p:attrName>ppt_x</p:attrName>
                                        </p:attrNameLst>
                                      </p:cBhvr>
                                      <p:tavLst>
                                        <p:tav tm="0">
                                          <p:val>
                                            <p:strVal val="#ppt_x"/>
                                          </p:val>
                                        </p:tav>
                                        <p:tav tm="100000">
                                          <p:val>
                                            <p:strVal val="#ppt_x"/>
                                          </p:val>
                                        </p:tav>
                                      </p:tavLst>
                                    </p:anim>
                                    <p:anim calcmode="lin" valueType="num">
                                      <p:cBhvr additive="base">
                                        <p:cTn id="46" dur="500" fill="hold"/>
                                        <p:tgtEl>
                                          <p:spTgt spid="3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500" fill="hold"/>
                                        <p:tgtEl>
                                          <p:spTgt spid="39"/>
                                        </p:tgtEl>
                                        <p:attrNameLst>
                                          <p:attrName>ppt_x</p:attrName>
                                        </p:attrNameLst>
                                      </p:cBhvr>
                                      <p:tavLst>
                                        <p:tav tm="0">
                                          <p:val>
                                            <p:strVal val="#ppt_x"/>
                                          </p:val>
                                        </p:tav>
                                        <p:tav tm="100000">
                                          <p:val>
                                            <p:strVal val="#ppt_x"/>
                                          </p:val>
                                        </p:tav>
                                      </p:tavLst>
                                    </p:anim>
                                    <p:anim calcmode="lin" valueType="num">
                                      <p:cBhvr additive="base">
                                        <p:cTn id="50" dur="500" fill="hold"/>
                                        <p:tgtEl>
                                          <p:spTgt spid="3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ppt_x"/>
                                          </p:val>
                                        </p:tav>
                                        <p:tav tm="100000">
                                          <p:val>
                                            <p:strVal val="#ppt_x"/>
                                          </p:val>
                                        </p:tav>
                                      </p:tavLst>
                                    </p:anim>
                                    <p:anim calcmode="lin" valueType="num">
                                      <p:cBhvr additive="base">
                                        <p:cTn id="5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3" grpId="0"/>
      <p:bldP spid="29" grpId="0"/>
      <p:bldP spid="34" grpId="0"/>
      <p:bldP spid="36" grpId="0"/>
      <p:bldP spid="38"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III. </a:t>
            </a:r>
            <a:r>
              <a:rPr lang="en-US" sz="2400" b="1" err="1">
                <a:latin typeface="Times New Roman" panose="02020603050405020304" pitchFamily="18" charset="0"/>
                <a:cs typeface="Times New Roman" panose="02020603050405020304" pitchFamily="18" charset="0"/>
              </a:rPr>
              <a:t>PHƯƠNG</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PHÁP</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NGHIÊN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CỨU</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1" y="612587"/>
            <a:ext cx="6744099"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III.5</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Phương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pháp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hợp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nhất</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ảnh</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siêu</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phổ</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và</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đám</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mây</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điểm</a:t>
            </a:r>
            <a:endParaRPr lang="en-US" sz="2000" b="1">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6280022F-466D-4992-8C91-3FAB00D37176}"/>
              </a:ext>
            </a:extLst>
          </p:cNvPr>
          <p:cNvPicPr/>
          <p:nvPr/>
        </p:nvPicPr>
        <p:blipFill>
          <a:blip r:embed="rId2">
            <a:extLst>
              <a:ext uri="{28A0092B-C50C-407E-A947-70E740481C1C}">
                <a14:useLocalDpi xmlns:a14="http://schemas.microsoft.com/office/drawing/2010/main" val="0"/>
              </a:ext>
            </a:extLst>
          </a:blip>
          <a:stretch>
            <a:fillRect/>
          </a:stretch>
        </p:blipFill>
        <p:spPr>
          <a:xfrm>
            <a:off x="7636373" y="-1"/>
            <a:ext cx="4555627" cy="6858001"/>
          </a:xfrm>
          <a:prstGeom prst="rect">
            <a:avLst/>
          </a:prstGeom>
        </p:spPr>
      </p:pic>
      <p:sp>
        <p:nvSpPr>
          <p:cNvPr id="27" name="TextBox 26">
            <a:extLst>
              <a:ext uri="{FF2B5EF4-FFF2-40B4-BE49-F238E27FC236}">
                <a16:creationId xmlns:a16="http://schemas.microsoft.com/office/drawing/2014/main" id="{321D6462-7C19-45A2-8A69-DCDFFDB9353F}"/>
              </a:ext>
            </a:extLst>
          </p:cNvPr>
          <p:cNvSpPr txBox="1"/>
          <p:nvPr/>
        </p:nvSpPr>
        <p:spPr>
          <a:xfrm>
            <a:off x="1172918" y="6345753"/>
            <a:ext cx="6505754" cy="873572"/>
          </a:xfrm>
          <a:prstGeom prst="rect">
            <a:avLst/>
          </a:prstGeom>
          <a:noFill/>
        </p:spPr>
        <p:txBody>
          <a:bodyPr wrap="square">
            <a:spAutoFit/>
          </a:bodyPr>
          <a:lstStyle/>
          <a:p>
            <a:pPr indent="457200" algn="ctr">
              <a:lnSpc>
                <a:spcPct val="150000"/>
              </a:lnSpc>
            </a:pP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Hình 3.1</a:t>
            </a:r>
            <a:r>
              <a:rPr lang="en-US">
                <a:latin typeface="Times New Roman" panose="02020603050405020304" pitchFamily="18" charset="0"/>
                <a:ea typeface="맑은 고딕" panose="020B0503020000020004" pitchFamily="50" charset="-127"/>
                <a:cs typeface="Times New Roman" panose="02020603050405020304" pitchFamily="18" charset="0"/>
              </a:rPr>
              <a:t>2</a:t>
            </a: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 Quy trình hợp nhất ảnh siêu phổ và đám mây</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điểm</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a:p>
            <a:pPr indent="457200" algn="ctr">
              <a:lnSpc>
                <a:spcPct val="150000"/>
              </a:lnSpc>
            </a:pP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8" name="TextBox 27">
            <a:extLst>
              <a:ext uri="{FF2B5EF4-FFF2-40B4-BE49-F238E27FC236}">
                <a16:creationId xmlns:a16="http://schemas.microsoft.com/office/drawing/2014/main" id="{25F734B9-5110-4F12-8BBF-2D40DD765785}"/>
              </a:ext>
            </a:extLst>
          </p:cNvPr>
          <p:cNvSpPr txBox="1"/>
          <p:nvPr/>
        </p:nvSpPr>
        <p:spPr>
          <a:xfrm>
            <a:off x="58723" y="1149713"/>
            <a:ext cx="7407480" cy="1200329"/>
          </a:xfrm>
          <a:prstGeom prst="rect">
            <a:avLst/>
          </a:prstGeom>
          <a:noFill/>
        </p:spPr>
        <p:txBody>
          <a:bodyPr wrap="square">
            <a:spAutoFit/>
          </a:bodyPr>
          <a:lstStyle/>
          <a:p>
            <a:pPr marL="285750" indent="-285750" algn="just">
              <a:buFont typeface="Arial" panose="020B0604020202020204" pitchFamily="34" charset="0"/>
              <a:buChar char="•"/>
            </a:pPr>
            <a:r>
              <a:rPr lang="en-US" err="1">
                <a:latin typeface="Times New Roman" panose="02020603050405020304" pitchFamily="18" charset="0"/>
                <a:ea typeface="맑은 고딕" panose="020B0503020000020004" pitchFamily="50" charset="-127"/>
              </a:rPr>
              <a:t>Phần</a:t>
            </a:r>
            <a:r>
              <a:rPr lang="en-US">
                <a:latin typeface="Times New Roman" panose="02020603050405020304" pitchFamily="18" charset="0"/>
                <a:ea typeface="맑은 고딕" panose="020B0503020000020004" pitchFamily="50" charset="-127"/>
              </a:rPr>
              <a:t> </a:t>
            </a:r>
            <a:r>
              <a:rPr lang="en-US" err="1">
                <a:latin typeface="Times New Roman" panose="02020603050405020304" pitchFamily="18" charset="0"/>
                <a:ea typeface="맑은 고딕" panose="020B0503020000020004" pitchFamily="50" charset="-127"/>
              </a:rPr>
              <a:t>mềm</a:t>
            </a:r>
            <a:r>
              <a:rPr lang="en-US">
                <a:latin typeface="Times New Roman" panose="02020603050405020304" pitchFamily="18" charset="0"/>
                <a:ea typeface="맑은 고딕" panose="020B0503020000020004" pitchFamily="50" charset="-127"/>
              </a:rPr>
              <a:t> </a:t>
            </a:r>
            <a:r>
              <a:rPr lang="en-US" err="1">
                <a:latin typeface="Times New Roman" panose="02020603050405020304" pitchFamily="18" charset="0"/>
                <a:ea typeface="맑은 고딕" panose="020B0503020000020004" pitchFamily="50" charset="-127"/>
              </a:rPr>
              <a:t>sử</a:t>
            </a:r>
            <a:r>
              <a:rPr lang="en-US">
                <a:latin typeface="Times New Roman" panose="02020603050405020304" pitchFamily="18" charset="0"/>
                <a:ea typeface="맑은 고딕" panose="020B0503020000020004" pitchFamily="50" charset="-127"/>
              </a:rPr>
              <a:t> </a:t>
            </a:r>
            <a:r>
              <a:rPr lang="en-US" err="1">
                <a:latin typeface="Times New Roman" panose="02020603050405020304" pitchFamily="18" charset="0"/>
                <a:ea typeface="맑은 고딕" panose="020B0503020000020004" pitchFamily="50" charset="-127"/>
              </a:rPr>
              <a:t>dụng</a:t>
            </a:r>
            <a:r>
              <a:rPr lang="en-US">
                <a:latin typeface="Times New Roman" panose="02020603050405020304" pitchFamily="18" charset="0"/>
                <a:ea typeface="맑은 고딕" panose="020B0503020000020004" pitchFamily="50" charset="-127"/>
              </a:rPr>
              <a:t> </a:t>
            </a:r>
            <a:r>
              <a:rPr lang="en-US" err="1">
                <a:latin typeface="Times New Roman" panose="02020603050405020304" pitchFamily="18" charset="0"/>
                <a:ea typeface="맑은 고딕" panose="020B0503020000020004" pitchFamily="50" charset="-127"/>
              </a:rPr>
              <a:t>trong</a:t>
            </a:r>
            <a:r>
              <a:rPr lang="en-US">
                <a:latin typeface="Times New Roman" panose="02020603050405020304" pitchFamily="18" charset="0"/>
                <a:ea typeface="맑은 고딕" panose="020B0503020000020004" pitchFamily="50" charset="-127"/>
              </a:rPr>
              <a:t> </a:t>
            </a:r>
            <a:r>
              <a:rPr lang="en-US" err="1">
                <a:latin typeface="Times New Roman" panose="02020603050405020304" pitchFamily="18" charset="0"/>
                <a:ea typeface="맑은 고딕" panose="020B0503020000020004" pitchFamily="50" charset="-127"/>
              </a:rPr>
              <a:t>phương</a:t>
            </a:r>
            <a:r>
              <a:rPr lang="en-US">
                <a:latin typeface="Times New Roman" panose="02020603050405020304" pitchFamily="18" charset="0"/>
                <a:ea typeface="맑은 고딕" panose="020B0503020000020004" pitchFamily="50" charset="-127"/>
              </a:rPr>
              <a:t> </a:t>
            </a:r>
            <a:r>
              <a:rPr lang="en-US" err="1">
                <a:latin typeface="Times New Roman" panose="02020603050405020304" pitchFamily="18" charset="0"/>
                <a:ea typeface="맑은 고딕" panose="020B0503020000020004" pitchFamily="50" charset="-127"/>
              </a:rPr>
              <a:t>pháp</a:t>
            </a:r>
            <a:r>
              <a:rPr lang="en-US">
                <a:latin typeface="Times New Roman" panose="02020603050405020304" pitchFamily="18" charset="0"/>
                <a:ea typeface="맑은 고딕" panose="020B0503020000020004" pitchFamily="50" charset="-127"/>
              </a:rPr>
              <a:t> </a:t>
            </a:r>
            <a:r>
              <a:rPr lang="en-US" err="1">
                <a:latin typeface="Times New Roman" panose="02020603050405020304" pitchFamily="18" charset="0"/>
                <a:ea typeface="맑은 고딕" panose="020B0503020000020004" pitchFamily="50" charset="-127"/>
              </a:rPr>
              <a:t>là</a:t>
            </a:r>
            <a:r>
              <a:rPr lang="en-US">
                <a:latin typeface="Times New Roman" panose="02020603050405020304" pitchFamily="18" charset="0"/>
                <a:ea typeface="맑은 고딕" panose="020B0503020000020004" pitchFamily="50" charset="-127"/>
              </a:rPr>
              <a:t> </a:t>
            </a:r>
            <a:r>
              <a:rPr lang="en-US" sz="1800">
                <a:effectLst/>
                <a:latin typeface="Times New Roman" panose="02020603050405020304" pitchFamily="18" charset="0"/>
                <a:ea typeface="맑은 고딕" panose="020B0503020000020004" pitchFamily="50" charset="-127"/>
              </a:rPr>
              <a:t>Autodesk </a:t>
            </a:r>
            <a:r>
              <a:rPr lang="en-US" sz="1800" err="1">
                <a:effectLst/>
                <a:latin typeface="Times New Roman" panose="02020603050405020304" pitchFamily="18" charset="0"/>
                <a:ea typeface="맑은 고딕" panose="020B0503020000020004" pitchFamily="50" charset="-127"/>
              </a:rPr>
              <a:t>3ds</a:t>
            </a:r>
            <a:r>
              <a:rPr lang="en-US" sz="1800">
                <a:effectLst/>
                <a:latin typeface="Times New Roman" panose="02020603050405020304" pitchFamily="18" charset="0"/>
                <a:ea typeface="맑은 고딕" panose="020B0503020000020004" pitchFamily="50" charset="-127"/>
              </a:rPr>
              <a:t> Max.</a:t>
            </a:r>
          </a:p>
          <a:p>
            <a:pPr marL="285750" indent="-285750" algn="just">
              <a:buFont typeface="Arial" panose="020B0604020202020204" pitchFamily="34" charset="0"/>
              <a:buChar char="•"/>
            </a:pPr>
            <a:r>
              <a:rPr lang="en-US" err="1">
                <a:latin typeface="Times New Roman" panose="02020603050405020304" pitchFamily="18" charset="0"/>
                <a:ea typeface="맑은 고딕" panose="020B0503020000020004" pitchFamily="50" charset="-127"/>
              </a:rPr>
              <a:t>Dựa</a:t>
            </a:r>
            <a:r>
              <a:rPr lang="en-US">
                <a:latin typeface="Times New Roman" panose="02020603050405020304" pitchFamily="18" charset="0"/>
                <a:ea typeface="맑은 고딕" panose="020B0503020000020004" pitchFamily="50" charset="-127"/>
              </a:rPr>
              <a:t> </a:t>
            </a:r>
            <a:r>
              <a:rPr lang="en-US" err="1">
                <a:latin typeface="Times New Roman" panose="02020603050405020304" pitchFamily="18" charset="0"/>
                <a:ea typeface="맑은 고딕" panose="020B0503020000020004" pitchFamily="50" charset="-127"/>
              </a:rPr>
              <a:t>trên</a:t>
            </a:r>
            <a:r>
              <a:rPr lang="en-US">
                <a:latin typeface="Times New Roman" panose="02020603050405020304" pitchFamily="18" charset="0"/>
                <a:ea typeface="맑은 고딕" panose="020B0503020000020004" pitchFamily="50" charset="-127"/>
              </a:rPr>
              <a:t> </a:t>
            </a:r>
            <a:r>
              <a:rPr lang="en-US" err="1">
                <a:latin typeface="Times New Roman" panose="02020603050405020304" pitchFamily="18" charset="0"/>
                <a:ea typeface="맑은 고딕" panose="020B0503020000020004" pitchFamily="50" charset="-127"/>
              </a:rPr>
              <a:t>phương</a:t>
            </a:r>
            <a:r>
              <a:rPr lang="en-US">
                <a:latin typeface="Times New Roman" panose="02020603050405020304" pitchFamily="18" charset="0"/>
                <a:ea typeface="맑은 고딕" panose="020B0503020000020004" pitchFamily="50" charset="-127"/>
              </a:rPr>
              <a:t> </a:t>
            </a:r>
            <a:r>
              <a:rPr lang="en-US" err="1">
                <a:latin typeface="Times New Roman" panose="02020603050405020304" pitchFamily="18" charset="0"/>
                <a:ea typeface="맑은 고딕" panose="020B0503020000020004" pitchFamily="50" charset="-127"/>
              </a:rPr>
              <a:t>pháp</a:t>
            </a:r>
            <a:r>
              <a:rPr lang="en-US">
                <a:latin typeface="Times New Roman" panose="02020603050405020304" pitchFamily="18" charset="0"/>
                <a:ea typeface="맑은 고딕" panose="020B0503020000020004" pitchFamily="50" charset="-127"/>
              </a:rPr>
              <a:t> Scale-Invariant Feature Transform (SIFT). </a:t>
            </a:r>
          </a:p>
          <a:p>
            <a:pPr marL="285750" indent="-285750" algn="just">
              <a:buFont typeface="Arial" panose="020B0604020202020204" pitchFamily="34" charset="0"/>
              <a:buChar char="•"/>
            </a:pP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a:p>
            <a:pPr marL="285750" indent="-285750" algn="just">
              <a:buFont typeface="Arial" panose="020B0604020202020204" pitchFamily="34" charset="0"/>
              <a:buChar char="•"/>
            </a:pPr>
            <a:endParaRPr lang="en-US"/>
          </a:p>
        </p:txBody>
      </p:sp>
      <p:sp>
        <p:nvSpPr>
          <p:cNvPr id="30" name="Oval 29">
            <a:extLst>
              <a:ext uri="{FF2B5EF4-FFF2-40B4-BE49-F238E27FC236}">
                <a16:creationId xmlns:a16="http://schemas.microsoft.com/office/drawing/2014/main" id="{3C9A1479-0ECE-4AFD-8910-A28D4DFE2936}"/>
              </a:ext>
            </a:extLst>
          </p:cNvPr>
          <p:cNvSpPr/>
          <p:nvPr/>
        </p:nvSpPr>
        <p:spPr>
          <a:xfrm>
            <a:off x="58723" y="1778087"/>
            <a:ext cx="1526796" cy="8851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err="1">
                <a:latin typeface="Times New Roman" panose="02020603050405020304" pitchFamily="18" charset="0"/>
                <a:cs typeface="Times New Roman" panose="02020603050405020304" pitchFamily="18" charset="0"/>
              </a:rPr>
              <a:t>Ảnh</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siêu</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phổ</a:t>
            </a:r>
            <a:endParaRPr lang="en-US" b="1">
              <a:latin typeface="Times New Roman" panose="020206030504050203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id="{587381F8-5A29-411B-B9F9-71FB4B07638D}"/>
              </a:ext>
            </a:extLst>
          </p:cNvPr>
          <p:cNvSpPr/>
          <p:nvPr/>
        </p:nvSpPr>
        <p:spPr>
          <a:xfrm>
            <a:off x="2508308" y="1778087"/>
            <a:ext cx="1526796" cy="8851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err="1">
                <a:latin typeface="Times New Roman" panose="02020603050405020304" pitchFamily="18" charset="0"/>
                <a:cs typeface="Times New Roman" panose="02020603050405020304" pitchFamily="18" charset="0"/>
              </a:rPr>
              <a:t>Đám</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mây</a:t>
            </a:r>
            <a:r>
              <a:rPr lang="en-US" b="1">
                <a:latin typeface="Times New Roman" panose="02020603050405020304" pitchFamily="18" charset="0"/>
                <a:cs typeface="Times New Roman" panose="02020603050405020304" pitchFamily="18" charset="0"/>
              </a:rPr>
              <a:t> </a:t>
            </a:r>
            <a:r>
              <a:rPr lang="en-US" b="1" err="1">
                <a:latin typeface="Times New Roman" panose="02020603050405020304" pitchFamily="18" charset="0"/>
                <a:cs typeface="Times New Roman" panose="02020603050405020304" pitchFamily="18" charset="0"/>
              </a:rPr>
              <a:t>điểm</a:t>
            </a:r>
            <a:endParaRPr lang="en-US" b="1">
              <a:latin typeface="Times New Roman" panose="02020603050405020304" pitchFamily="18" charset="0"/>
              <a:cs typeface="Times New Roman" panose="02020603050405020304" pitchFamily="18" charset="0"/>
            </a:endParaRPr>
          </a:p>
        </p:txBody>
      </p:sp>
      <p:cxnSp>
        <p:nvCxnSpPr>
          <p:cNvPr id="41" name="Straight Arrow Connector 40">
            <a:extLst>
              <a:ext uri="{FF2B5EF4-FFF2-40B4-BE49-F238E27FC236}">
                <a16:creationId xmlns:a16="http://schemas.microsoft.com/office/drawing/2014/main" id="{A2BC8544-C65E-428A-B1ED-A8E8D13E93DE}"/>
              </a:ext>
            </a:extLst>
          </p:cNvPr>
          <p:cNvCxnSpPr>
            <a:cxnSpLocks/>
            <a:stCxn id="32" idx="4"/>
          </p:cNvCxnSpPr>
          <p:nvPr/>
        </p:nvCxnSpPr>
        <p:spPr>
          <a:xfrm>
            <a:off x="3271706" y="2663191"/>
            <a:ext cx="0" cy="289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0AE92755-5515-4C16-84A1-890B9CC1939A}"/>
              </a:ext>
            </a:extLst>
          </p:cNvPr>
          <p:cNvSpPr/>
          <p:nvPr/>
        </p:nvSpPr>
        <p:spPr>
          <a:xfrm>
            <a:off x="2508308" y="2952925"/>
            <a:ext cx="1506540" cy="88510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err="1">
                <a:latin typeface="Times New Roman" panose="02020603050405020304" pitchFamily="18" charset="0"/>
                <a:cs typeface="Times New Roman" panose="02020603050405020304" pitchFamily="18" charset="0"/>
              </a:rPr>
              <a:t>Keypoint</a:t>
            </a:r>
            <a:endParaRPr lang="en-US">
              <a:latin typeface="Times New Roman" panose="02020603050405020304" pitchFamily="18" charset="0"/>
              <a:cs typeface="Times New Roman" panose="02020603050405020304" pitchFamily="18" charset="0"/>
            </a:endParaRPr>
          </a:p>
        </p:txBody>
      </p:sp>
      <p:cxnSp>
        <p:nvCxnSpPr>
          <p:cNvPr id="43" name="Straight Arrow Connector 42">
            <a:extLst>
              <a:ext uri="{FF2B5EF4-FFF2-40B4-BE49-F238E27FC236}">
                <a16:creationId xmlns:a16="http://schemas.microsoft.com/office/drawing/2014/main" id="{7CE2320F-1AC8-4597-BF37-556AFAE7B22C}"/>
              </a:ext>
            </a:extLst>
          </p:cNvPr>
          <p:cNvCxnSpPr>
            <a:cxnSpLocks/>
          </p:cNvCxnSpPr>
          <p:nvPr/>
        </p:nvCxnSpPr>
        <p:spPr>
          <a:xfrm>
            <a:off x="872455" y="2663191"/>
            <a:ext cx="0" cy="289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73BA8E19-9102-48A2-85C0-412362EB1952}"/>
              </a:ext>
            </a:extLst>
          </p:cNvPr>
          <p:cNvSpPr/>
          <p:nvPr/>
        </p:nvSpPr>
        <p:spPr>
          <a:xfrm>
            <a:off x="78980" y="2962629"/>
            <a:ext cx="1506540" cy="885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err="1">
                <a:latin typeface="Times New Roman" panose="02020603050405020304" pitchFamily="18" charset="0"/>
                <a:cs typeface="Times New Roman" panose="02020603050405020304" pitchFamily="18" charset="0"/>
              </a:rPr>
              <a:t>Keypoint</a:t>
            </a:r>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96367C2-3613-40FA-8171-27615A6EBFF6}"/>
              </a:ext>
            </a:extLst>
          </p:cNvPr>
          <p:cNvSpPr txBox="1"/>
          <p:nvPr/>
        </p:nvSpPr>
        <p:spPr>
          <a:xfrm>
            <a:off x="931179" y="2659022"/>
            <a:ext cx="551754" cy="307777"/>
          </a:xfrm>
          <a:prstGeom prst="rect">
            <a:avLst/>
          </a:prstGeom>
          <a:noFill/>
        </p:spPr>
        <p:txBody>
          <a:bodyPr wrap="none" rtlCol="0">
            <a:spAutoFit/>
          </a:bodyPr>
          <a:lstStyle/>
          <a:p>
            <a:r>
              <a:rPr lang="en-US" sz="1400">
                <a:latin typeface="Times New Roman" panose="02020603050405020304" pitchFamily="18" charset="0"/>
                <a:cs typeface="Times New Roman" panose="02020603050405020304" pitchFamily="18" charset="0"/>
              </a:rPr>
              <a:t>SIFT</a:t>
            </a:r>
          </a:p>
        </p:txBody>
      </p:sp>
      <p:sp>
        <p:nvSpPr>
          <p:cNvPr id="45" name="TextBox 44">
            <a:extLst>
              <a:ext uri="{FF2B5EF4-FFF2-40B4-BE49-F238E27FC236}">
                <a16:creationId xmlns:a16="http://schemas.microsoft.com/office/drawing/2014/main" id="{6EC2D45F-08BC-4E58-8D2F-C39CFEDC1EF8}"/>
              </a:ext>
            </a:extLst>
          </p:cNvPr>
          <p:cNvSpPr txBox="1"/>
          <p:nvPr/>
        </p:nvSpPr>
        <p:spPr>
          <a:xfrm>
            <a:off x="3337229" y="2659022"/>
            <a:ext cx="551754" cy="307777"/>
          </a:xfrm>
          <a:prstGeom prst="rect">
            <a:avLst/>
          </a:prstGeom>
          <a:noFill/>
        </p:spPr>
        <p:txBody>
          <a:bodyPr wrap="none" rtlCol="0">
            <a:spAutoFit/>
          </a:bodyPr>
          <a:lstStyle/>
          <a:p>
            <a:r>
              <a:rPr lang="en-US" sz="1400">
                <a:latin typeface="Times New Roman" panose="02020603050405020304" pitchFamily="18" charset="0"/>
                <a:cs typeface="Times New Roman" panose="02020603050405020304" pitchFamily="18" charset="0"/>
              </a:rPr>
              <a:t>SIFT</a:t>
            </a:r>
          </a:p>
        </p:txBody>
      </p:sp>
      <p:cxnSp>
        <p:nvCxnSpPr>
          <p:cNvPr id="46" name="Straight Arrow Connector 45">
            <a:extLst>
              <a:ext uri="{FF2B5EF4-FFF2-40B4-BE49-F238E27FC236}">
                <a16:creationId xmlns:a16="http://schemas.microsoft.com/office/drawing/2014/main" id="{63B915B1-334E-4EE5-A225-B7B8BF5A9188}"/>
              </a:ext>
            </a:extLst>
          </p:cNvPr>
          <p:cNvCxnSpPr>
            <a:cxnSpLocks/>
          </p:cNvCxnSpPr>
          <p:nvPr/>
        </p:nvCxnSpPr>
        <p:spPr>
          <a:xfrm>
            <a:off x="3271706" y="3855015"/>
            <a:ext cx="0" cy="289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5DE115D6-AEB7-475E-827B-CE91016E4523}"/>
              </a:ext>
            </a:extLst>
          </p:cNvPr>
          <p:cNvSpPr/>
          <p:nvPr/>
        </p:nvSpPr>
        <p:spPr>
          <a:xfrm>
            <a:off x="2508308" y="4144749"/>
            <a:ext cx="1506540" cy="88510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err="1">
                <a:latin typeface="Times New Roman" panose="02020603050405020304" pitchFamily="18" charset="0"/>
                <a:cs typeface="Times New Roman" panose="02020603050405020304" pitchFamily="18" charset="0"/>
              </a:rPr>
              <a:t>Nhận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dạng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đối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tượng</a:t>
            </a:r>
            <a:endParaRPr lang="en-US">
              <a:latin typeface="Times New Roman" panose="02020603050405020304" pitchFamily="18" charset="0"/>
              <a:cs typeface="Times New Roman" panose="02020603050405020304" pitchFamily="18" charset="0"/>
            </a:endParaRPr>
          </a:p>
        </p:txBody>
      </p:sp>
      <p:cxnSp>
        <p:nvCxnSpPr>
          <p:cNvPr id="48" name="Straight Arrow Connector 47">
            <a:extLst>
              <a:ext uri="{FF2B5EF4-FFF2-40B4-BE49-F238E27FC236}">
                <a16:creationId xmlns:a16="http://schemas.microsoft.com/office/drawing/2014/main" id="{9D1573E0-5980-4ED9-B4A3-B966FCA65FEA}"/>
              </a:ext>
            </a:extLst>
          </p:cNvPr>
          <p:cNvCxnSpPr>
            <a:cxnSpLocks/>
          </p:cNvCxnSpPr>
          <p:nvPr/>
        </p:nvCxnSpPr>
        <p:spPr>
          <a:xfrm>
            <a:off x="872455" y="3855015"/>
            <a:ext cx="0" cy="289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70A02039-553E-4CC2-9A7C-1404BC6A08A5}"/>
              </a:ext>
            </a:extLst>
          </p:cNvPr>
          <p:cNvSpPr/>
          <p:nvPr/>
        </p:nvSpPr>
        <p:spPr>
          <a:xfrm>
            <a:off x="78980" y="4154453"/>
            <a:ext cx="1506540" cy="885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err="1">
                <a:latin typeface="Times New Roman" panose="02020603050405020304" pitchFamily="18" charset="0"/>
                <a:cs typeface="Times New Roman" panose="02020603050405020304" pitchFamily="18" charset="0"/>
              </a:rPr>
              <a:t>Nhận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dạng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đối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tượng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ảnh</a:t>
            </a:r>
            <a:endParaRPr lang="en-US">
              <a:latin typeface="Times New Roman" panose="02020603050405020304" pitchFamily="18" charset="0"/>
              <a:cs typeface="Times New Roman" panose="02020603050405020304" pitchFamily="18" charset="0"/>
            </a:endParaRPr>
          </a:p>
        </p:txBody>
      </p:sp>
      <p:sp>
        <p:nvSpPr>
          <p:cNvPr id="50" name="Rectangle 49">
            <a:extLst>
              <a:ext uri="{FF2B5EF4-FFF2-40B4-BE49-F238E27FC236}">
                <a16:creationId xmlns:a16="http://schemas.microsoft.com/office/drawing/2014/main" id="{5DF6DAA6-5053-4680-9558-7574F3C78389}"/>
              </a:ext>
            </a:extLst>
          </p:cNvPr>
          <p:cNvSpPr/>
          <p:nvPr/>
        </p:nvSpPr>
        <p:spPr>
          <a:xfrm>
            <a:off x="931180" y="5464820"/>
            <a:ext cx="2558640" cy="885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err="1">
                <a:latin typeface="Times New Roman" panose="02020603050405020304" pitchFamily="18" charset="0"/>
                <a:cs typeface="Times New Roman" panose="02020603050405020304" pitchFamily="18" charset="0"/>
              </a:rPr>
              <a:t>Hợp</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nhất</a:t>
            </a:r>
            <a:endParaRPr lang="en-US">
              <a:latin typeface="Times New Roman" panose="02020603050405020304" pitchFamily="18" charset="0"/>
              <a:cs typeface="Times New Roman" panose="02020603050405020304" pitchFamily="18" charset="0"/>
            </a:endParaRPr>
          </a:p>
        </p:txBody>
      </p:sp>
      <p:cxnSp>
        <p:nvCxnSpPr>
          <p:cNvPr id="51" name="Straight Arrow Connector 50">
            <a:extLst>
              <a:ext uri="{FF2B5EF4-FFF2-40B4-BE49-F238E27FC236}">
                <a16:creationId xmlns:a16="http://schemas.microsoft.com/office/drawing/2014/main" id="{35346F41-A67F-409C-9B00-00B4D6184E39}"/>
              </a:ext>
            </a:extLst>
          </p:cNvPr>
          <p:cNvCxnSpPr>
            <a:cxnSpLocks/>
            <a:endCxn id="50" idx="0"/>
          </p:cNvCxnSpPr>
          <p:nvPr/>
        </p:nvCxnSpPr>
        <p:spPr>
          <a:xfrm>
            <a:off x="872455" y="5029852"/>
            <a:ext cx="1338045" cy="434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0BBF2C7-1426-4F15-AB45-AEE2C72DEB94}"/>
              </a:ext>
            </a:extLst>
          </p:cNvPr>
          <p:cNvCxnSpPr>
            <a:cxnSpLocks/>
            <a:endCxn id="50" idx="0"/>
          </p:cNvCxnSpPr>
          <p:nvPr/>
        </p:nvCxnSpPr>
        <p:spPr>
          <a:xfrm flipH="1">
            <a:off x="2210500" y="5029852"/>
            <a:ext cx="1052818" cy="434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B39C338-01EE-4A37-89D4-547B6A67E4B6}"/>
              </a:ext>
            </a:extLst>
          </p:cNvPr>
          <p:cNvSpPr txBox="1"/>
          <p:nvPr/>
        </p:nvSpPr>
        <p:spPr>
          <a:xfrm>
            <a:off x="931179" y="3874506"/>
            <a:ext cx="902811" cy="307777"/>
          </a:xfrm>
          <a:prstGeom prst="rect">
            <a:avLst/>
          </a:prstGeom>
          <a:noFill/>
        </p:spPr>
        <p:txBody>
          <a:bodyPr wrap="none" rtlCol="0">
            <a:spAutoFit/>
          </a:bodyPr>
          <a:lstStyle/>
          <a:p>
            <a:r>
              <a:rPr lang="en-US" sz="1400">
                <a:latin typeface="Times New Roman" panose="02020603050405020304" pitchFamily="18" charset="0"/>
                <a:cs typeface="Times New Roman" panose="02020603050405020304" pitchFamily="18" charset="0"/>
              </a:rPr>
              <a:t>descriptor</a:t>
            </a:r>
          </a:p>
        </p:txBody>
      </p:sp>
      <p:sp>
        <p:nvSpPr>
          <p:cNvPr id="54" name="TextBox 53">
            <a:extLst>
              <a:ext uri="{FF2B5EF4-FFF2-40B4-BE49-F238E27FC236}">
                <a16:creationId xmlns:a16="http://schemas.microsoft.com/office/drawing/2014/main" id="{B1882B4E-F844-439B-9FA4-BDA709413D9A}"/>
              </a:ext>
            </a:extLst>
          </p:cNvPr>
          <p:cNvSpPr txBox="1"/>
          <p:nvPr/>
        </p:nvSpPr>
        <p:spPr>
          <a:xfrm>
            <a:off x="3337229" y="3874506"/>
            <a:ext cx="902811" cy="307777"/>
          </a:xfrm>
          <a:prstGeom prst="rect">
            <a:avLst/>
          </a:prstGeom>
          <a:noFill/>
        </p:spPr>
        <p:txBody>
          <a:bodyPr wrap="none" rtlCol="0">
            <a:spAutoFit/>
          </a:bodyPr>
          <a:lstStyle/>
          <a:p>
            <a:r>
              <a:rPr lang="en-US" sz="1400">
                <a:latin typeface="Times New Roman" panose="02020603050405020304" pitchFamily="18" charset="0"/>
                <a:cs typeface="Times New Roman" panose="02020603050405020304" pitchFamily="18" charset="0"/>
              </a:rPr>
              <a:t>descriptor</a:t>
            </a:r>
          </a:p>
        </p:txBody>
      </p:sp>
      <p:sp>
        <p:nvSpPr>
          <p:cNvPr id="55" name="TextBox 54">
            <a:extLst>
              <a:ext uri="{FF2B5EF4-FFF2-40B4-BE49-F238E27FC236}">
                <a16:creationId xmlns:a16="http://schemas.microsoft.com/office/drawing/2014/main" id="{A6267DE2-AEFC-45F9-9F54-C4429235BF73}"/>
              </a:ext>
            </a:extLst>
          </p:cNvPr>
          <p:cNvSpPr txBox="1"/>
          <p:nvPr/>
        </p:nvSpPr>
        <p:spPr>
          <a:xfrm>
            <a:off x="1685283" y="4860653"/>
            <a:ext cx="900982"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So </a:t>
            </a:r>
            <a:r>
              <a:rPr lang="en-US" sz="1400" err="1">
                <a:latin typeface="Times New Roman" panose="02020603050405020304" pitchFamily="18" charset="0"/>
                <a:cs typeface="Times New Roman" panose="02020603050405020304" pitchFamily="18" charset="0"/>
              </a:rPr>
              <a:t>sánh</a:t>
            </a:r>
            <a:r>
              <a:rPr lang="en-US" sz="1400">
                <a:latin typeface="Times New Roman" panose="02020603050405020304" pitchFamily="18" charset="0"/>
                <a:cs typeface="Times New Roman" panose="02020603050405020304" pitchFamily="18" charset="0"/>
              </a:rPr>
              <a:t> descriptor</a:t>
            </a:r>
          </a:p>
        </p:txBody>
      </p:sp>
      <p:sp>
        <p:nvSpPr>
          <p:cNvPr id="9" name="Slide Number Placeholder 8">
            <a:extLst>
              <a:ext uri="{FF2B5EF4-FFF2-40B4-BE49-F238E27FC236}">
                <a16:creationId xmlns:a16="http://schemas.microsoft.com/office/drawing/2014/main" id="{62BD517C-D610-470B-A253-3A5F9C6BA455}"/>
              </a:ext>
            </a:extLst>
          </p:cNvPr>
          <p:cNvSpPr>
            <a:spLocks noGrp="1"/>
          </p:cNvSpPr>
          <p:nvPr>
            <p:ph type="sldNum" sz="quarter" idx="12"/>
          </p:nvPr>
        </p:nvSpPr>
        <p:spPr/>
        <p:txBody>
          <a:bodyPr/>
          <a:lstStyle/>
          <a:p>
            <a:fld id="{27CE633F-9882-4A5C-83A2-1109D0C73261}" type="slidenum">
              <a:rPr lang="en-US" smtClean="0"/>
              <a:t>24</a:t>
            </a:fld>
            <a:endParaRPr lang="en-US"/>
          </a:p>
        </p:txBody>
      </p:sp>
    </p:spTree>
    <p:extLst>
      <p:ext uri="{BB962C8B-B14F-4D97-AF65-F5344CB8AC3E}">
        <p14:creationId xmlns:p14="http://schemas.microsoft.com/office/powerpoint/2010/main" val="176158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down)">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circle(in)">
                                      <p:cBhvr>
                                        <p:cTn id="12" dur="2000"/>
                                        <p:tgtEl>
                                          <p:spTgt spid="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heel(1)">
                                      <p:cBhvr>
                                        <p:cTn id="25" dur="2000"/>
                                        <p:tgtEl>
                                          <p:spTgt spid="43"/>
                                        </p:tgtEl>
                                      </p:cBhvr>
                                    </p:animEffect>
                                  </p:childTnLst>
                                </p:cTn>
                              </p:par>
                              <p:par>
                                <p:cTn id="26" presetID="21" presetClass="entr" presetSubtype="1"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heel(1)">
                                      <p:cBhvr>
                                        <p:cTn id="28" dur="2000"/>
                                        <p:tgtEl>
                                          <p:spTgt spid="41"/>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1)">
                                      <p:cBhvr>
                                        <p:cTn id="31" dur="2000"/>
                                        <p:tgtEl>
                                          <p:spTgt spid="5"/>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heel(1)">
                                      <p:cBhvr>
                                        <p:cTn id="34" dur="20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circle(in)">
                                      <p:cBhvr>
                                        <p:cTn id="39" dur="2000"/>
                                        <p:tgtEl>
                                          <p:spTgt spid="4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circle(in)">
                                      <p:cBhvr>
                                        <p:cTn id="42" dur="2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randombar(horizontal)">
                                      <p:cBhvr>
                                        <p:cTn id="47" dur="500"/>
                                        <p:tgtEl>
                                          <p:spTgt spid="48"/>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randombar(horizontal)">
                                      <p:cBhvr>
                                        <p:cTn id="50" dur="500"/>
                                        <p:tgtEl>
                                          <p:spTgt spid="53"/>
                                        </p:tgtEl>
                                      </p:cBhvr>
                                    </p:animEffect>
                                  </p:childTnLst>
                                </p:cTn>
                              </p:par>
                              <p:par>
                                <p:cTn id="51" presetID="14" presetClass="entr" presetSubtype="1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randombar(horizontal)">
                                      <p:cBhvr>
                                        <p:cTn id="53" dur="500"/>
                                        <p:tgtEl>
                                          <p:spTgt spid="4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randombar(horizontal)">
                                      <p:cBhvr>
                                        <p:cTn id="56" dur="500"/>
                                        <p:tgtEl>
                                          <p:spTgt spid="5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randombar(horizontal)">
                                      <p:cBhvr>
                                        <p:cTn id="61" dur="500"/>
                                        <p:tgtEl>
                                          <p:spTgt spid="49"/>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randombar(horizontal)">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wipe(down)">
                                      <p:cBhvr>
                                        <p:cTn id="69" dur="500"/>
                                        <p:tgtEl>
                                          <p:spTgt spid="55"/>
                                        </p:tgtEl>
                                      </p:cBhvr>
                                    </p:animEffect>
                                  </p:childTnLst>
                                </p:cTn>
                              </p:par>
                              <p:par>
                                <p:cTn id="70" presetID="22" presetClass="entr" presetSubtype="4" fill="hold"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down)">
                                      <p:cBhvr>
                                        <p:cTn id="72" dur="500"/>
                                        <p:tgtEl>
                                          <p:spTgt spid="51"/>
                                        </p:tgtEl>
                                      </p:cBhvr>
                                    </p:animEffect>
                                  </p:childTnLst>
                                </p:cTn>
                              </p:par>
                              <p:par>
                                <p:cTn id="73" presetID="22" presetClass="entr" presetSubtype="4"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wipe(down)">
                                      <p:cBhvr>
                                        <p:cTn id="75" dur="500"/>
                                        <p:tgtEl>
                                          <p:spTgt spid="52"/>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randombar(horizontal)">
                                      <p:cBhvr>
                                        <p:cTn id="8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42" grpId="0" animBg="1"/>
      <p:bldP spid="44" grpId="0" animBg="1"/>
      <p:bldP spid="5" grpId="0"/>
      <p:bldP spid="45" grpId="0"/>
      <p:bldP spid="47" grpId="0" animBg="1"/>
      <p:bldP spid="49" grpId="0" animBg="1"/>
      <p:bldP spid="50" grpId="0" animBg="1"/>
      <p:bldP spid="53" grpId="0"/>
      <p:bldP spid="54" grpId="0"/>
      <p:bldP spid="5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635046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IV. </a:t>
            </a:r>
            <a:r>
              <a:rPr lang="en-US" sz="2400" b="1" err="1">
                <a:latin typeface="Times New Roman" panose="02020603050405020304" pitchFamily="18" charset="0"/>
                <a:cs typeface="Times New Roman" panose="02020603050405020304" pitchFamily="18" charset="0"/>
              </a:rPr>
              <a:t>KẾT</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QUẢ</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THỰC</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HIỆN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VÀ</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THẢO</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LUẬN</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1" y="612587"/>
            <a:ext cx="6744099"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IV.1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Độ</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nhiễu</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của</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ảnh</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sau</a:t>
            </a:r>
            <a:r>
              <a:rPr lang="en-US" sz="2000" b="1">
                <a:latin typeface="Times New Roman" panose="02020603050405020304" pitchFamily="18" charset="0"/>
                <a:cs typeface="Times New Roman" panose="02020603050405020304" pitchFamily="18" charset="0"/>
              </a:rPr>
              <a:t> khi </a:t>
            </a:r>
            <a:r>
              <a:rPr lang="en-US" sz="2000" b="1" err="1">
                <a:latin typeface="Times New Roman" panose="02020603050405020304" pitchFamily="18" charset="0"/>
                <a:cs typeface="Times New Roman" panose="02020603050405020304" pitchFamily="18" charset="0"/>
              </a:rPr>
              <a:t>xử</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lý</a:t>
            </a:r>
            <a:endParaRPr lang="en-US" sz="2000" b="1">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41E0C3BD-2DC8-4AAF-ABA3-6F475377207E}"/>
              </a:ext>
            </a:extLst>
          </p:cNvPr>
          <p:cNvSpPr txBox="1"/>
          <p:nvPr/>
        </p:nvSpPr>
        <p:spPr>
          <a:xfrm>
            <a:off x="315140" y="1095359"/>
            <a:ext cx="3241792"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IV.4.1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Phép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biến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đổi</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MNF</a:t>
            </a:r>
            <a:endParaRPr lang="en-US" sz="2000" b="1">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D885BBFF-8F5E-4A7B-BD42-0116DDC9E121}"/>
              </a:ext>
            </a:extLst>
          </p:cNvPr>
          <p:cNvSpPr txBox="1"/>
          <p:nvPr/>
        </p:nvSpPr>
        <p:spPr>
          <a:xfrm>
            <a:off x="4393" y="1559110"/>
            <a:ext cx="6630402" cy="3782061"/>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err="1">
                <a:latin typeface="Times New Roman" panose="02020603050405020304" pitchFamily="18" charset="0"/>
                <a:cs typeface="Times New Roman" panose="02020603050405020304" pitchFamily="18" charset="0"/>
              </a:rPr>
              <a:t>Biểu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đồ</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bên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thể</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hiện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rõ</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các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giá</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trị</a:t>
            </a:r>
            <a:r>
              <a:rPr lang="en-US">
                <a:latin typeface="Times New Roman" panose="02020603050405020304" pitchFamily="18" charset="0"/>
                <a:cs typeface="Times New Roman" panose="02020603050405020304" pitchFamily="18" charset="0"/>
              </a:rPr>
              <a:t> eigenvalue </a:t>
            </a:r>
            <a:r>
              <a:rPr lang="en-US" err="1">
                <a:latin typeface="Times New Roman" panose="02020603050405020304" pitchFamily="18" charset="0"/>
                <a:cs typeface="Times New Roman" panose="02020603050405020304" pitchFamily="18" charset="0"/>
              </a:rPr>
              <a:t>trên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trục</a:t>
            </a:r>
            <a:r>
              <a:rPr lang="en-US">
                <a:latin typeface="Times New Roman" panose="02020603050405020304" pitchFamily="18" charset="0"/>
                <a:cs typeface="Times New Roman" panose="02020603050405020304" pitchFamily="18" charset="0"/>
              </a:rPr>
              <a:t> tung </a:t>
            </a:r>
            <a:r>
              <a:rPr lang="en-US" err="1">
                <a:latin typeface="Times New Roman" panose="02020603050405020304" pitchFamily="18" charset="0"/>
                <a:cs typeface="Times New Roman" panose="02020603050405020304" pitchFamily="18" charset="0"/>
              </a:rPr>
              <a:t>và</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hoành</a:t>
            </a:r>
            <a:r>
              <a:rPr lang="en-US">
                <a:latin typeface="Times New Roman" panose="02020603050405020304" pitchFamily="18" charset="0"/>
                <a:cs typeface="Times New Roman" panose="02020603050405020304" pitchFamily="18" charset="0"/>
              </a:rPr>
              <a:t>.</a:t>
            </a:r>
          </a:p>
          <a:p>
            <a:pPr marL="285750" indent="-285750" algn="just">
              <a:lnSpc>
                <a:spcPct val="150000"/>
              </a:lnSpc>
              <a:buFont typeface="Arial" panose="020B0604020202020204" pitchFamily="34" charset="0"/>
              <a:buChar char="•"/>
            </a:pPr>
            <a:r>
              <a:rPr lang="en-US">
                <a:latin typeface="Times New Roman" panose="02020603050405020304" pitchFamily="18" charset="0"/>
                <a:cs typeface="Times New Roman" panose="02020603050405020304" pitchFamily="18" charset="0"/>
              </a:rPr>
              <a:t>E</a:t>
            </a:r>
            <a:r>
              <a:rPr lang="vi-VN">
                <a:latin typeface="Times New Roman" panose="02020603050405020304" pitchFamily="18" charset="0"/>
                <a:cs typeface="Times New Roman" panose="02020603050405020304" pitchFamily="18" charset="0"/>
              </a:rPr>
              <a:t>igenvalue là hệ số chuyển đổi trong phân tích các dữ liệu thông tin, thành phần có trong ảnh có thể được sử dụng để xác định phần trăm tổng phương sai được giải thích phép phân tích thành phần chính</a:t>
            </a:r>
            <a:r>
              <a:rPr lang="en-US">
                <a:latin typeface="Times New Roman" panose="02020603050405020304" pitchFamily="18" charset="0"/>
                <a:cs typeface="Times New Roman" panose="02020603050405020304" pitchFamily="18" charset="0"/>
              </a:rPr>
              <a:t>.</a:t>
            </a:r>
          </a:p>
          <a:p>
            <a:pPr marL="285750" indent="-285750" algn="just">
              <a:lnSpc>
                <a:spcPct val="150000"/>
              </a:lnSpc>
              <a:buFont typeface="Arial" panose="020B0604020202020204" pitchFamily="34" charset="0"/>
              <a:buChar char="•"/>
            </a:pPr>
            <a:r>
              <a:rPr lang="vi-VN">
                <a:latin typeface="Times New Roman" panose="02020603050405020304" pitchFamily="18" charset="0"/>
                <a:cs typeface="Times New Roman" panose="02020603050405020304" pitchFamily="18" charset="0"/>
              </a:rPr>
              <a:t>Chọn các kênh có giá trị eigenvalues lớn hơn hoặc bằng 2. Thông thường, các kênh đầu tiên sẽ chứa nhiều thông tin và ít nhiễu hơn </a:t>
            </a:r>
            <a:r>
              <a:rPr lang="en-US">
                <a:latin typeface="Times New Roman" panose="02020603050405020304" pitchFamily="18" charset="0"/>
                <a:cs typeface="Times New Roman" panose="02020603050405020304" pitchFamily="18" charset="0"/>
              </a:rPr>
              <a:t>.</a:t>
            </a:r>
          </a:p>
          <a:p>
            <a:pPr marL="285750" indent="-285750" algn="just">
              <a:lnSpc>
                <a:spcPct val="150000"/>
              </a:lnSpc>
              <a:buFont typeface="Arial" panose="020B0604020202020204" pitchFamily="34" charset="0"/>
              <a:buChar char="•"/>
            </a:pPr>
            <a:endParaRPr lang="en-US">
              <a:latin typeface="Times New Roman" panose="02020603050405020304" pitchFamily="18" charset="0"/>
              <a:cs typeface="Times New Roman" panose="02020603050405020304" pitchFamily="18" charset="0"/>
            </a:endParaRPr>
          </a:p>
        </p:txBody>
      </p:sp>
      <p:pic>
        <p:nvPicPr>
          <p:cNvPr id="35" name="Picture 34">
            <a:extLst>
              <a:ext uri="{FF2B5EF4-FFF2-40B4-BE49-F238E27FC236}">
                <a16:creationId xmlns:a16="http://schemas.microsoft.com/office/drawing/2014/main" id="{D3ACB142-5B41-4C10-8151-5F4B337FFAD5}"/>
              </a:ext>
            </a:extLst>
          </p:cNvPr>
          <p:cNvPicPr/>
          <p:nvPr/>
        </p:nvPicPr>
        <p:blipFill rotWithShape="1">
          <a:blip r:embed="rId2"/>
          <a:srcRect t="13262"/>
          <a:stretch/>
        </p:blipFill>
        <p:spPr bwMode="auto">
          <a:xfrm>
            <a:off x="6689124" y="1237840"/>
            <a:ext cx="5502876" cy="3686497"/>
          </a:xfrm>
          <a:prstGeom prst="rect">
            <a:avLst/>
          </a:prstGeom>
          <a:ln>
            <a:noFill/>
          </a:ln>
          <a:extLst>
            <a:ext uri="{53640926-AAD7-44D8-BBD7-CCE9431645EC}">
              <a14:shadowObscured xmlns:a14="http://schemas.microsoft.com/office/drawing/2010/main"/>
            </a:ext>
          </a:extLst>
        </p:spPr>
      </p:pic>
      <p:sp>
        <p:nvSpPr>
          <p:cNvPr id="36" name="TextBox 35">
            <a:extLst>
              <a:ext uri="{FF2B5EF4-FFF2-40B4-BE49-F238E27FC236}">
                <a16:creationId xmlns:a16="http://schemas.microsoft.com/office/drawing/2014/main" id="{102DC1F0-92D1-4DF4-917A-1874AE188095}"/>
              </a:ext>
            </a:extLst>
          </p:cNvPr>
          <p:cNvSpPr txBox="1"/>
          <p:nvPr/>
        </p:nvSpPr>
        <p:spPr>
          <a:xfrm>
            <a:off x="5397488" y="4859797"/>
            <a:ext cx="7144840" cy="458074"/>
          </a:xfrm>
          <a:prstGeom prst="rect">
            <a:avLst/>
          </a:prstGeom>
          <a:noFill/>
        </p:spPr>
        <p:txBody>
          <a:bodyPr wrap="square">
            <a:spAutoFit/>
          </a:bodyPr>
          <a:lstStyle/>
          <a:p>
            <a:pPr indent="457200" algn="ctr">
              <a:lnSpc>
                <a:spcPct val="150000"/>
              </a:lnSpc>
            </a:pP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Hình 4.1. Biểu đồ các giá trị eigenvalue của khu vực nghiên cứu</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F3FB00D6-6BE2-46FF-8092-C04498A8596C}"/>
              </a:ext>
            </a:extLst>
          </p:cNvPr>
          <p:cNvCxnSpPr/>
          <p:nvPr/>
        </p:nvCxnSpPr>
        <p:spPr>
          <a:xfrm>
            <a:off x="7415868" y="1711354"/>
            <a:ext cx="4269996" cy="24999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F4901BE-B9D3-458D-9CAA-911231A34036}"/>
              </a:ext>
            </a:extLst>
          </p:cNvPr>
          <p:cNvSpPr txBox="1"/>
          <p:nvPr/>
        </p:nvSpPr>
        <p:spPr>
          <a:xfrm rot="1941808">
            <a:off x="8666429" y="2514556"/>
            <a:ext cx="2008883" cy="369332"/>
          </a:xfrm>
          <a:prstGeom prst="rect">
            <a:avLst/>
          </a:prstGeom>
          <a:noFill/>
        </p:spPr>
        <p:txBody>
          <a:bodyPr wrap="none" rtlCol="0">
            <a:spAutoFit/>
          </a:bodyPr>
          <a:lstStyle/>
          <a:p>
            <a:r>
              <a:rPr lang="en-US" b="1" err="1">
                <a:solidFill>
                  <a:schemeClr val="bg1"/>
                </a:solidFill>
                <a:latin typeface="Times New Roman" panose="02020603050405020304" pitchFamily="18" charset="0"/>
                <a:cs typeface="Times New Roman" panose="02020603050405020304" pitchFamily="18" charset="0"/>
              </a:rPr>
              <a:t>Có</a:t>
            </a:r>
            <a:r>
              <a:rPr lang="en-US" b="1">
                <a:solidFill>
                  <a:schemeClr val="bg1"/>
                </a:solidFill>
                <a:latin typeface="Times New Roman" panose="02020603050405020304" pitchFamily="18" charset="0"/>
                <a:cs typeface="Times New Roman" panose="02020603050405020304" pitchFamily="18" charset="0"/>
              </a:rPr>
              <a:t> xu </a:t>
            </a:r>
            <a:r>
              <a:rPr lang="en-US" b="1" err="1">
                <a:solidFill>
                  <a:schemeClr val="bg1"/>
                </a:solidFill>
                <a:latin typeface="Times New Roman" panose="02020603050405020304" pitchFamily="18" charset="0"/>
                <a:cs typeface="Times New Roman" panose="02020603050405020304" pitchFamily="18" charset="0"/>
              </a:rPr>
              <a:t>hướng</a:t>
            </a:r>
            <a:r>
              <a:rPr lang="en-US"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giảm</a:t>
            </a:r>
            <a:endParaRPr lang="en-US" b="1">
              <a:solidFill>
                <a:schemeClr val="bg1"/>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04976D93-47B3-4C2B-9CEF-2907EED4A798}"/>
              </a:ext>
            </a:extLst>
          </p:cNvPr>
          <p:cNvCxnSpPr>
            <a:cxnSpLocks/>
          </p:cNvCxnSpPr>
          <p:nvPr/>
        </p:nvCxnSpPr>
        <p:spPr>
          <a:xfrm>
            <a:off x="7998555" y="1289149"/>
            <a:ext cx="19779" cy="3301753"/>
          </a:xfrm>
          <a:prstGeom prst="line">
            <a:avLst/>
          </a:prstGeom>
          <a:ln w="38100"/>
        </p:spPr>
        <p:style>
          <a:lnRef idx="1">
            <a:schemeClr val="accent4"/>
          </a:lnRef>
          <a:fillRef idx="0">
            <a:schemeClr val="accent4"/>
          </a:fillRef>
          <a:effectRef idx="0">
            <a:schemeClr val="accent4"/>
          </a:effectRef>
          <a:fontRef idx="minor">
            <a:schemeClr val="tx1"/>
          </a:fontRef>
        </p:style>
      </p:cxnSp>
      <p:sp>
        <p:nvSpPr>
          <p:cNvPr id="19" name="TextBox 18">
            <a:extLst>
              <a:ext uri="{FF2B5EF4-FFF2-40B4-BE49-F238E27FC236}">
                <a16:creationId xmlns:a16="http://schemas.microsoft.com/office/drawing/2014/main" id="{E0A9BC09-6E91-40BA-A67A-55C95C7E2910}"/>
              </a:ext>
            </a:extLst>
          </p:cNvPr>
          <p:cNvSpPr txBox="1"/>
          <p:nvPr/>
        </p:nvSpPr>
        <p:spPr>
          <a:xfrm>
            <a:off x="8022637" y="3460447"/>
            <a:ext cx="1894542" cy="1077218"/>
          </a:xfrm>
          <a:prstGeom prst="rect">
            <a:avLst/>
          </a:prstGeom>
          <a:noFill/>
        </p:spPr>
        <p:txBody>
          <a:bodyPr wrap="square" rtlCol="0">
            <a:spAutoFit/>
          </a:bodyPr>
          <a:lstStyle/>
          <a:p>
            <a:pPr algn="just"/>
            <a:r>
              <a:rPr lang="en-US" sz="1600" b="1">
                <a:solidFill>
                  <a:schemeClr val="bg1"/>
                </a:solidFill>
                <a:latin typeface="Times New Roman" panose="02020603050405020304" pitchFamily="18" charset="0"/>
                <a:cs typeface="Times New Roman" panose="02020603050405020304" pitchFamily="18" charset="0"/>
              </a:rPr>
              <a:t>50 </a:t>
            </a:r>
            <a:r>
              <a:rPr lang="en-US" sz="1600" b="1" err="1">
                <a:solidFill>
                  <a:schemeClr val="bg1"/>
                </a:solidFill>
                <a:latin typeface="Times New Roman" panose="02020603050405020304" pitchFamily="18" charset="0"/>
                <a:cs typeface="Times New Roman" panose="02020603050405020304" pitchFamily="18" charset="0"/>
              </a:rPr>
              <a:t>kênh</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đầu</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tiên</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có</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nhiều</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thông</a:t>
            </a:r>
            <a:r>
              <a:rPr lang="en-US" sz="1600" b="1">
                <a:solidFill>
                  <a:schemeClr val="bg1"/>
                </a:solidFill>
                <a:latin typeface="Times New Roman" panose="02020603050405020304" pitchFamily="18" charset="0"/>
                <a:cs typeface="Times New Roman" panose="02020603050405020304" pitchFamily="18" charset="0"/>
              </a:rPr>
              <a:t> tin </a:t>
            </a:r>
            <a:r>
              <a:rPr lang="en-US" sz="1600" b="1" err="1">
                <a:solidFill>
                  <a:schemeClr val="bg1"/>
                </a:solidFill>
                <a:latin typeface="Times New Roman" panose="02020603050405020304" pitchFamily="18" charset="0"/>
                <a:cs typeface="Times New Roman" panose="02020603050405020304" pitchFamily="18" charset="0"/>
              </a:rPr>
              <a:t>hơn</a:t>
            </a:r>
            <a:r>
              <a:rPr lang="en-US" sz="1600" b="1">
                <a:solidFill>
                  <a:schemeClr val="bg1"/>
                </a:solidFill>
                <a:latin typeface="Times New Roman" panose="02020603050405020304" pitchFamily="18" charset="0"/>
                <a:cs typeface="Times New Roman" panose="02020603050405020304" pitchFamily="18" charset="0"/>
              </a:rPr>
              <a:t> so </a:t>
            </a:r>
            <a:r>
              <a:rPr lang="en-US" sz="1600" b="1" err="1">
                <a:solidFill>
                  <a:schemeClr val="bg1"/>
                </a:solidFill>
                <a:latin typeface="Times New Roman" panose="02020603050405020304" pitchFamily="18" charset="0"/>
                <a:cs typeface="Times New Roman" panose="02020603050405020304" pitchFamily="18" charset="0"/>
              </a:rPr>
              <a:t>với</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các</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kênh</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khác</a:t>
            </a:r>
            <a:endParaRPr lang="en-US" sz="1600" b="1">
              <a:solidFill>
                <a:schemeClr val="bg1"/>
              </a:solidFill>
              <a:latin typeface="Times New Roman" panose="02020603050405020304" pitchFamily="18" charset="0"/>
              <a:cs typeface="Times New Roman" panose="02020603050405020304" pitchFamily="18" charset="0"/>
            </a:endParaRPr>
          </a:p>
        </p:txBody>
      </p:sp>
      <p:sp>
        <p:nvSpPr>
          <p:cNvPr id="21" name="Slide Number Placeholder 20">
            <a:extLst>
              <a:ext uri="{FF2B5EF4-FFF2-40B4-BE49-F238E27FC236}">
                <a16:creationId xmlns:a16="http://schemas.microsoft.com/office/drawing/2014/main" id="{A0DD1470-65AA-43EF-8476-2916615585D7}"/>
              </a:ext>
            </a:extLst>
          </p:cNvPr>
          <p:cNvSpPr>
            <a:spLocks noGrp="1"/>
          </p:cNvSpPr>
          <p:nvPr>
            <p:ph type="sldNum" sz="quarter" idx="12"/>
          </p:nvPr>
        </p:nvSpPr>
        <p:spPr/>
        <p:txBody>
          <a:bodyPr/>
          <a:lstStyle/>
          <a:p>
            <a:fld id="{27CE633F-9882-4A5C-83A2-1109D0C73261}" type="slidenum">
              <a:rPr lang="en-US" smtClean="0"/>
              <a:t>25</a:t>
            </a:fld>
            <a:endParaRPr lang="en-US"/>
          </a:p>
        </p:txBody>
      </p:sp>
    </p:spTree>
    <p:extLst>
      <p:ext uri="{BB962C8B-B14F-4D97-AF65-F5344CB8AC3E}">
        <p14:creationId xmlns:p14="http://schemas.microsoft.com/office/powerpoint/2010/main" val="128057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arn(inVertical)">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barn(inVertical)">
                                      <p:cBhvr>
                                        <p:cTn id="12" dur="5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4">
                                            <p:txEl>
                                              <p:pRg st="2" end="2"/>
                                            </p:txEl>
                                          </p:spTgt>
                                        </p:tgtEl>
                                        <p:attrNameLst>
                                          <p:attrName>style.visibility</p:attrName>
                                        </p:attrNameLst>
                                      </p:cBhvr>
                                      <p:to>
                                        <p:strVal val="visible"/>
                                      </p:to>
                                    </p:set>
                                    <p:animEffect transition="in" filter="wheel(1)">
                                      <p:cBhvr>
                                        <p:cTn id="29" dur="2000"/>
                                        <p:tgtEl>
                                          <p:spTgt spid="3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9"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635046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IV. </a:t>
            </a:r>
            <a:r>
              <a:rPr lang="en-US" sz="2400" b="1" err="1">
                <a:latin typeface="Times New Roman" panose="02020603050405020304" pitchFamily="18" charset="0"/>
                <a:cs typeface="Times New Roman" panose="02020603050405020304" pitchFamily="18" charset="0"/>
              </a:rPr>
              <a:t>KẾT</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QUẢ</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THỰC</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HIỆN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VÀ</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THẢO</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LUẬN</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1" y="612587"/>
            <a:ext cx="6744099"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IV.1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Độ</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nhiễu</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của</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ảnh</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sau</a:t>
            </a:r>
            <a:r>
              <a:rPr lang="en-US" sz="2000" b="1">
                <a:latin typeface="Times New Roman" panose="02020603050405020304" pitchFamily="18" charset="0"/>
                <a:cs typeface="Times New Roman" panose="02020603050405020304" pitchFamily="18" charset="0"/>
              </a:rPr>
              <a:t> khi </a:t>
            </a:r>
            <a:r>
              <a:rPr lang="en-US" sz="2000" b="1" err="1">
                <a:latin typeface="Times New Roman" panose="02020603050405020304" pitchFamily="18" charset="0"/>
                <a:cs typeface="Times New Roman" panose="02020603050405020304" pitchFamily="18" charset="0"/>
              </a:rPr>
              <a:t>xử</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lý</a:t>
            </a:r>
            <a:endParaRPr lang="en-US" sz="2000" b="1">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41E0C3BD-2DC8-4AAF-ABA3-6F475377207E}"/>
              </a:ext>
            </a:extLst>
          </p:cNvPr>
          <p:cNvSpPr txBox="1"/>
          <p:nvPr/>
        </p:nvSpPr>
        <p:spPr>
          <a:xfrm>
            <a:off x="315140" y="1095359"/>
            <a:ext cx="3241792"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IV.4.1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Phép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biến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đổi</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MNF</a:t>
            </a:r>
            <a:endParaRPr lang="en-US" sz="2000" b="1">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0A9BC09-6E91-40BA-A67A-55C95C7E2910}"/>
              </a:ext>
            </a:extLst>
          </p:cNvPr>
          <p:cNvSpPr txBox="1"/>
          <p:nvPr/>
        </p:nvSpPr>
        <p:spPr>
          <a:xfrm>
            <a:off x="8022637" y="3460447"/>
            <a:ext cx="1894542" cy="1077218"/>
          </a:xfrm>
          <a:prstGeom prst="rect">
            <a:avLst/>
          </a:prstGeom>
          <a:noFill/>
        </p:spPr>
        <p:txBody>
          <a:bodyPr wrap="square" rtlCol="0">
            <a:spAutoFit/>
          </a:bodyPr>
          <a:lstStyle/>
          <a:p>
            <a:pPr algn="just"/>
            <a:r>
              <a:rPr lang="en-US" sz="1600" b="1">
                <a:solidFill>
                  <a:schemeClr val="bg1"/>
                </a:solidFill>
                <a:latin typeface="Times New Roman" panose="02020603050405020304" pitchFamily="18" charset="0"/>
                <a:cs typeface="Times New Roman" panose="02020603050405020304" pitchFamily="18" charset="0"/>
              </a:rPr>
              <a:t>50 </a:t>
            </a:r>
            <a:r>
              <a:rPr lang="en-US" sz="1600" b="1" err="1">
                <a:solidFill>
                  <a:schemeClr val="bg1"/>
                </a:solidFill>
                <a:latin typeface="Times New Roman" panose="02020603050405020304" pitchFamily="18" charset="0"/>
                <a:cs typeface="Times New Roman" panose="02020603050405020304" pitchFamily="18" charset="0"/>
              </a:rPr>
              <a:t>kênh</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đầu</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tiên</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có</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nhiều</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thông</a:t>
            </a:r>
            <a:r>
              <a:rPr lang="en-US" sz="1600" b="1">
                <a:solidFill>
                  <a:schemeClr val="bg1"/>
                </a:solidFill>
                <a:latin typeface="Times New Roman" panose="02020603050405020304" pitchFamily="18" charset="0"/>
                <a:cs typeface="Times New Roman" panose="02020603050405020304" pitchFamily="18" charset="0"/>
              </a:rPr>
              <a:t> tin </a:t>
            </a:r>
            <a:r>
              <a:rPr lang="en-US" sz="1600" b="1" err="1">
                <a:solidFill>
                  <a:schemeClr val="bg1"/>
                </a:solidFill>
                <a:latin typeface="Times New Roman" panose="02020603050405020304" pitchFamily="18" charset="0"/>
                <a:cs typeface="Times New Roman" panose="02020603050405020304" pitchFamily="18" charset="0"/>
              </a:rPr>
              <a:t>hơn</a:t>
            </a:r>
            <a:r>
              <a:rPr lang="en-US" sz="1600" b="1">
                <a:solidFill>
                  <a:schemeClr val="bg1"/>
                </a:solidFill>
                <a:latin typeface="Times New Roman" panose="02020603050405020304" pitchFamily="18" charset="0"/>
                <a:cs typeface="Times New Roman" panose="02020603050405020304" pitchFamily="18" charset="0"/>
              </a:rPr>
              <a:t> so </a:t>
            </a:r>
            <a:r>
              <a:rPr lang="en-US" sz="1600" b="1" err="1">
                <a:solidFill>
                  <a:schemeClr val="bg1"/>
                </a:solidFill>
                <a:latin typeface="Times New Roman" panose="02020603050405020304" pitchFamily="18" charset="0"/>
                <a:cs typeface="Times New Roman" panose="02020603050405020304" pitchFamily="18" charset="0"/>
              </a:rPr>
              <a:t>với</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các</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kênh</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khác</a:t>
            </a:r>
            <a:endParaRPr lang="en-US" sz="1600" b="1">
              <a:solidFill>
                <a:schemeClr val="bg1"/>
              </a:solidFill>
              <a:latin typeface="Times New Roman" panose="02020603050405020304" pitchFamily="18" charset="0"/>
              <a:cs typeface="Times New Roman" panose="02020603050405020304" pitchFamily="18" charset="0"/>
            </a:endParaRPr>
          </a:p>
        </p:txBody>
      </p:sp>
      <p:pic>
        <p:nvPicPr>
          <p:cNvPr id="21" name="Picture 20" descr="A picture containing text&#10;&#10;Description automatically generated">
            <a:extLst>
              <a:ext uri="{FF2B5EF4-FFF2-40B4-BE49-F238E27FC236}">
                <a16:creationId xmlns:a16="http://schemas.microsoft.com/office/drawing/2014/main" id="{948F0E51-6F8C-4715-9403-65885CB82501}"/>
              </a:ext>
            </a:extLst>
          </p:cNvPr>
          <p:cNvPicPr/>
          <p:nvPr/>
        </p:nvPicPr>
        <p:blipFill>
          <a:blip r:embed="rId2">
            <a:extLst>
              <a:ext uri="{28A0092B-C50C-407E-A947-70E740481C1C}">
                <a14:useLocalDpi xmlns:a14="http://schemas.microsoft.com/office/drawing/2010/main" val="0"/>
              </a:ext>
            </a:extLst>
          </a:blip>
          <a:stretch>
            <a:fillRect/>
          </a:stretch>
        </p:blipFill>
        <p:spPr>
          <a:xfrm>
            <a:off x="6674265" y="1402302"/>
            <a:ext cx="5517735" cy="3178243"/>
          </a:xfrm>
          <a:prstGeom prst="rect">
            <a:avLst/>
          </a:prstGeom>
        </p:spPr>
      </p:pic>
      <p:sp>
        <p:nvSpPr>
          <p:cNvPr id="22" name="TextBox 21">
            <a:extLst>
              <a:ext uri="{FF2B5EF4-FFF2-40B4-BE49-F238E27FC236}">
                <a16:creationId xmlns:a16="http://schemas.microsoft.com/office/drawing/2014/main" id="{6A813D5C-5EBC-4EAD-874C-F7D2D5C09DDD}"/>
              </a:ext>
            </a:extLst>
          </p:cNvPr>
          <p:cNvSpPr txBox="1"/>
          <p:nvPr/>
        </p:nvSpPr>
        <p:spPr>
          <a:xfrm>
            <a:off x="6096000" y="4533364"/>
            <a:ext cx="6199974" cy="873572"/>
          </a:xfrm>
          <a:prstGeom prst="rect">
            <a:avLst/>
          </a:prstGeom>
          <a:noFill/>
        </p:spPr>
        <p:txBody>
          <a:bodyPr wrap="square">
            <a:spAutoFit/>
          </a:bodyPr>
          <a:lstStyle/>
          <a:p>
            <a:pPr indent="457200" algn="ctr">
              <a:lnSpc>
                <a:spcPct val="150000"/>
              </a:lnSpc>
            </a:pP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Hình 4.2. Những kênh đầu tiên sẽ chứa nhiều thông tin và ít nhiễu hơn </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23" name="TextBox 22">
            <a:extLst>
              <a:ext uri="{FF2B5EF4-FFF2-40B4-BE49-F238E27FC236}">
                <a16:creationId xmlns:a16="http://schemas.microsoft.com/office/drawing/2014/main" id="{58FB090C-68D3-4833-8956-9552FCB2033C}"/>
              </a:ext>
            </a:extLst>
          </p:cNvPr>
          <p:cNvSpPr txBox="1"/>
          <p:nvPr/>
        </p:nvSpPr>
        <p:spPr>
          <a:xfrm>
            <a:off x="29637" y="1491436"/>
            <a:ext cx="6199972" cy="700000"/>
          </a:xfrm>
          <a:prstGeom prst="rect">
            <a:avLst/>
          </a:prstGeom>
          <a:noFill/>
        </p:spPr>
        <p:txBody>
          <a:bodyPr wrap="square">
            <a:spAutoFit/>
          </a:bodyPr>
          <a:lstStyle/>
          <a:p>
            <a:pPr>
              <a:lnSpc>
                <a:spcPct val="150000"/>
              </a:lnSpc>
            </a:pPr>
            <a:r>
              <a:rPr lang="vi-VN" sz="1400">
                <a:effectLst/>
                <a:latin typeface="Times New Roman" panose="02020603050405020304" pitchFamily="18" charset="0"/>
                <a:ea typeface="맑은 고딕" panose="020B0503020000020004" pitchFamily="50" charset="-127"/>
                <a:cs typeface="Times New Roman" panose="02020603050405020304" pitchFamily="18" charset="0"/>
              </a:rPr>
              <a:t>Bảng 4.1. Giá trị eigenvalues của 36 kênh đầu tiên. Trong đó, 34 kênh có giá trị eigenvalues lớn hơn 2 được dùng cho phép biến đổi MNF nghịch đảo</a:t>
            </a:r>
            <a:endParaRPr lang="en-US" sz="1400">
              <a:effectLst/>
              <a:latin typeface="Times New Roman" panose="02020603050405020304" pitchFamily="18" charset="0"/>
              <a:ea typeface="맑은 고딕" panose="020B0503020000020004" pitchFamily="50" charset="-127"/>
              <a:cs typeface="Times New Roman" panose="02020603050405020304" pitchFamily="18" charset="0"/>
            </a:endParaRPr>
          </a:p>
        </p:txBody>
      </p:sp>
      <p:graphicFrame>
        <p:nvGraphicFramePr>
          <p:cNvPr id="5" name="Table 4">
            <a:extLst>
              <a:ext uri="{FF2B5EF4-FFF2-40B4-BE49-F238E27FC236}">
                <a16:creationId xmlns:a16="http://schemas.microsoft.com/office/drawing/2014/main" id="{F6083F9F-B017-40E2-B271-20DF6A2DA5C5}"/>
              </a:ext>
            </a:extLst>
          </p:cNvPr>
          <p:cNvGraphicFramePr>
            <a:graphicFrameLocks noGrp="1"/>
          </p:cNvGraphicFramePr>
          <p:nvPr>
            <p:extLst>
              <p:ext uri="{D42A27DB-BD31-4B8C-83A1-F6EECF244321}">
                <p14:modId xmlns:p14="http://schemas.microsoft.com/office/powerpoint/2010/main" val="2141523950"/>
              </p:ext>
            </p:extLst>
          </p:nvPr>
        </p:nvGraphicFramePr>
        <p:xfrm>
          <a:off x="95505" y="2218180"/>
          <a:ext cx="5758363" cy="4639817"/>
        </p:xfrm>
        <a:graphic>
          <a:graphicData uri="http://schemas.openxmlformats.org/drawingml/2006/table">
            <a:tbl>
              <a:tblPr firstRow="1" firstCol="1" bandRow="1">
                <a:tableStyleId>{5C22544A-7EE6-4342-B048-85BDC9FD1C3A}</a:tableStyleId>
              </a:tblPr>
              <a:tblGrid>
                <a:gridCol w="517690">
                  <a:extLst>
                    <a:ext uri="{9D8B030D-6E8A-4147-A177-3AD203B41FA5}">
                      <a16:colId xmlns:a16="http://schemas.microsoft.com/office/drawing/2014/main" val="3932181327"/>
                    </a:ext>
                  </a:extLst>
                </a:gridCol>
                <a:gridCol w="1389194">
                  <a:extLst>
                    <a:ext uri="{9D8B030D-6E8A-4147-A177-3AD203B41FA5}">
                      <a16:colId xmlns:a16="http://schemas.microsoft.com/office/drawing/2014/main" val="1331212496"/>
                    </a:ext>
                  </a:extLst>
                </a:gridCol>
                <a:gridCol w="517690">
                  <a:extLst>
                    <a:ext uri="{9D8B030D-6E8A-4147-A177-3AD203B41FA5}">
                      <a16:colId xmlns:a16="http://schemas.microsoft.com/office/drawing/2014/main" val="3321357515"/>
                    </a:ext>
                  </a:extLst>
                </a:gridCol>
                <a:gridCol w="1411135">
                  <a:extLst>
                    <a:ext uri="{9D8B030D-6E8A-4147-A177-3AD203B41FA5}">
                      <a16:colId xmlns:a16="http://schemas.microsoft.com/office/drawing/2014/main" val="1590982666"/>
                    </a:ext>
                  </a:extLst>
                </a:gridCol>
                <a:gridCol w="517690">
                  <a:extLst>
                    <a:ext uri="{9D8B030D-6E8A-4147-A177-3AD203B41FA5}">
                      <a16:colId xmlns:a16="http://schemas.microsoft.com/office/drawing/2014/main" val="2784839249"/>
                    </a:ext>
                  </a:extLst>
                </a:gridCol>
                <a:gridCol w="1404964">
                  <a:extLst>
                    <a:ext uri="{9D8B030D-6E8A-4147-A177-3AD203B41FA5}">
                      <a16:colId xmlns:a16="http://schemas.microsoft.com/office/drawing/2014/main" val="3183576354"/>
                    </a:ext>
                  </a:extLst>
                </a:gridCol>
              </a:tblGrid>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Kênh</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Giá trị eigenvalues</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Kênh</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Giá trị eigenvalues</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Kênh</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Giá trị eigenvalues</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1771749135"/>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118.6557</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13</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8.1090</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25</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3.1576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2934131462"/>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99.3176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14</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7.1525</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2.9767</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1520880575"/>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28.0422</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15</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6.4421</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27</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2.8539</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1948725999"/>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4</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24.0198</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6.0360</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28</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2.6312</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1979533989"/>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5</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20.7301</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17</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5.7256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29</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2.5256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479179049"/>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19.4361</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18</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5.0494</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30</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2.4248</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1864846819"/>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7</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16.4708</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19</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4.7780</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31</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2.2771</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3991249841"/>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8</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15.9477</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20</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4.3953</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32</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2.2349</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238064313"/>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9</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12.7086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21</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3.7969</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33</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2.1854</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297402518"/>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10</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10.9171</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22</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3.5629</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34</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2.0716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2850829332"/>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11</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9.9873</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23</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3.3309</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35</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1.9849</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3574227500"/>
                  </a:ext>
                </a:extLst>
              </a:tr>
              <a:tr h="356909">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12</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9.0936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24</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3.2855</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36</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tc>
                  <a:txBody>
                    <a:bodyPr/>
                    <a:lstStyle/>
                    <a:p>
                      <a:pPr indent="0" algn="ctr">
                        <a:lnSpc>
                          <a:spcPct val="150000"/>
                        </a:lnSpc>
                      </a:pPr>
                      <a:r>
                        <a:rPr lang="vi-VN" sz="1200">
                          <a:effectLst/>
                          <a:latin typeface="Times New Roman" panose="02020603050405020304" pitchFamily="18" charset="0"/>
                          <a:cs typeface="Times New Roman" panose="02020603050405020304" pitchFamily="18" charset="0"/>
                        </a:rPr>
                        <a:t>1.9485</a:t>
                      </a:r>
                      <a:endParaRPr lang="en-US" sz="1600">
                        <a:effectLst/>
                        <a:latin typeface="Times New Roman" panose="02020603050405020304" pitchFamily="18" charset="0"/>
                        <a:ea typeface="맑은 고딕" panose="020B0503020000020004" pitchFamily="50" charset="-127"/>
                        <a:cs typeface="Times New Roman" panose="02020603050405020304" pitchFamily="18" charset="0"/>
                      </a:endParaRPr>
                    </a:p>
                  </a:txBody>
                  <a:tcPr marL="53405" marR="53405" marT="0" marB="0"/>
                </a:tc>
                <a:extLst>
                  <a:ext uri="{0D108BD9-81ED-4DB2-BD59-A6C34878D82A}">
                    <a16:rowId xmlns:a16="http://schemas.microsoft.com/office/drawing/2014/main" val="2589537023"/>
                  </a:ext>
                </a:extLst>
              </a:tr>
            </a:tbl>
          </a:graphicData>
        </a:graphic>
      </p:graphicFrame>
      <p:cxnSp>
        <p:nvCxnSpPr>
          <p:cNvPr id="17" name="Straight Arrow Connector 16">
            <a:extLst>
              <a:ext uri="{FF2B5EF4-FFF2-40B4-BE49-F238E27FC236}">
                <a16:creationId xmlns:a16="http://schemas.microsoft.com/office/drawing/2014/main" id="{1A94B36D-2494-48E2-984A-DFBD3B14274D}"/>
              </a:ext>
            </a:extLst>
          </p:cNvPr>
          <p:cNvCxnSpPr/>
          <p:nvPr/>
        </p:nvCxnSpPr>
        <p:spPr>
          <a:xfrm>
            <a:off x="5990602" y="6204247"/>
            <a:ext cx="6152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0BFB1BD-9A5F-4DA3-896E-58C51E301157}"/>
              </a:ext>
            </a:extLst>
          </p:cNvPr>
          <p:cNvSpPr txBox="1"/>
          <p:nvPr/>
        </p:nvSpPr>
        <p:spPr>
          <a:xfrm>
            <a:off x="6753391" y="5894575"/>
            <a:ext cx="5490596" cy="646331"/>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34 </a:t>
            </a:r>
            <a:r>
              <a:rPr lang="en-US" err="1">
                <a:latin typeface="Times New Roman" panose="02020603050405020304" pitchFamily="18" charset="0"/>
                <a:cs typeface="Times New Roman" panose="02020603050405020304" pitchFamily="18" charset="0"/>
              </a:rPr>
              <a:t>kênh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có</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giá</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trị</a:t>
            </a:r>
            <a:r>
              <a:rPr lang="en-US">
                <a:latin typeface="Times New Roman" panose="02020603050405020304" pitchFamily="18" charset="0"/>
                <a:cs typeface="Times New Roman" panose="02020603050405020304" pitchFamily="18" charset="0"/>
              </a:rPr>
              <a:t> eigenvalue </a:t>
            </a:r>
            <a:r>
              <a:rPr lang="en-US" err="1">
                <a:latin typeface="Times New Roman" panose="02020603050405020304" pitchFamily="18" charset="0"/>
                <a:cs typeface="Times New Roman" panose="02020603050405020304" pitchFamily="18" charset="0"/>
              </a:rPr>
              <a:t>lớn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hơn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được</a:t>
            </a:r>
            <a:r>
              <a:rPr lang="en-US">
                <a:latin typeface="Times New Roman" panose="02020603050405020304" pitchFamily="18" charset="0"/>
                <a:cs typeface="Times New Roman" panose="02020603050405020304" pitchFamily="18" charset="0"/>
              </a:rPr>
              <a:t> dung cho </a:t>
            </a:r>
            <a:r>
              <a:rPr lang="en-US" err="1">
                <a:latin typeface="Times New Roman" panose="02020603050405020304" pitchFamily="18" charset="0"/>
                <a:cs typeface="Times New Roman" panose="02020603050405020304" pitchFamily="18" charset="0"/>
              </a:rPr>
              <a:t>phép</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biến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đổi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MNF</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nghịch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đảo</a:t>
            </a:r>
            <a:endParaRPr lang="en-US">
              <a:latin typeface="Times New Roman" panose="02020603050405020304" pitchFamily="18" charset="0"/>
              <a:cs typeface="Times New Roman" panose="02020603050405020304" pitchFamily="18" charset="0"/>
            </a:endParaRPr>
          </a:p>
        </p:txBody>
      </p:sp>
      <p:sp>
        <p:nvSpPr>
          <p:cNvPr id="25" name="Slide Number Placeholder 24">
            <a:extLst>
              <a:ext uri="{FF2B5EF4-FFF2-40B4-BE49-F238E27FC236}">
                <a16:creationId xmlns:a16="http://schemas.microsoft.com/office/drawing/2014/main" id="{86C09C00-6397-4658-B960-80EEA0479E57}"/>
              </a:ext>
            </a:extLst>
          </p:cNvPr>
          <p:cNvSpPr>
            <a:spLocks noGrp="1"/>
          </p:cNvSpPr>
          <p:nvPr>
            <p:ph type="sldNum" sz="quarter" idx="12"/>
          </p:nvPr>
        </p:nvSpPr>
        <p:spPr/>
        <p:txBody>
          <a:bodyPr/>
          <a:lstStyle/>
          <a:p>
            <a:fld id="{27CE633F-9882-4A5C-83A2-1109D0C73261}" type="slidenum">
              <a:rPr lang="en-US" smtClean="0"/>
              <a:t>26</a:t>
            </a:fld>
            <a:endParaRPr lang="en-US"/>
          </a:p>
        </p:txBody>
      </p:sp>
    </p:spTree>
    <p:extLst>
      <p:ext uri="{BB962C8B-B14F-4D97-AF65-F5344CB8AC3E}">
        <p14:creationId xmlns:p14="http://schemas.microsoft.com/office/powerpoint/2010/main" val="94734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heel(1)">
                                      <p:cBhvr>
                                        <p:cTn id="19" dur="2000"/>
                                        <p:tgtEl>
                                          <p:spTgt spid="23"/>
                                        </p:tgtEl>
                                      </p:cBhvr>
                                    </p:animEffect>
                                  </p:childTnLst>
                                </p:cTn>
                              </p:par>
                              <p:par>
                                <p:cTn id="20" presetID="21" presetClass="entr" presetSubtype="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635046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IV. </a:t>
            </a:r>
            <a:r>
              <a:rPr lang="en-US" sz="2400" b="1" err="1">
                <a:latin typeface="Times New Roman" panose="02020603050405020304" pitchFamily="18" charset="0"/>
                <a:cs typeface="Times New Roman" panose="02020603050405020304" pitchFamily="18" charset="0"/>
              </a:rPr>
              <a:t>KẾT</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QUẢ</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THỰC</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HIỆN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VÀ</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THẢO</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LUẬN</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1" y="612587"/>
            <a:ext cx="6744099"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IV.1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Độ</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nhiễu</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của</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ảnh</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sau</a:t>
            </a:r>
            <a:r>
              <a:rPr lang="en-US" sz="2000" b="1">
                <a:latin typeface="Times New Roman" panose="02020603050405020304" pitchFamily="18" charset="0"/>
                <a:cs typeface="Times New Roman" panose="02020603050405020304" pitchFamily="18" charset="0"/>
              </a:rPr>
              <a:t> khi </a:t>
            </a:r>
            <a:r>
              <a:rPr lang="en-US" sz="2000" b="1" err="1">
                <a:latin typeface="Times New Roman" panose="02020603050405020304" pitchFamily="18" charset="0"/>
                <a:cs typeface="Times New Roman" panose="02020603050405020304" pitchFamily="18" charset="0"/>
              </a:rPr>
              <a:t>xử</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lý</a:t>
            </a:r>
            <a:endParaRPr lang="en-US" sz="2000" b="1">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0A9BC09-6E91-40BA-A67A-55C95C7E2910}"/>
              </a:ext>
            </a:extLst>
          </p:cNvPr>
          <p:cNvSpPr txBox="1"/>
          <p:nvPr/>
        </p:nvSpPr>
        <p:spPr>
          <a:xfrm>
            <a:off x="8022637" y="3460447"/>
            <a:ext cx="1894542" cy="1077218"/>
          </a:xfrm>
          <a:prstGeom prst="rect">
            <a:avLst/>
          </a:prstGeom>
          <a:noFill/>
        </p:spPr>
        <p:txBody>
          <a:bodyPr wrap="square" rtlCol="0">
            <a:spAutoFit/>
          </a:bodyPr>
          <a:lstStyle/>
          <a:p>
            <a:pPr algn="just"/>
            <a:r>
              <a:rPr lang="en-US" sz="1600" b="1">
                <a:solidFill>
                  <a:schemeClr val="bg1"/>
                </a:solidFill>
                <a:latin typeface="Times New Roman" panose="02020603050405020304" pitchFamily="18" charset="0"/>
                <a:cs typeface="Times New Roman" panose="02020603050405020304" pitchFamily="18" charset="0"/>
              </a:rPr>
              <a:t>50 </a:t>
            </a:r>
            <a:r>
              <a:rPr lang="en-US" sz="1600" b="1" err="1">
                <a:solidFill>
                  <a:schemeClr val="bg1"/>
                </a:solidFill>
                <a:latin typeface="Times New Roman" panose="02020603050405020304" pitchFamily="18" charset="0"/>
                <a:cs typeface="Times New Roman" panose="02020603050405020304" pitchFamily="18" charset="0"/>
              </a:rPr>
              <a:t>kênh</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đầu</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tiên</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có</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nhiều</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thông</a:t>
            </a:r>
            <a:r>
              <a:rPr lang="en-US" sz="1600" b="1">
                <a:solidFill>
                  <a:schemeClr val="bg1"/>
                </a:solidFill>
                <a:latin typeface="Times New Roman" panose="02020603050405020304" pitchFamily="18" charset="0"/>
                <a:cs typeface="Times New Roman" panose="02020603050405020304" pitchFamily="18" charset="0"/>
              </a:rPr>
              <a:t> tin </a:t>
            </a:r>
            <a:r>
              <a:rPr lang="en-US" sz="1600" b="1" err="1">
                <a:solidFill>
                  <a:schemeClr val="bg1"/>
                </a:solidFill>
                <a:latin typeface="Times New Roman" panose="02020603050405020304" pitchFamily="18" charset="0"/>
                <a:cs typeface="Times New Roman" panose="02020603050405020304" pitchFamily="18" charset="0"/>
              </a:rPr>
              <a:t>hơn</a:t>
            </a:r>
            <a:r>
              <a:rPr lang="en-US" sz="1600" b="1">
                <a:solidFill>
                  <a:schemeClr val="bg1"/>
                </a:solidFill>
                <a:latin typeface="Times New Roman" panose="02020603050405020304" pitchFamily="18" charset="0"/>
                <a:cs typeface="Times New Roman" panose="02020603050405020304" pitchFamily="18" charset="0"/>
              </a:rPr>
              <a:t> so </a:t>
            </a:r>
            <a:r>
              <a:rPr lang="en-US" sz="1600" b="1" err="1">
                <a:solidFill>
                  <a:schemeClr val="bg1"/>
                </a:solidFill>
                <a:latin typeface="Times New Roman" panose="02020603050405020304" pitchFamily="18" charset="0"/>
                <a:cs typeface="Times New Roman" panose="02020603050405020304" pitchFamily="18" charset="0"/>
              </a:rPr>
              <a:t>với</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các</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kênh</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khác</a:t>
            </a:r>
            <a:endParaRPr lang="en-US" sz="1600" b="1">
              <a:solidFill>
                <a:schemeClr val="bg1"/>
              </a:solidFill>
              <a:latin typeface="Times New Roman" panose="02020603050405020304" pitchFamily="18" charset="0"/>
              <a:cs typeface="Times New Roman" panose="02020603050405020304" pitchFamily="18" charset="0"/>
            </a:endParaRPr>
          </a:p>
        </p:txBody>
      </p:sp>
      <p:grpSp>
        <p:nvGrpSpPr>
          <p:cNvPr id="25" name="그룹 5">
            <a:extLst>
              <a:ext uri="{FF2B5EF4-FFF2-40B4-BE49-F238E27FC236}">
                <a16:creationId xmlns:a16="http://schemas.microsoft.com/office/drawing/2014/main" id="{355D4383-05AC-4451-BBFC-3B5F9DE4CBE5}"/>
              </a:ext>
            </a:extLst>
          </p:cNvPr>
          <p:cNvGrpSpPr/>
          <p:nvPr/>
        </p:nvGrpSpPr>
        <p:grpSpPr>
          <a:xfrm>
            <a:off x="1065403" y="1311874"/>
            <a:ext cx="3144292" cy="5296150"/>
            <a:chOff x="91440" y="1662260"/>
            <a:chExt cx="2844307" cy="4901514"/>
          </a:xfrm>
        </p:grpSpPr>
        <p:pic>
          <p:nvPicPr>
            <p:cNvPr id="26" name="Picture 3">
              <a:extLst>
                <a:ext uri="{FF2B5EF4-FFF2-40B4-BE49-F238E27FC236}">
                  <a16:creationId xmlns:a16="http://schemas.microsoft.com/office/drawing/2014/main" id="{1B7DFB55-4A7F-414D-83BB-829CB6440770}"/>
                </a:ext>
              </a:extLst>
            </p:cNvPr>
            <p:cNvPicPr>
              <a:picLocks noChangeAspect="1"/>
            </p:cNvPicPr>
            <p:nvPr/>
          </p:nvPicPr>
          <p:blipFill rotWithShape="1">
            <a:blip r:embed="rId2"/>
            <a:srcRect r="12197" b="3"/>
            <a:stretch/>
          </p:blipFill>
          <p:spPr>
            <a:xfrm>
              <a:off x="165673" y="1842636"/>
              <a:ext cx="2706153" cy="2185303"/>
            </a:xfrm>
            <a:prstGeom prst="rect">
              <a:avLst/>
            </a:prstGeom>
          </p:spPr>
        </p:pic>
        <p:pic>
          <p:nvPicPr>
            <p:cNvPr id="27" name="Picture 4">
              <a:extLst>
                <a:ext uri="{FF2B5EF4-FFF2-40B4-BE49-F238E27FC236}">
                  <a16:creationId xmlns:a16="http://schemas.microsoft.com/office/drawing/2014/main" id="{6086FE12-6AC5-4309-BC50-9F0B992597A7}"/>
                </a:ext>
              </a:extLst>
            </p:cNvPr>
            <p:cNvPicPr>
              <a:picLocks noChangeAspect="1"/>
            </p:cNvPicPr>
            <p:nvPr/>
          </p:nvPicPr>
          <p:blipFill rotWithShape="1">
            <a:blip r:embed="rId3"/>
            <a:srcRect l="925" r="3533"/>
            <a:stretch/>
          </p:blipFill>
          <p:spPr>
            <a:xfrm>
              <a:off x="165673" y="4255500"/>
              <a:ext cx="2706152" cy="2185303"/>
            </a:xfrm>
            <a:prstGeom prst="rect">
              <a:avLst/>
            </a:prstGeom>
          </p:spPr>
        </p:pic>
        <p:sp>
          <p:nvSpPr>
            <p:cNvPr id="28" name="모서리가 둥근 직사각형 1">
              <a:extLst>
                <a:ext uri="{FF2B5EF4-FFF2-40B4-BE49-F238E27FC236}">
                  <a16:creationId xmlns:a16="http://schemas.microsoft.com/office/drawing/2014/main" id="{BA476481-0B50-449A-B55E-4CEE6592EEEC}"/>
                </a:ext>
              </a:extLst>
            </p:cNvPr>
            <p:cNvSpPr/>
            <p:nvPr/>
          </p:nvSpPr>
          <p:spPr>
            <a:xfrm>
              <a:off x="91440" y="1662260"/>
              <a:ext cx="2844307" cy="4901514"/>
            </a:xfrm>
            <a:prstGeom prst="roundRect">
              <a:avLst>
                <a:gd name="adj" fmla="val 3055"/>
              </a:avLst>
            </a:prstGeom>
            <a:no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29" name="그룹 4">
            <a:extLst>
              <a:ext uri="{FF2B5EF4-FFF2-40B4-BE49-F238E27FC236}">
                <a16:creationId xmlns:a16="http://schemas.microsoft.com/office/drawing/2014/main" id="{6B3CE72F-AC3A-4B61-BA8B-11CF78FF7886}"/>
              </a:ext>
            </a:extLst>
          </p:cNvPr>
          <p:cNvGrpSpPr/>
          <p:nvPr/>
        </p:nvGrpSpPr>
        <p:grpSpPr>
          <a:xfrm>
            <a:off x="4424625" y="1311873"/>
            <a:ext cx="3049737" cy="5296149"/>
            <a:chOff x="3149844" y="1662260"/>
            <a:chExt cx="2844307" cy="4901514"/>
          </a:xfrm>
        </p:grpSpPr>
        <p:pic>
          <p:nvPicPr>
            <p:cNvPr id="30" name="Picture 4" descr="A screenshot of a computer&#10;&#10;Description automatically generated">
              <a:extLst>
                <a:ext uri="{FF2B5EF4-FFF2-40B4-BE49-F238E27FC236}">
                  <a16:creationId xmlns:a16="http://schemas.microsoft.com/office/drawing/2014/main" id="{A85808CB-E3FA-469A-88CE-AB32E2B7544A}"/>
                </a:ext>
              </a:extLst>
            </p:cNvPr>
            <p:cNvPicPr>
              <a:picLocks noChangeAspect="1"/>
            </p:cNvPicPr>
            <p:nvPr/>
          </p:nvPicPr>
          <p:blipFill rotWithShape="1">
            <a:blip r:embed="rId3"/>
            <a:srcRect l="925" r="3533"/>
            <a:stretch/>
          </p:blipFill>
          <p:spPr>
            <a:xfrm>
              <a:off x="3225128" y="1852657"/>
              <a:ext cx="2693743" cy="2175282"/>
            </a:xfrm>
            <a:prstGeom prst="rect">
              <a:avLst/>
            </a:prstGeom>
          </p:spPr>
        </p:pic>
        <p:pic>
          <p:nvPicPr>
            <p:cNvPr id="31" name="Picture 2" descr="A screenshot of a computer&#10;&#10;Description automatically generated">
              <a:extLst>
                <a:ext uri="{FF2B5EF4-FFF2-40B4-BE49-F238E27FC236}">
                  <a16:creationId xmlns:a16="http://schemas.microsoft.com/office/drawing/2014/main" id="{9CCA68F2-9307-4EFE-970B-67C2CB199DD7}"/>
                </a:ext>
              </a:extLst>
            </p:cNvPr>
            <p:cNvPicPr>
              <a:picLocks noChangeAspect="1"/>
            </p:cNvPicPr>
            <p:nvPr/>
          </p:nvPicPr>
          <p:blipFill rotWithShape="1">
            <a:blip r:embed="rId4"/>
            <a:srcRect r="10179" b="3"/>
            <a:stretch/>
          </p:blipFill>
          <p:spPr>
            <a:xfrm>
              <a:off x="3218922" y="4266770"/>
              <a:ext cx="2706153" cy="2185304"/>
            </a:xfrm>
            <a:prstGeom prst="rect">
              <a:avLst/>
            </a:prstGeom>
          </p:spPr>
        </p:pic>
        <p:sp>
          <p:nvSpPr>
            <p:cNvPr id="32" name="모서리가 둥근 직사각형 33">
              <a:extLst>
                <a:ext uri="{FF2B5EF4-FFF2-40B4-BE49-F238E27FC236}">
                  <a16:creationId xmlns:a16="http://schemas.microsoft.com/office/drawing/2014/main" id="{1163AFAD-8813-4F4F-802B-91A92E32E040}"/>
                </a:ext>
              </a:extLst>
            </p:cNvPr>
            <p:cNvSpPr/>
            <p:nvPr/>
          </p:nvSpPr>
          <p:spPr>
            <a:xfrm>
              <a:off x="3149844" y="1662260"/>
              <a:ext cx="2844307" cy="4901514"/>
            </a:xfrm>
            <a:prstGeom prst="roundRect">
              <a:avLst>
                <a:gd name="adj" fmla="val 3055"/>
              </a:avLst>
            </a:prstGeom>
            <a:no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34" name="그룹 2">
            <a:extLst>
              <a:ext uri="{FF2B5EF4-FFF2-40B4-BE49-F238E27FC236}">
                <a16:creationId xmlns:a16="http://schemas.microsoft.com/office/drawing/2014/main" id="{8817E9EA-649F-444A-8BB9-6B8D99167005}"/>
              </a:ext>
            </a:extLst>
          </p:cNvPr>
          <p:cNvGrpSpPr/>
          <p:nvPr/>
        </p:nvGrpSpPr>
        <p:grpSpPr>
          <a:xfrm>
            <a:off x="7689292" y="1277845"/>
            <a:ext cx="3212934" cy="5296148"/>
            <a:chOff x="6033258" y="1662260"/>
            <a:chExt cx="2844307" cy="4901514"/>
          </a:xfrm>
        </p:grpSpPr>
        <p:pic>
          <p:nvPicPr>
            <p:cNvPr id="35" name="Picture 3">
              <a:extLst>
                <a:ext uri="{FF2B5EF4-FFF2-40B4-BE49-F238E27FC236}">
                  <a16:creationId xmlns:a16="http://schemas.microsoft.com/office/drawing/2014/main" id="{72540C70-F3F3-4B24-AF7A-59C292F0759E}"/>
                </a:ext>
              </a:extLst>
            </p:cNvPr>
            <p:cNvPicPr>
              <a:picLocks noChangeAspect="1"/>
            </p:cNvPicPr>
            <p:nvPr/>
          </p:nvPicPr>
          <p:blipFill>
            <a:blip r:embed="rId5"/>
            <a:stretch>
              <a:fillRect/>
            </a:stretch>
          </p:blipFill>
          <p:spPr>
            <a:xfrm>
              <a:off x="6151575" y="1847525"/>
              <a:ext cx="2607674" cy="2180414"/>
            </a:xfrm>
            <a:prstGeom prst="rect">
              <a:avLst/>
            </a:prstGeom>
          </p:spPr>
        </p:pic>
        <p:pic>
          <p:nvPicPr>
            <p:cNvPr id="36" name="Picture 5">
              <a:extLst>
                <a:ext uri="{FF2B5EF4-FFF2-40B4-BE49-F238E27FC236}">
                  <a16:creationId xmlns:a16="http://schemas.microsoft.com/office/drawing/2014/main" id="{6D23BABC-BBFF-49A7-80CA-DE3C0A09E2FE}"/>
                </a:ext>
              </a:extLst>
            </p:cNvPr>
            <p:cNvPicPr>
              <a:picLocks noChangeAspect="1"/>
            </p:cNvPicPr>
            <p:nvPr/>
          </p:nvPicPr>
          <p:blipFill>
            <a:blip r:embed="rId6"/>
            <a:stretch>
              <a:fillRect/>
            </a:stretch>
          </p:blipFill>
          <p:spPr>
            <a:xfrm>
              <a:off x="6174001" y="4303047"/>
              <a:ext cx="2590334" cy="2189187"/>
            </a:xfrm>
            <a:prstGeom prst="rect">
              <a:avLst/>
            </a:prstGeom>
          </p:spPr>
        </p:pic>
        <p:sp>
          <p:nvSpPr>
            <p:cNvPr id="37" name="모서리가 둥근 직사각형 34">
              <a:extLst>
                <a:ext uri="{FF2B5EF4-FFF2-40B4-BE49-F238E27FC236}">
                  <a16:creationId xmlns:a16="http://schemas.microsoft.com/office/drawing/2014/main" id="{F7C8C8D7-EF72-43D8-9371-BAE6D8F9EC07}"/>
                </a:ext>
              </a:extLst>
            </p:cNvPr>
            <p:cNvSpPr/>
            <p:nvPr/>
          </p:nvSpPr>
          <p:spPr>
            <a:xfrm>
              <a:off x="6033258" y="1662260"/>
              <a:ext cx="2844307" cy="4901514"/>
            </a:xfrm>
            <a:prstGeom prst="roundRect">
              <a:avLst>
                <a:gd name="adj" fmla="val 3055"/>
              </a:avLst>
            </a:prstGeom>
            <a:no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8" name="대각선 방향의 모서리가 잘린 사각형 10">
            <a:extLst>
              <a:ext uri="{FF2B5EF4-FFF2-40B4-BE49-F238E27FC236}">
                <a16:creationId xmlns:a16="http://schemas.microsoft.com/office/drawing/2014/main" id="{C91A3AF6-2F13-4662-AAA7-76B1B2F8C2AC}"/>
              </a:ext>
            </a:extLst>
          </p:cNvPr>
          <p:cNvSpPr/>
          <p:nvPr/>
        </p:nvSpPr>
        <p:spPr>
          <a:xfrm>
            <a:off x="1643883" y="1018558"/>
            <a:ext cx="2308125" cy="425733"/>
          </a:xfrm>
          <a:prstGeom prst="snip2Diag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ko-KR" sz="1400" b="1" err="1"/>
              <a:t>Chuyển</a:t>
            </a:r>
            <a:r>
              <a:rPr lang="en-US" altLang="ko-KR" sz="1400" b="1"/>
              <a:t> </a:t>
            </a:r>
            <a:r>
              <a:rPr lang="en-US" altLang="ko-KR" sz="1400" b="1" err="1"/>
              <a:t>đổi</a:t>
            </a:r>
            <a:r>
              <a:rPr lang="en-US" altLang="ko-KR" sz="1400" b="1"/>
              <a:t> </a:t>
            </a:r>
            <a:r>
              <a:rPr lang="en-US" altLang="ko-KR" sz="1400" b="1" err="1"/>
              <a:t>DN</a:t>
            </a:r>
            <a:r>
              <a:rPr lang="en-US" altLang="ko-KR" sz="1400" b="1"/>
              <a:t> sang </a:t>
            </a:r>
            <a:r>
              <a:rPr lang="en-US" altLang="ko-KR" sz="1400" b="1" err="1"/>
              <a:t>hệ</a:t>
            </a:r>
            <a:r>
              <a:rPr lang="en-US" altLang="ko-KR" sz="1400" b="1"/>
              <a:t> </a:t>
            </a:r>
            <a:r>
              <a:rPr lang="en-US" altLang="ko-KR" sz="1400" b="1" err="1"/>
              <a:t>số</a:t>
            </a:r>
            <a:r>
              <a:rPr lang="en-US" altLang="ko-KR" sz="1400" b="1"/>
              <a:t> </a:t>
            </a:r>
            <a:r>
              <a:rPr lang="en-US" altLang="ko-KR" sz="1400" b="1" err="1"/>
              <a:t>phản</a:t>
            </a:r>
            <a:r>
              <a:rPr lang="en-US" altLang="ko-KR" sz="1400" b="1"/>
              <a:t> </a:t>
            </a:r>
            <a:r>
              <a:rPr lang="en-US" altLang="ko-KR" sz="1400" b="1" err="1"/>
              <a:t>xạ</a:t>
            </a:r>
            <a:endParaRPr lang="ko-KR" altLang="en-US" sz="1400" b="1"/>
          </a:p>
        </p:txBody>
      </p:sp>
      <p:sp>
        <p:nvSpPr>
          <p:cNvPr id="39" name="대각선 방향의 모서리가 잘린 사각형 42">
            <a:extLst>
              <a:ext uri="{FF2B5EF4-FFF2-40B4-BE49-F238E27FC236}">
                <a16:creationId xmlns:a16="http://schemas.microsoft.com/office/drawing/2014/main" id="{7781B1FF-09A5-4B4C-BB48-795F7FB018C6}"/>
              </a:ext>
            </a:extLst>
          </p:cNvPr>
          <p:cNvSpPr/>
          <p:nvPr/>
        </p:nvSpPr>
        <p:spPr>
          <a:xfrm>
            <a:off x="4692377" y="1026660"/>
            <a:ext cx="2308125" cy="417631"/>
          </a:xfrm>
          <a:prstGeom prst="snip2Diag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ko-KR" sz="1400" b="1"/>
              <a:t>Dark </a:t>
            </a:r>
            <a:r>
              <a:rPr lang="en-US" altLang="ko-KR" sz="1400" b="1" err="1"/>
              <a:t>Substract</a:t>
            </a:r>
            <a:endParaRPr lang="ko-KR" altLang="en-US" sz="1400" b="1"/>
          </a:p>
        </p:txBody>
      </p:sp>
      <p:sp>
        <p:nvSpPr>
          <p:cNvPr id="40" name="대각선 방향의 모서리가 잘린 사각형 45">
            <a:extLst>
              <a:ext uri="{FF2B5EF4-FFF2-40B4-BE49-F238E27FC236}">
                <a16:creationId xmlns:a16="http://schemas.microsoft.com/office/drawing/2014/main" id="{5EFD5293-F4A4-4263-8396-295CBF0A52E4}"/>
              </a:ext>
            </a:extLst>
          </p:cNvPr>
          <p:cNvSpPr/>
          <p:nvPr/>
        </p:nvSpPr>
        <p:spPr>
          <a:xfrm>
            <a:off x="8163152" y="984120"/>
            <a:ext cx="2308125" cy="417631"/>
          </a:xfrm>
          <a:prstGeom prst="snip2Diag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ko-KR" sz="1400" b="1"/>
              <a:t>MNF</a:t>
            </a:r>
            <a:endParaRPr lang="ko-KR" altLang="en-US" sz="1400" b="1"/>
          </a:p>
        </p:txBody>
      </p:sp>
      <p:sp>
        <p:nvSpPr>
          <p:cNvPr id="41" name="TextBox 40">
            <a:extLst>
              <a:ext uri="{FF2B5EF4-FFF2-40B4-BE49-F238E27FC236}">
                <a16:creationId xmlns:a16="http://schemas.microsoft.com/office/drawing/2014/main" id="{7F2538E6-7CA9-4549-92AB-818AE5A1AC74}"/>
              </a:ext>
            </a:extLst>
          </p:cNvPr>
          <p:cNvSpPr txBox="1"/>
          <p:nvPr/>
        </p:nvSpPr>
        <p:spPr>
          <a:xfrm rot="16200000">
            <a:off x="8377536" y="3827626"/>
            <a:ext cx="6115574" cy="458074"/>
          </a:xfrm>
          <a:prstGeom prst="rect">
            <a:avLst/>
          </a:prstGeom>
          <a:noFill/>
        </p:spPr>
        <p:txBody>
          <a:bodyPr wrap="square">
            <a:spAutoFit/>
          </a:bodyPr>
          <a:lstStyle/>
          <a:p>
            <a:pPr indent="457200" algn="ctr">
              <a:lnSpc>
                <a:spcPct val="150000"/>
              </a:lnSpc>
            </a:pP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Hình 4.</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3</a:t>
            </a: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Bảng</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tổng</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hợp</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quá</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trình</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tiền</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xử</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lý</a:t>
            </a:r>
            <a:r>
              <a:rPr lang="en-US" sz="1800">
                <a:effectLst/>
                <a:latin typeface="Times New Roman" panose="02020603050405020304" pitchFamily="18" charset="0"/>
                <a:ea typeface="맑은 고딕" panose="020B0503020000020004" pitchFamily="50" charset="-127"/>
                <a:cs typeface="Times New Roman" panose="02020603050405020304" pitchFamily="18" charset="0"/>
              </a:rPr>
              <a:t> </a:t>
            </a:r>
            <a:r>
              <a:rPr lang="en-US" sz="1800" err="1">
                <a:effectLst/>
                <a:latin typeface="Times New Roman" panose="02020603050405020304" pitchFamily="18" charset="0"/>
                <a:ea typeface="맑은 고딕" panose="020B0503020000020004" pitchFamily="50" charset="-127"/>
                <a:cs typeface="Times New Roman" panose="02020603050405020304" pitchFamily="18" charset="0"/>
              </a:rPr>
              <a:t>ảnh</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4" name="Slide Number Placeholder 3">
            <a:extLst>
              <a:ext uri="{FF2B5EF4-FFF2-40B4-BE49-F238E27FC236}">
                <a16:creationId xmlns:a16="http://schemas.microsoft.com/office/drawing/2014/main" id="{CE7B130E-ABF4-4553-B689-7ACAE77337B2}"/>
              </a:ext>
            </a:extLst>
          </p:cNvPr>
          <p:cNvSpPr>
            <a:spLocks noGrp="1"/>
          </p:cNvSpPr>
          <p:nvPr>
            <p:ph type="sldNum" sz="quarter" idx="12"/>
          </p:nvPr>
        </p:nvSpPr>
        <p:spPr/>
        <p:txBody>
          <a:bodyPr/>
          <a:lstStyle/>
          <a:p>
            <a:fld id="{27CE633F-9882-4A5C-83A2-1109D0C73261}" type="slidenum">
              <a:rPr lang="en-US" smtClean="0"/>
              <a:t>27</a:t>
            </a:fld>
            <a:endParaRPr lang="en-US"/>
          </a:p>
        </p:txBody>
      </p:sp>
    </p:spTree>
    <p:extLst>
      <p:ext uri="{BB962C8B-B14F-4D97-AF65-F5344CB8AC3E}">
        <p14:creationId xmlns:p14="http://schemas.microsoft.com/office/powerpoint/2010/main" val="560017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635046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IV. </a:t>
            </a:r>
            <a:r>
              <a:rPr lang="en-US" sz="2400" b="1" err="1">
                <a:latin typeface="Times New Roman" panose="02020603050405020304" pitchFamily="18" charset="0"/>
                <a:cs typeface="Times New Roman" panose="02020603050405020304" pitchFamily="18" charset="0"/>
              </a:rPr>
              <a:t>KẾT</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QUẢ</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THỰC</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HIỆN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VÀ</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THẢO</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LUẬN</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1" y="612587"/>
            <a:ext cx="6744099"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IV.1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Độ</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nhiễu</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của</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ảnh</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sau</a:t>
            </a:r>
            <a:r>
              <a:rPr lang="en-US" sz="2000" b="1">
                <a:latin typeface="Times New Roman" panose="02020603050405020304" pitchFamily="18" charset="0"/>
                <a:cs typeface="Times New Roman" panose="02020603050405020304" pitchFamily="18" charset="0"/>
              </a:rPr>
              <a:t> khi </a:t>
            </a:r>
            <a:r>
              <a:rPr lang="en-US" sz="2000" b="1" err="1">
                <a:latin typeface="Times New Roman" panose="02020603050405020304" pitchFamily="18" charset="0"/>
                <a:cs typeface="Times New Roman" panose="02020603050405020304" pitchFamily="18" charset="0"/>
              </a:rPr>
              <a:t>xử</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lý</a:t>
            </a:r>
            <a:endParaRPr lang="en-US" sz="2000" b="1">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0A9BC09-6E91-40BA-A67A-55C95C7E2910}"/>
              </a:ext>
            </a:extLst>
          </p:cNvPr>
          <p:cNvSpPr txBox="1"/>
          <p:nvPr/>
        </p:nvSpPr>
        <p:spPr>
          <a:xfrm>
            <a:off x="8022637" y="3460447"/>
            <a:ext cx="1894542" cy="1077218"/>
          </a:xfrm>
          <a:prstGeom prst="rect">
            <a:avLst/>
          </a:prstGeom>
          <a:noFill/>
        </p:spPr>
        <p:txBody>
          <a:bodyPr wrap="square" rtlCol="0">
            <a:spAutoFit/>
          </a:bodyPr>
          <a:lstStyle/>
          <a:p>
            <a:pPr algn="just"/>
            <a:r>
              <a:rPr lang="en-US" sz="1600" b="1">
                <a:solidFill>
                  <a:schemeClr val="bg1"/>
                </a:solidFill>
                <a:latin typeface="Times New Roman" panose="02020603050405020304" pitchFamily="18" charset="0"/>
                <a:cs typeface="Times New Roman" panose="02020603050405020304" pitchFamily="18" charset="0"/>
              </a:rPr>
              <a:t>50 </a:t>
            </a:r>
            <a:r>
              <a:rPr lang="en-US" sz="1600" b="1" err="1">
                <a:solidFill>
                  <a:schemeClr val="bg1"/>
                </a:solidFill>
                <a:latin typeface="Times New Roman" panose="02020603050405020304" pitchFamily="18" charset="0"/>
                <a:cs typeface="Times New Roman" panose="02020603050405020304" pitchFamily="18" charset="0"/>
              </a:rPr>
              <a:t>kênh</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đầu</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tiên</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có</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nhiều</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thông</a:t>
            </a:r>
            <a:r>
              <a:rPr lang="en-US" sz="1600" b="1">
                <a:solidFill>
                  <a:schemeClr val="bg1"/>
                </a:solidFill>
                <a:latin typeface="Times New Roman" panose="02020603050405020304" pitchFamily="18" charset="0"/>
                <a:cs typeface="Times New Roman" panose="02020603050405020304" pitchFamily="18" charset="0"/>
              </a:rPr>
              <a:t> tin </a:t>
            </a:r>
            <a:r>
              <a:rPr lang="en-US" sz="1600" b="1" err="1">
                <a:solidFill>
                  <a:schemeClr val="bg1"/>
                </a:solidFill>
                <a:latin typeface="Times New Roman" panose="02020603050405020304" pitchFamily="18" charset="0"/>
                <a:cs typeface="Times New Roman" panose="02020603050405020304" pitchFamily="18" charset="0"/>
              </a:rPr>
              <a:t>hơn</a:t>
            </a:r>
            <a:r>
              <a:rPr lang="en-US" sz="1600" b="1">
                <a:solidFill>
                  <a:schemeClr val="bg1"/>
                </a:solidFill>
                <a:latin typeface="Times New Roman" panose="02020603050405020304" pitchFamily="18" charset="0"/>
                <a:cs typeface="Times New Roman" panose="02020603050405020304" pitchFamily="18" charset="0"/>
              </a:rPr>
              <a:t> so </a:t>
            </a:r>
            <a:r>
              <a:rPr lang="en-US" sz="1600" b="1" err="1">
                <a:solidFill>
                  <a:schemeClr val="bg1"/>
                </a:solidFill>
                <a:latin typeface="Times New Roman" panose="02020603050405020304" pitchFamily="18" charset="0"/>
                <a:cs typeface="Times New Roman" panose="02020603050405020304" pitchFamily="18" charset="0"/>
              </a:rPr>
              <a:t>với</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các</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kênh</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khác</a:t>
            </a:r>
            <a:endParaRPr lang="en-US" sz="1600" b="1">
              <a:solidFill>
                <a:schemeClr val="bg1"/>
              </a:solidFill>
              <a:latin typeface="Times New Roman" panose="02020603050405020304" pitchFamily="18" charset="0"/>
              <a:cs typeface="Times New Roman" panose="02020603050405020304" pitchFamily="18" charset="0"/>
            </a:endParaRPr>
          </a:p>
        </p:txBody>
      </p:sp>
      <p:pic>
        <p:nvPicPr>
          <p:cNvPr id="33" name="Picture 32" descr="Chart, histogram&#10;&#10;Description automatically generated">
            <a:extLst>
              <a:ext uri="{FF2B5EF4-FFF2-40B4-BE49-F238E27FC236}">
                <a16:creationId xmlns:a16="http://schemas.microsoft.com/office/drawing/2014/main" id="{5F829B27-4640-4A10-890C-049FED4579FD}"/>
              </a:ext>
            </a:extLst>
          </p:cNvPr>
          <p:cNvPicPr/>
          <p:nvPr/>
        </p:nvPicPr>
        <p:blipFill rotWithShape="1">
          <a:blip r:embed="rId2" cstate="print">
            <a:extLst>
              <a:ext uri="{28A0092B-C50C-407E-A947-70E740481C1C}">
                <a14:useLocalDpi xmlns:a14="http://schemas.microsoft.com/office/drawing/2010/main" val="0"/>
              </a:ext>
            </a:extLst>
          </a:blip>
          <a:srcRect t="4357"/>
          <a:stretch/>
        </p:blipFill>
        <p:spPr bwMode="auto">
          <a:xfrm>
            <a:off x="1318665" y="1168290"/>
            <a:ext cx="9401114" cy="5176951"/>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CDEC63A7-7378-44F2-9635-DC56D0F54337}"/>
              </a:ext>
            </a:extLst>
          </p:cNvPr>
          <p:cNvSpPr txBox="1"/>
          <p:nvPr/>
        </p:nvSpPr>
        <p:spPr>
          <a:xfrm>
            <a:off x="1937858" y="2634143"/>
            <a:ext cx="1711354" cy="923330"/>
          </a:xfrm>
          <a:prstGeom prst="rect">
            <a:avLst/>
          </a:prstGeom>
          <a:noFill/>
        </p:spPr>
        <p:txBody>
          <a:bodyPr wrap="square" rtlCol="0">
            <a:spAutoFit/>
          </a:bodyPr>
          <a:lstStyle/>
          <a:p>
            <a:r>
              <a:rPr lang="en-US" b="1" err="1">
                <a:solidFill>
                  <a:schemeClr val="bg1"/>
                </a:solidFill>
                <a:latin typeface="Times New Roman" panose="02020603050405020304" pitchFamily="18" charset="0"/>
                <a:cs typeface="Times New Roman" panose="02020603050405020304" pitchFamily="18" charset="0"/>
              </a:rPr>
              <a:t>Phần</a:t>
            </a:r>
            <a:r>
              <a:rPr lang="en-US"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nhiễu</a:t>
            </a:r>
            <a:r>
              <a:rPr lang="en-US"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tập</a:t>
            </a:r>
            <a:r>
              <a:rPr lang="en-US"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trung</a:t>
            </a:r>
            <a:r>
              <a:rPr lang="en-US"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từ</a:t>
            </a:r>
            <a:r>
              <a:rPr lang="en-US"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kênh</a:t>
            </a:r>
            <a:r>
              <a:rPr lang="en-US" b="1">
                <a:solidFill>
                  <a:schemeClr val="bg1"/>
                </a:solidFill>
                <a:latin typeface="Times New Roman" panose="02020603050405020304" pitchFamily="18" charset="0"/>
                <a:cs typeface="Times New Roman" panose="02020603050405020304" pitchFamily="18" charset="0"/>
              </a:rPr>
              <a:t> 73 - 102</a:t>
            </a:r>
          </a:p>
        </p:txBody>
      </p:sp>
      <p:sp>
        <p:nvSpPr>
          <p:cNvPr id="41" name="TextBox 40">
            <a:extLst>
              <a:ext uri="{FF2B5EF4-FFF2-40B4-BE49-F238E27FC236}">
                <a16:creationId xmlns:a16="http://schemas.microsoft.com/office/drawing/2014/main" id="{47C2DF55-2449-4CBD-A641-58CBD31419DC}"/>
              </a:ext>
            </a:extLst>
          </p:cNvPr>
          <p:cNvSpPr txBox="1"/>
          <p:nvPr/>
        </p:nvSpPr>
        <p:spPr>
          <a:xfrm>
            <a:off x="7867923" y="2634143"/>
            <a:ext cx="1711354" cy="923330"/>
          </a:xfrm>
          <a:prstGeom prst="rect">
            <a:avLst/>
          </a:prstGeom>
          <a:noFill/>
        </p:spPr>
        <p:txBody>
          <a:bodyPr wrap="square" rtlCol="0">
            <a:spAutoFit/>
          </a:bodyPr>
          <a:lstStyle/>
          <a:p>
            <a:r>
              <a:rPr lang="en-US" b="1" err="1">
                <a:solidFill>
                  <a:schemeClr val="bg1"/>
                </a:solidFill>
                <a:latin typeface="Times New Roman" panose="02020603050405020304" pitchFamily="18" charset="0"/>
                <a:cs typeface="Times New Roman" panose="02020603050405020304" pitchFamily="18" charset="0"/>
              </a:rPr>
              <a:t>Phần</a:t>
            </a:r>
            <a:r>
              <a:rPr lang="en-US"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nhiễu</a:t>
            </a:r>
            <a:r>
              <a:rPr lang="en-US"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tập</a:t>
            </a:r>
            <a:r>
              <a:rPr lang="en-US"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trung</a:t>
            </a:r>
            <a:r>
              <a:rPr lang="en-US"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từ</a:t>
            </a:r>
            <a:r>
              <a:rPr lang="en-US"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kênh</a:t>
            </a:r>
            <a:r>
              <a:rPr lang="en-US" b="1">
                <a:solidFill>
                  <a:schemeClr val="bg1"/>
                </a:solidFill>
                <a:latin typeface="Times New Roman" panose="02020603050405020304" pitchFamily="18" charset="0"/>
                <a:cs typeface="Times New Roman" panose="02020603050405020304" pitchFamily="18" charset="0"/>
              </a:rPr>
              <a:t> 161 - 205</a:t>
            </a:r>
          </a:p>
        </p:txBody>
      </p:sp>
      <p:sp>
        <p:nvSpPr>
          <p:cNvPr id="42" name="TextBox 41">
            <a:extLst>
              <a:ext uri="{FF2B5EF4-FFF2-40B4-BE49-F238E27FC236}">
                <a16:creationId xmlns:a16="http://schemas.microsoft.com/office/drawing/2014/main" id="{F90E4CF3-EF9F-4BA1-8735-5E3924E22E3F}"/>
              </a:ext>
            </a:extLst>
          </p:cNvPr>
          <p:cNvSpPr txBox="1"/>
          <p:nvPr/>
        </p:nvSpPr>
        <p:spPr>
          <a:xfrm>
            <a:off x="1937858" y="6278039"/>
            <a:ext cx="7812789" cy="458074"/>
          </a:xfrm>
          <a:prstGeom prst="rect">
            <a:avLst/>
          </a:prstGeom>
          <a:noFill/>
        </p:spPr>
        <p:txBody>
          <a:bodyPr wrap="square">
            <a:spAutoFit/>
          </a:bodyPr>
          <a:lstStyle/>
          <a:p>
            <a:pPr indent="457200" algn="ctr">
              <a:lnSpc>
                <a:spcPct val="150000"/>
              </a:lnSpc>
            </a:pPr>
            <a:r>
              <a:rPr lang="vi-VN">
                <a:effectLst/>
                <a:latin typeface="Times New Roman" panose="02020603050405020304" pitchFamily="18" charset="0"/>
                <a:ea typeface="맑은 고딕" panose="020B0503020000020004" pitchFamily="50" charset="-127"/>
                <a:cs typeface="Times New Roman" panose="02020603050405020304" pitchFamily="18" charset="0"/>
              </a:rPr>
              <a:t>Hình 4.4. Phần nhiễu còn lại của ảnh tập trung từ kênh 73 – 102 và 161 - 205</a:t>
            </a:r>
            <a:endParaRPr lang="en-US">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5" name="Slide Number Placeholder 4">
            <a:extLst>
              <a:ext uri="{FF2B5EF4-FFF2-40B4-BE49-F238E27FC236}">
                <a16:creationId xmlns:a16="http://schemas.microsoft.com/office/drawing/2014/main" id="{A182F0CC-A26B-4C5D-A8EF-3353042C1E9B}"/>
              </a:ext>
            </a:extLst>
          </p:cNvPr>
          <p:cNvSpPr>
            <a:spLocks noGrp="1"/>
          </p:cNvSpPr>
          <p:nvPr>
            <p:ph type="sldNum" sz="quarter" idx="12"/>
          </p:nvPr>
        </p:nvSpPr>
        <p:spPr/>
        <p:txBody>
          <a:bodyPr/>
          <a:lstStyle/>
          <a:p>
            <a:fld id="{27CE633F-9882-4A5C-83A2-1109D0C73261}" type="slidenum">
              <a:rPr lang="en-US" smtClean="0"/>
              <a:t>28</a:t>
            </a:fld>
            <a:endParaRPr lang="en-US"/>
          </a:p>
        </p:txBody>
      </p:sp>
    </p:spTree>
    <p:extLst>
      <p:ext uri="{BB962C8B-B14F-4D97-AF65-F5344CB8AC3E}">
        <p14:creationId xmlns:p14="http://schemas.microsoft.com/office/powerpoint/2010/main" val="2885313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635046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IV. </a:t>
            </a:r>
            <a:r>
              <a:rPr lang="en-US" sz="2400" b="1" err="1">
                <a:latin typeface="Times New Roman" panose="02020603050405020304" pitchFamily="18" charset="0"/>
                <a:cs typeface="Times New Roman" panose="02020603050405020304" pitchFamily="18" charset="0"/>
              </a:rPr>
              <a:t>KẾT</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QUẢ</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THỰC</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HIỆN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VÀ</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THẢO</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LUẬN</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1" y="612587"/>
            <a:ext cx="6744099"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IV.2</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Phân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loại</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đá</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vôi</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và</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đá</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đolomit</a:t>
            </a:r>
            <a:endParaRPr lang="en-US" sz="2000" b="1">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0A9BC09-6E91-40BA-A67A-55C95C7E2910}"/>
              </a:ext>
            </a:extLst>
          </p:cNvPr>
          <p:cNvSpPr txBox="1"/>
          <p:nvPr/>
        </p:nvSpPr>
        <p:spPr>
          <a:xfrm>
            <a:off x="4259045" y="3460447"/>
            <a:ext cx="1894542" cy="1077218"/>
          </a:xfrm>
          <a:prstGeom prst="rect">
            <a:avLst/>
          </a:prstGeom>
          <a:noFill/>
        </p:spPr>
        <p:txBody>
          <a:bodyPr wrap="square" rtlCol="0">
            <a:spAutoFit/>
          </a:bodyPr>
          <a:lstStyle/>
          <a:p>
            <a:pPr algn="just"/>
            <a:r>
              <a:rPr lang="en-US" sz="1600" b="1">
                <a:solidFill>
                  <a:schemeClr val="bg1"/>
                </a:solidFill>
                <a:latin typeface="Times New Roman" panose="02020603050405020304" pitchFamily="18" charset="0"/>
                <a:cs typeface="Times New Roman" panose="02020603050405020304" pitchFamily="18" charset="0"/>
              </a:rPr>
              <a:t>50 </a:t>
            </a:r>
            <a:r>
              <a:rPr lang="en-US" sz="1600" b="1" err="1">
                <a:solidFill>
                  <a:schemeClr val="bg1"/>
                </a:solidFill>
                <a:latin typeface="Times New Roman" panose="02020603050405020304" pitchFamily="18" charset="0"/>
                <a:cs typeface="Times New Roman" panose="02020603050405020304" pitchFamily="18" charset="0"/>
              </a:rPr>
              <a:t>kênh</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đầu</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tiên</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có</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nhiều</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thông</a:t>
            </a:r>
            <a:r>
              <a:rPr lang="en-US" sz="1600" b="1">
                <a:solidFill>
                  <a:schemeClr val="bg1"/>
                </a:solidFill>
                <a:latin typeface="Times New Roman" panose="02020603050405020304" pitchFamily="18" charset="0"/>
                <a:cs typeface="Times New Roman" panose="02020603050405020304" pitchFamily="18" charset="0"/>
              </a:rPr>
              <a:t> tin </a:t>
            </a:r>
            <a:r>
              <a:rPr lang="en-US" sz="1600" b="1" err="1">
                <a:solidFill>
                  <a:schemeClr val="bg1"/>
                </a:solidFill>
                <a:latin typeface="Times New Roman" panose="02020603050405020304" pitchFamily="18" charset="0"/>
                <a:cs typeface="Times New Roman" panose="02020603050405020304" pitchFamily="18" charset="0"/>
              </a:rPr>
              <a:t>hơn</a:t>
            </a:r>
            <a:r>
              <a:rPr lang="en-US" sz="1600" b="1">
                <a:solidFill>
                  <a:schemeClr val="bg1"/>
                </a:solidFill>
                <a:latin typeface="Times New Roman" panose="02020603050405020304" pitchFamily="18" charset="0"/>
                <a:cs typeface="Times New Roman" panose="02020603050405020304" pitchFamily="18" charset="0"/>
              </a:rPr>
              <a:t> so </a:t>
            </a:r>
            <a:r>
              <a:rPr lang="en-US" sz="1600" b="1" err="1">
                <a:solidFill>
                  <a:schemeClr val="bg1"/>
                </a:solidFill>
                <a:latin typeface="Times New Roman" panose="02020603050405020304" pitchFamily="18" charset="0"/>
                <a:cs typeface="Times New Roman" panose="02020603050405020304" pitchFamily="18" charset="0"/>
              </a:rPr>
              <a:t>với</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các</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kênh</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khác</a:t>
            </a:r>
            <a:endParaRPr lang="en-US" sz="1600" b="1">
              <a:solidFill>
                <a:schemeClr val="bg1"/>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47C2DF55-2449-4CBD-A641-58CBD31419DC}"/>
              </a:ext>
            </a:extLst>
          </p:cNvPr>
          <p:cNvSpPr txBox="1"/>
          <p:nvPr/>
        </p:nvSpPr>
        <p:spPr>
          <a:xfrm>
            <a:off x="4104331" y="2634143"/>
            <a:ext cx="1711354" cy="923330"/>
          </a:xfrm>
          <a:prstGeom prst="rect">
            <a:avLst/>
          </a:prstGeom>
          <a:noFill/>
        </p:spPr>
        <p:txBody>
          <a:bodyPr wrap="square" rtlCol="0">
            <a:spAutoFit/>
          </a:bodyPr>
          <a:lstStyle/>
          <a:p>
            <a:r>
              <a:rPr lang="en-US" b="1" err="1">
                <a:solidFill>
                  <a:schemeClr val="bg1"/>
                </a:solidFill>
                <a:latin typeface="Times New Roman" panose="02020603050405020304" pitchFamily="18" charset="0"/>
                <a:cs typeface="Times New Roman" panose="02020603050405020304" pitchFamily="18" charset="0"/>
              </a:rPr>
              <a:t>Phần</a:t>
            </a:r>
            <a:r>
              <a:rPr lang="en-US"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nhiễu</a:t>
            </a:r>
            <a:r>
              <a:rPr lang="en-US"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tập</a:t>
            </a:r>
            <a:r>
              <a:rPr lang="en-US"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trung</a:t>
            </a:r>
            <a:r>
              <a:rPr lang="en-US"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từ</a:t>
            </a:r>
            <a:r>
              <a:rPr lang="en-US"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kênh</a:t>
            </a:r>
            <a:r>
              <a:rPr lang="en-US" b="1">
                <a:solidFill>
                  <a:schemeClr val="bg1"/>
                </a:solidFill>
                <a:latin typeface="Times New Roman" panose="02020603050405020304" pitchFamily="18" charset="0"/>
                <a:cs typeface="Times New Roman" panose="02020603050405020304" pitchFamily="18" charset="0"/>
              </a:rPr>
              <a:t> 161 - 205</a:t>
            </a:r>
          </a:p>
        </p:txBody>
      </p:sp>
      <p:sp>
        <p:nvSpPr>
          <p:cNvPr id="17" name="TextBox 16">
            <a:extLst>
              <a:ext uri="{FF2B5EF4-FFF2-40B4-BE49-F238E27FC236}">
                <a16:creationId xmlns:a16="http://schemas.microsoft.com/office/drawing/2014/main" id="{6AB8F925-3929-4E8C-B319-3BB4BEA93B38}"/>
              </a:ext>
            </a:extLst>
          </p:cNvPr>
          <p:cNvSpPr txBox="1"/>
          <p:nvPr/>
        </p:nvSpPr>
        <p:spPr>
          <a:xfrm>
            <a:off x="315139" y="1095359"/>
            <a:ext cx="4365917"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IV.2.1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Phương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pháp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rừng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ngẫu</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nhiên</a:t>
            </a:r>
            <a:endParaRPr lang="en-US" sz="2000" b="1">
              <a:latin typeface="Times New Roman" panose="02020603050405020304" pitchFamily="18" charset="0"/>
              <a:cs typeface="Times New Roman" panose="02020603050405020304" pitchFamily="18" charset="0"/>
            </a:endParaRPr>
          </a:p>
        </p:txBody>
      </p:sp>
      <p:pic>
        <p:nvPicPr>
          <p:cNvPr id="21" name="Picture 20" descr="Chart, histogram&#10;&#10;Description automatically generated">
            <a:extLst>
              <a:ext uri="{FF2B5EF4-FFF2-40B4-BE49-F238E27FC236}">
                <a16:creationId xmlns:a16="http://schemas.microsoft.com/office/drawing/2014/main" id="{746C7722-6417-4000-B82E-E34E7A0BD513}"/>
              </a:ext>
            </a:extLst>
          </p:cNvPr>
          <p:cNvPicPr/>
          <p:nvPr/>
        </p:nvPicPr>
        <p:blipFill rotWithShape="1">
          <a:blip r:embed="rId2">
            <a:extLst>
              <a:ext uri="{28A0092B-C50C-407E-A947-70E740481C1C}">
                <a14:useLocalDpi xmlns:a14="http://schemas.microsoft.com/office/drawing/2010/main" val="0"/>
              </a:ext>
            </a:extLst>
          </a:blip>
          <a:srcRect t="3368" b="2137"/>
          <a:stretch/>
        </p:blipFill>
        <p:spPr bwMode="auto">
          <a:xfrm>
            <a:off x="2907796" y="1503410"/>
            <a:ext cx="5609289" cy="4860882"/>
          </a:xfrm>
          <a:prstGeom prst="rect">
            <a:avLst/>
          </a:prstGeom>
          <a:ln>
            <a:noFill/>
          </a:ln>
          <a:extLst>
            <a:ext uri="{53640926-AAD7-44D8-BBD7-CCE9431645EC}">
              <a14:shadowObscured xmlns:a14="http://schemas.microsoft.com/office/drawing/2010/main"/>
            </a:ext>
          </a:extLst>
        </p:spPr>
      </p:pic>
      <p:sp>
        <p:nvSpPr>
          <p:cNvPr id="22" name="TextBox 21">
            <a:extLst>
              <a:ext uri="{FF2B5EF4-FFF2-40B4-BE49-F238E27FC236}">
                <a16:creationId xmlns:a16="http://schemas.microsoft.com/office/drawing/2014/main" id="{847FB4CF-AF77-408B-BD05-E786440F61F1}"/>
              </a:ext>
            </a:extLst>
          </p:cNvPr>
          <p:cNvSpPr txBox="1"/>
          <p:nvPr/>
        </p:nvSpPr>
        <p:spPr>
          <a:xfrm>
            <a:off x="2608026" y="6262213"/>
            <a:ext cx="6115574" cy="458074"/>
          </a:xfrm>
          <a:prstGeom prst="rect">
            <a:avLst/>
          </a:prstGeom>
          <a:noFill/>
        </p:spPr>
        <p:txBody>
          <a:bodyPr wrap="square">
            <a:spAutoFit/>
          </a:bodyPr>
          <a:lstStyle/>
          <a:p>
            <a:pPr indent="457200" algn="ctr">
              <a:lnSpc>
                <a:spcPct val="150000"/>
              </a:lnSpc>
            </a:pP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Hình 4.5. Biến thiên sai số OOB của các đối tượng</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5" name="Freeform: Shape 4">
            <a:extLst>
              <a:ext uri="{FF2B5EF4-FFF2-40B4-BE49-F238E27FC236}">
                <a16:creationId xmlns:a16="http://schemas.microsoft.com/office/drawing/2014/main" id="{1EA2B80C-2A98-450B-A241-94CEE0A405C6}"/>
              </a:ext>
            </a:extLst>
          </p:cNvPr>
          <p:cNvSpPr/>
          <p:nvPr/>
        </p:nvSpPr>
        <p:spPr>
          <a:xfrm>
            <a:off x="3746658" y="2025937"/>
            <a:ext cx="4229686" cy="2318994"/>
          </a:xfrm>
          <a:custGeom>
            <a:avLst/>
            <a:gdLst>
              <a:gd name="connsiteX0" fmla="*/ 0 w 3498209"/>
              <a:gd name="connsiteY0" fmla="*/ 0 h 1982285"/>
              <a:gd name="connsiteX1" fmla="*/ 226503 w 3498209"/>
              <a:gd name="connsiteY1" fmla="*/ 1048624 h 1982285"/>
              <a:gd name="connsiteX2" fmla="*/ 855677 w 3498209"/>
              <a:gd name="connsiteY2" fmla="*/ 1837189 h 1982285"/>
              <a:gd name="connsiteX3" fmla="*/ 3498209 w 3498209"/>
              <a:gd name="connsiteY3" fmla="*/ 1979802 h 1982285"/>
            </a:gdLst>
            <a:ahLst/>
            <a:cxnLst>
              <a:cxn ang="0">
                <a:pos x="connsiteX0" y="connsiteY0"/>
              </a:cxn>
              <a:cxn ang="0">
                <a:pos x="connsiteX1" y="connsiteY1"/>
              </a:cxn>
              <a:cxn ang="0">
                <a:pos x="connsiteX2" y="connsiteY2"/>
              </a:cxn>
              <a:cxn ang="0">
                <a:pos x="connsiteX3" y="connsiteY3"/>
              </a:cxn>
            </a:cxnLst>
            <a:rect l="l" t="t" r="r" b="b"/>
            <a:pathLst>
              <a:path w="3498209" h="1982285">
                <a:moveTo>
                  <a:pt x="0" y="0"/>
                </a:moveTo>
                <a:cubicBezTo>
                  <a:pt x="41945" y="371213"/>
                  <a:pt x="83890" y="742426"/>
                  <a:pt x="226503" y="1048624"/>
                </a:cubicBezTo>
                <a:cubicBezTo>
                  <a:pt x="369116" y="1354822"/>
                  <a:pt x="310393" y="1681993"/>
                  <a:pt x="855677" y="1837189"/>
                </a:cubicBezTo>
                <a:cubicBezTo>
                  <a:pt x="1400961" y="1992385"/>
                  <a:pt x="2449585" y="1986093"/>
                  <a:pt x="3498209" y="197980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B929333-99E0-4E7E-99AE-3F1E7C4CE3FB}"/>
              </a:ext>
            </a:extLst>
          </p:cNvPr>
          <p:cNvSpPr txBox="1"/>
          <p:nvPr/>
        </p:nvSpPr>
        <p:spPr>
          <a:xfrm>
            <a:off x="4219274" y="2585630"/>
            <a:ext cx="2852256" cy="923330"/>
          </a:xfrm>
          <a:prstGeom prst="rect">
            <a:avLst/>
          </a:prstGeom>
          <a:noFill/>
        </p:spPr>
        <p:txBody>
          <a:bodyPr wrap="none" rtlCol="0">
            <a:spAutoFit/>
          </a:bodyPr>
          <a:lstStyle/>
          <a:p>
            <a:r>
              <a:rPr lang="en-US">
                <a:latin typeface="Times New Roman" panose="02020603050405020304" pitchFamily="18" charset="0"/>
                <a:cs typeface="Times New Roman" panose="02020603050405020304" pitchFamily="18" charset="0"/>
              </a:rPr>
              <a:t>0 - 55 cây: </a:t>
            </a:r>
            <a:r>
              <a:rPr lang="en-US" err="1">
                <a:latin typeface="Times New Roman" panose="02020603050405020304" pitchFamily="18" charset="0"/>
                <a:cs typeface="Times New Roman" panose="02020603050405020304" pitchFamily="18" charset="0"/>
              </a:rPr>
              <a:t>độ</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sai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số</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cao</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56 - 200 cây: </a:t>
            </a:r>
            <a:r>
              <a:rPr lang="en-US" err="1">
                <a:latin typeface="Times New Roman" panose="02020603050405020304" pitchFamily="18" charset="0"/>
                <a:cs typeface="Times New Roman" panose="02020603050405020304" pitchFamily="18" charset="0"/>
              </a:rPr>
              <a:t>sai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số</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thấp</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hơn</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200 cây: </a:t>
            </a:r>
            <a:r>
              <a:rPr lang="en-US" err="1">
                <a:latin typeface="Times New Roman" panose="02020603050405020304" pitchFamily="18" charset="0"/>
                <a:cs typeface="Times New Roman" panose="02020603050405020304" pitchFamily="18" charset="0"/>
              </a:rPr>
              <a:t>ổn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định</a:t>
            </a:r>
            <a:r>
              <a:rPr lang="en-US">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F7A96B19-9873-406E-BE48-7FF6207EE4E9}"/>
              </a:ext>
            </a:extLst>
          </p:cNvPr>
          <p:cNvSpPr/>
          <p:nvPr/>
        </p:nvSpPr>
        <p:spPr>
          <a:xfrm>
            <a:off x="7121440" y="4874110"/>
            <a:ext cx="443414" cy="1377030"/>
          </a:xfrm>
          <a:prstGeom prst="rect">
            <a:avLst/>
          </a:prstGeom>
          <a:noFill/>
          <a:ln>
            <a:solidFill>
              <a:srgbClr val="00D0AD"/>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5" name="Slide Number Placeholder 14">
            <a:extLst>
              <a:ext uri="{FF2B5EF4-FFF2-40B4-BE49-F238E27FC236}">
                <a16:creationId xmlns:a16="http://schemas.microsoft.com/office/drawing/2014/main" id="{20486EE9-ECDE-4D3C-81DE-9C93BC22436C}"/>
              </a:ext>
            </a:extLst>
          </p:cNvPr>
          <p:cNvSpPr>
            <a:spLocks noGrp="1"/>
          </p:cNvSpPr>
          <p:nvPr>
            <p:ph type="sldNum" sz="quarter" idx="12"/>
          </p:nvPr>
        </p:nvSpPr>
        <p:spPr>
          <a:xfrm>
            <a:off x="9357157" y="6371345"/>
            <a:ext cx="2743200" cy="365125"/>
          </a:xfrm>
        </p:spPr>
        <p:txBody>
          <a:bodyPr/>
          <a:lstStyle/>
          <a:p>
            <a:fld id="{27CE633F-9882-4A5C-83A2-1109D0C73261}" type="slidenum">
              <a:rPr lang="en-US" smtClean="0"/>
              <a:t>29</a:t>
            </a:fld>
            <a:endParaRPr lang="en-US"/>
          </a:p>
        </p:txBody>
      </p:sp>
      <p:grpSp>
        <p:nvGrpSpPr>
          <p:cNvPr id="23" name="Group 22">
            <a:extLst>
              <a:ext uri="{FF2B5EF4-FFF2-40B4-BE49-F238E27FC236}">
                <a16:creationId xmlns:a16="http://schemas.microsoft.com/office/drawing/2014/main" id="{17C029E6-FE41-4819-ACB3-ABA06803489D}"/>
              </a:ext>
            </a:extLst>
          </p:cNvPr>
          <p:cNvGrpSpPr/>
          <p:nvPr/>
        </p:nvGrpSpPr>
        <p:grpSpPr>
          <a:xfrm>
            <a:off x="3272037" y="1811788"/>
            <a:ext cx="6629064" cy="4627150"/>
            <a:chOff x="621067" y="1856213"/>
            <a:chExt cx="6629064" cy="4627150"/>
          </a:xfrm>
        </p:grpSpPr>
        <p:pic>
          <p:nvPicPr>
            <p:cNvPr id="24" name="Picture 23" descr="Chart, line chart&#10;&#10;Description automatically generated">
              <a:extLst>
                <a:ext uri="{FF2B5EF4-FFF2-40B4-BE49-F238E27FC236}">
                  <a16:creationId xmlns:a16="http://schemas.microsoft.com/office/drawing/2014/main" id="{FE7BA4A0-75CE-441D-9BE2-B2D263EFE26C}"/>
                </a:ext>
              </a:extLst>
            </p:cNvPr>
            <p:cNvPicPr/>
            <p:nvPr/>
          </p:nvPicPr>
          <p:blipFill rotWithShape="1">
            <a:blip r:embed="rId3" cstate="print">
              <a:extLst>
                <a:ext uri="{28A0092B-C50C-407E-A947-70E740481C1C}">
                  <a14:useLocalDpi xmlns:a14="http://schemas.microsoft.com/office/drawing/2010/main" val="0"/>
                </a:ext>
              </a:extLst>
            </a:blip>
            <a:srcRect t="8750" r="3872" b="2614"/>
            <a:stretch/>
          </p:blipFill>
          <p:spPr bwMode="auto">
            <a:xfrm>
              <a:off x="621067" y="1856213"/>
              <a:ext cx="4675837" cy="3890262"/>
            </a:xfrm>
            <a:prstGeom prst="rect">
              <a:avLst/>
            </a:prstGeom>
            <a:ln>
              <a:noFill/>
            </a:ln>
            <a:extLst>
              <a:ext uri="{53640926-AAD7-44D8-BBD7-CCE9431645EC}">
                <a14:shadowObscured xmlns:a14="http://schemas.microsoft.com/office/drawing/2010/main"/>
              </a:ext>
            </a:extLst>
          </p:spPr>
        </p:pic>
        <p:sp>
          <p:nvSpPr>
            <p:cNvPr id="26" name="TextBox 25">
              <a:extLst>
                <a:ext uri="{FF2B5EF4-FFF2-40B4-BE49-F238E27FC236}">
                  <a16:creationId xmlns:a16="http://schemas.microsoft.com/office/drawing/2014/main" id="{53E32ECB-E6EB-4018-901F-EF091D72E565}"/>
                </a:ext>
              </a:extLst>
            </p:cNvPr>
            <p:cNvSpPr txBox="1"/>
            <p:nvPr/>
          </p:nvSpPr>
          <p:spPr>
            <a:xfrm>
              <a:off x="836749" y="6114031"/>
              <a:ext cx="6413382" cy="369332"/>
            </a:xfrm>
            <a:prstGeom prst="rect">
              <a:avLst/>
            </a:prstGeom>
            <a:noFill/>
          </p:spPr>
          <p:txBody>
            <a:bodyPr wrap="square">
              <a:spAutoFit/>
            </a:bodyPr>
            <a:lstStyle/>
            <a:p>
              <a:r>
                <a:rPr lang="vi-VN" sz="1800">
                  <a:effectLst/>
                  <a:latin typeface="Times New Roman" panose="02020603050405020304" pitchFamily="18" charset="0"/>
                  <a:ea typeface="맑은 고딕" panose="020B0503020000020004" pitchFamily="50" charset="-127"/>
                </a:rPr>
                <a:t>Hình 4.6 (a) Mức độ sai số OOB của các m-try</a:t>
              </a:r>
              <a:endParaRPr lang="en-US"/>
            </a:p>
          </p:txBody>
        </p:sp>
      </p:grpSp>
    </p:spTree>
    <p:extLst>
      <p:ext uri="{BB962C8B-B14F-4D97-AF65-F5344CB8AC3E}">
        <p14:creationId xmlns:p14="http://schemas.microsoft.com/office/powerpoint/2010/main" val="150436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41"/>
                                        </p:tgtEl>
                                      </p:cBhvr>
                                    </p:animEffect>
                                    <p:set>
                                      <p:cBhvr>
                                        <p:cTn id="36" dur="1" fill="hold">
                                          <p:stCondLst>
                                            <p:cond delay="499"/>
                                          </p:stCondLst>
                                        </p:cTn>
                                        <p:tgtEl>
                                          <p:spTgt spid="41"/>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21"/>
                                        </p:tgtEl>
                                      </p:cBhvr>
                                    </p:animEffect>
                                    <p:set>
                                      <p:cBhvr>
                                        <p:cTn id="39" dur="1" fill="hold">
                                          <p:stCondLst>
                                            <p:cond delay="499"/>
                                          </p:stCondLst>
                                        </p:cTn>
                                        <p:tgtEl>
                                          <p:spTgt spid="21"/>
                                        </p:tgtEl>
                                        <p:attrNameLst>
                                          <p:attrName>style.visibility</p:attrName>
                                        </p:attrNameLst>
                                      </p:cBhvr>
                                      <p:to>
                                        <p:strVal val="hidden"/>
                                      </p:to>
                                    </p:set>
                                  </p:childTnLst>
                                </p:cTn>
                              </p:par>
                              <p:par>
                                <p:cTn id="40" presetID="2" presetClass="exit" presetSubtype="4" fill="hold" grpId="0" nodeType="withEffect">
                                  <p:stCondLst>
                                    <p:cond delay="0"/>
                                  </p:stCondLst>
                                  <p:childTnLst>
                                    <p:anim calcmode="lin" valueType="num">
                                      <p:cBhvr additive="base">
                                        <p:cTn id="41" dur="500"/>
                                        <p:tgtEl>
                                          <p:spTgt spid="22"/>
                                        </p:tgtEl>
                                        <p:attrNameLst>
                                          <p:attrName>ppt_x</p:attrName>
                                        </p:attrNameLst>
                                      </p:cBhvr>
                                      <p:tavLst>
                                        <p:tav tm="0">
                                          <p:val>
                                            <p:strVal val="ppt_x"/>
                                          </p:val>
                                        </p:tav>
                                        <p:tav tm="100000">
                                          <p:val>
                                            <p:strVal val="ppt_x"/>
                                          </p:val>
                                        </p:tav>
                                      </p:tavLst>
                                    </p:anim>
                                    <p:anim calcmode="lin" valueType="num">
                                      <p:cBhvr additive="base">
                                        <p:cTn id="42" dur="500"/>
                                        <p:tgtEl>
                                          <p:spTgt spid="22"/>
                                        </p:tgtEl>
                                        <p:attrNameLst>
                                          <p:attrName>ppt_y</p:attrName>
                                        </p:attrNameLst>
                                      </p:cBhvr>
                                      <p:tavLst>
                                        <p:tav tm="0">
                                          <p:val>
                                            <p:strVal val="ppt_y"/>
                                          </p:val>
                                        </p:tav>
                                        <p:tav tm="100000">
                                          <p:val>
                                            <p:strVal val="1+ppt_h/2"/>
                                          </p:val>
                                        </p:tav>
                                      </p:tavLst>
                                    </p:anim>
                                    <p:set>
                                      <p:cBhvr>
                                        <p:cTn id="43" dur="1" fill="hold">
                                          <p:stCondLst>
                                            <p:cond delay="499"/>
                                          </p:stCondLst>
                                        </p:cTn>
                                        <p:tgtEl>
                                          <p:spTgt spid="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1" grpId="0"/>
      <p:bldP spid="22" grpId="0"/>
      <p:bldP spid="5" grpId="0" animBg="1"/>
      <p:bldP spid="5" grpId="1" animBg="1"/>
      <p:bldP spid="6" grpId="0"/>
      <p:bldP spid="6" grpId="1"/>
      <p:bldP spid="7" grpId="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Diagram 5">
            <a:extLst>
              <a:ext uri="{FF2B5EF4-FFF2-40B4-BE49-F238E27FC236}">
                <a16:creationId xmlns:a16="http://schemas.microsoft.com/office/drawing/2014/main" id="{95ABABFE-CCD8-4E73-8292-ABC0D69C65EB}"/>
              </a:ext>
            </a:extLst>
          </p:cNvPr>
          <p:cNvGraphicFramePr/>
          <p:nvPr>
            <p:extLst>
              <p:ext uri="{D42A27DB-BD31-4B8C-83A1-F6EECF244321}">
                <p14:modId xmlns:p14="http://schemas.microsoft.com/office/powerpoint/2010/main" val="3371838545"/>
              </p:ext>
            </p:extLst>
          </p:nvPr>
        </p:nvGraphicFramePr>
        <p:xfrm>
          <a:off x="-9974" y="-81758"/>
          <a:ext cx="12191999" cy="6618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3867325"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 </a:t>
            </a:r>
            <a:r>
              <a:rPr lang="en-US" sz="2400" b="1" err="1">
                <a:latin typeface="Times New Roman" panose="02020603050405020304" pitchFamily="18" charset="0"/>
                <a:cs typeface="Times New Roman" panose="02020603050405020304" pitchFamily="18" charset="0"/>
              </a:rPr>
              <a:t>GIỚI</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THIỆU</a:t>
            </a:r>
            <a:r>
              <a:rPr lang="en-US" sz="2400" b="1">
                <a:latin typeface="Times New Roman" panose="02020603050405020304" pitchFamily="18" charset="0"/>
                <a:cs typeface="Times New Roman" panose="02020603050405020304" pitchFamily="18" charset="0"/>
              </a:rPr>
              <a:t> CHUNG</a:t>
            </a:r>
          </a:p>
        </p:txBody>
      </p:sp>
      <p:sp>
        <p:nvSpPr>
          <p:cNvPr id="11" name="TextBox 10">
            <a:extLst>
              <a:ext uri="{FF2B5EF4-FFF2-40B4-BE49-F238E27FC236}">
                <a16:creationId xmlns:a16="http://schemas.microsoft.com/office/drawing/2014/main" id="{2BE19923-DB79-46BD-89C2-430E6F5B30FD}"/>
              </a:ext>
            </a:extLst>
          </p:cNvPr>
          <p:cNvSpPr txBox="1"/>
          <p:nvPr/>
        </p:nvSpPr>
        <p:spPr>
          <a:xfrm>
            <a:off x="190013" y="612587"/>
            <a:ext cx="2961314"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Cơ</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sở</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lựa</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chọn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đề</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tài</a:t>
            </a:r>
            <a:endParaRPr lang="en-US" sz="2000" b="1">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1496E120-9618-40F8-8E81-F9A3EA3E3380}"/>
              </a:ext>
            </a:extLst>
          </p:cNvPr>
          <p:cNvSpPr>
            <a:spLocks noGrp="1"/>
          </p:cNvSpPr>
          <p:nvPr>
            <p:ph type="sldNum" sz="quarter" idx="12"/>
          </p:nvPr>
        </p:nvSpPr>
        <p:spPr/>
        <p:txBody>
          <a:bodyPr/>
          <a:lstStyle/>
          <a:p>
            <a:fld id="{27CE633F-9882-4A5C-83A2-1109D0C73261}" type="slidenum">
              <a:rPr lang="en-US" smtClean="0"/>
              <a:t>3</a:t>
            </a:fld>
            <a:endParaRPr lang="en-US"/>
          </a:p>
        </p:txBody>
      </p:sp>
    </p:spTree>
    <p:extLst>
      <p:ext uri="{BB962C8B-B14F-4D97-AF65-F5344CB8AC3E}">
        <p14:creationId xmlns:p14="http://schemas.microsoft.com/office/powerpoint/2010/main" val="3436652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635046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IV. </a:t>
            </a:r>
            <a:r>
              <a:rPr lang="en-US" sz="2400" b="1" err="1">
                <a:latin typeface="Times New Roman" panose="02020603050405020304" pitchFamily="18" charset="0"/>
                <a:cs typeface="Times New Roman" panose="02020603050405020304" pitchFamily="18" charset="0"/>
              </a:rPr>
              <a:t>KẾT</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QUẢ</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THỰC</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HIỆN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VÀ</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THẢO</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LUẬN</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1" y="612587"/>
            <a:ext cx="6744099"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IV.2</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Phân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loại</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đá</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vôi</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và</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đá</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đolomit</a:t>
            </a:r>
            <a:endParaRPr lang="en-US" sz="2000" b="1">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0A9BC09-6E91-40BA-A67A-55C95C7E2910}"/>
              </a:ext>
            </a:extLst>
          </p:cNvPr>
          <p:cNvSpPr txBox="1"/>
          <p:nvPr/>
        </p:nvSpPr>
        <p:spPr>
          <a:xfrm>
            <a:off x="8022637" y="3460447"/>
            <a:ext cx="1894542" cy="1077218"/>
          </a:xfrm>
          <a:prstGeom prst="rect">
            <a:avLst/>
          </a:prstGeom>
          <a:noFill/>
        </p:spPr>
        <p:txBody>
          <a:bodyPr wrap="square" rtlCol="0">
            <a:spAutoFit/>
          </a:bodyPr>
          <a:lstStyle/>
          <a:p>
            <a:pPr algn="just"/>
            <a:r>
              <a:rPr lang="en-US" sz="1600" b="1">
                <a:solidFill>
                  <a:schemeClr val="bg1"/>
                </a:solidFill>
                <a:latin typeface="Times New Roman" panose="02020603050405020304" pitchFamily="18" charset="0"/>
                <a:cs typeface="Times New Roman" panose="02020603050405020304" pitchFamily="18" charset="0"/>
              </a:rPr>
              <a:t>50 </a:t>
            </a:r>
            <a:r>
              <a:rPr lang="en-US" sz="1600" b="1" err="1">
                <a:solidFill>
                  <a:schemeClr val="bg1"/>
                </a:solidFill>
                <a:latin typeface="Times New Roman" panose="02020603050405020304" pitchFamily="18" charset="0"/>
                <a:cs typeface="Times New Roman" panose="02020603050405020304" pitchFamily="18" charset="0"/>
              </a:rPr>
              <a:t>kênh</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đầu</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tiên</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có</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nhiều</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thông</a:t>
            </a:r>
            <a:r>
              <a:rPr lang="en-US" sz="1600" b="1">
                <a:solidFill>
                  <a:schemeClr val="bg1"/>
                </a:solidFill>
                <a:latin typeface="Times New Roman" panose="02020603050405020304" pitchFamily="18" charset="0"/>
                <a:cs typeface="Times New Roman" panose="02020603050405020304" pitchFamily="18" charset="0"/>
              </a:rPr>
              <a:t> tin </a:t>
            </a:r>
            <a:r>
              <a:rPr lang="en-US" sz="1600" b="1" err="1">
                <a:solidFill>
                  <a:schemeClr val="bg1"/>
                </a:solidFill>
                <a:latin typeface="Times New Roman" panose="02020603050405020304" pitchFamily="18" charset="0"/>
                <a:cs typeface="Times New Roman" panose="02020603050405020304" pitchFamily="18" charset="0"/>
              </a:rPr>
              <a:t>hơn</a:t>
            </a:r>
            <a:r>
              <a:rPr lang="en-US" sz="1600" b="1">
                <a:solidFill>
                  <a:schemeClr val="bg1"/>
                </a:solidFill>
                <a:latin typeface="Times New Roman" panose="02020603050405020304" pitchFamily="18" charset="0"/>
                <a:cs typeface="Times New Roman" panose="02020603050405020304" pitchFamily="18" charset="0"/>
              </a:rPr>
              <a:t> so </a:t>
            </a:r>
            <a:r>
              <a:rPr lang="en-US" sz="1600" b="1" err="1">
                <a:solidFill>
                  <a:schemeClr val="bg1"/>
                </a:solidFill>
                <a:latin typeface="Times New Roman" panose="02020603050405020304" pitchFamily="18" charset="0"/>
                <a:cs typeface="Times New Roman" panose="02020603050405020304" pitchFamily="18" charset="0"/>
              </a:rPr>
              <a:t>với</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các</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kênh</a:t>
            </a:r>
            <a:r>
              <a:rPr lang="en-US" sz="1600" b="1">
                <a:solidFill>
                  <a:schemeClr val="bg1"/>
                </a:solidFill>
                <a:latin typeface="Times New Roman" panose="02020603050405020304" pitchFamily="18" charset="0"/>
                <a:cs typeface="Times New Roman" panose="02020603050405020304" pitchFamily="18" charset="0"/>
              </a:rPr>
              <a:t> </a:t>
            </a:r>
            <a:r>
              <a:rPr lang="en-US" sz="1600" b="1" err="1">
                <a:solidFill>
                  <a:schemeClr val="bg1"/>
                </a:solidFill>
                <a:latin typeface="Times New Roman" panose="02020603050405020304" pitchFamily="18" charset="0"/>
                <a:cs typeface="Times New Roman" panose="02020603050405020304" pitchFamily="18" charset="0"/>
              </a:rPr>
              <a:t>khác</a:t>
            </a:r>
            <a:endParaRPr lang="en-US" sz="1600" b="1">
              <a:solidFill>
                <a:schemeClr val="bg1"/>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47C2DF55-2449-4CBD-A641-58CBD31419DC}"/>
              </a:ext>
            </a:extLst>
          </p:cNvPr>
          <p:cNvSpPr txBox="1"/>
          <p:nvPr/>
        </p:nvSpPr>
        <p:spPr>
          <a:xfrm>
            <a:off x="7867923" y="2634143"/>
            <a:ext cx="1711354" cy="923330"/>
          </a:xfrm>
          <a:prstGeom prst="rect">
            <a:avLst/>
          </a:prstGeom>
          <a:noFill/>
        </p:spPr>
        <p:txBody>
          <a:bodyPr wrap="square" rtlCol="0">
            <a:spAutoFit/>
          </a:bodyPr>
          <a:lstStyle/>
          <a:p>
            <a:r>
              <a:rPr lang="en-US" b="1" err="1">
                <a:solidFill>
                  <a:schemeClr val="bg1"/>
                </a:solidFill>
                <a:latin typeface="Times New Roman" panose="02020603050405020304" pitchFamily="18" charset="0"/>
                <a:cs typeface="Times New Roman" panose="02020603050405020304" pitchFamily="18" charset="0"/>
              </a:rPr>
              <a:t>Phần</a:t>
            </a:r>
            <a:r>
              <a:rPr lang="en-US"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nhiễu</a:t>
            </a:r>
            <a:r>
              <a:rPr lang="en-US"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tập</a:t>
            </a:r>
            <a:r>
              <a:rPr lang="en-US"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trung</a:t>
            </a:r>
            <a:r>
              <a:rPr lang="en-US"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từ</a:t>
            </a:r>
            <a:r>
              <a:rPr lang="en-US" b="1">
                <a:solidFill>
                  <a:schemeClr val="bg1"/>
                </a:solidFill>
                <a:latin typeface="Times New Roman" panose="02020603050405020304" pitchFamily="18" charset="0"/>
                <a:cs typeface="Times New Roman" panose="02020603050405020304" pitchFamily="18" charset="0"/>
              </a:rPr>
              <a:t> </a:t>
            </a:r>
            <a:r>
              <a:rPr lang="en-US" b="1" err="1">
                <a:solidFill>
                  <a:schemeClr val="bg1"/>
                </a:solidFill>
                <a:latin typeface="Times New Roman" panose="02020603050405020304" pitchFamily="18" charset="0"/>
                <a:cs typeface="Times New Roman" panose="02020603050405020304" pitchFamily="18" charset="0"/>
              </a:rPr>
              <a:t>kênh</a:t>
            </a:r>
            <a:r>
              <a:rPr lang="en-US" b="1">
                <a:solidFill>
                  <a:schemeClr val="bg1"/>
                </a:solidFill>
                <a:latin typeface="Times New Roman" panose="02020603050405020304" pitchFamily="18" charset="0"/>
                <a:cs typeface="Times New Roman" panose="02020603050405020304" pitchFamily="18" charset="0"/>
              </a:rPr>
              <a:t> 161 - 205</a:t>
            </a:r>
          </a:p>
        </p:txBody>
      </p:sp>
      <p:sp>
        <p:nvSpPr>
          <p:cNvPr id="17" name="TextBox 16">
            <a:extLst>
              <a:ext uri="{FF2B5EF4-FFF2-40B4-BE49-F238E27FC236}">
                <a16:creationId xmlns:a16="http://schemas.microsoft.com/office/drawing/2014/main" id="{6AB8F925-3929-4E8C-B319-3BB4BEA93B38}"/>
              </a:ext>
            </a:extLst>
          </p:cNvPr>
          <p:cNvSpPr txBox="1"/>
          <p:nvPr/>
        </p:nvSpPr>
        <p:spPr>
          <a:xfrm>
            <a:off x="315139" y="1095359"/>
            <a:ext cx="4365917"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IV.2.1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Phương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pháp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rừng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ngẫu</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nhiên</a:t>
            </a:r>
            <a:endParaRPr lang="en-US" sz="2000" b="1">
              <a:latin typeface="Times New Roman" panose="02020603050405020304" pitchFamily="18" charset="0"/>
              <a:cs typeface="Times New Roman" panose="02020603050405020304" pitchFamily="18" charset="0"/>
            </a:endParaRPr>
          </a:p>
        </p:txBody>
      </p:sp>
      <p:pic>
        <p:nvPicPr>
          <p:cNvPr id="21" name="Picture 20" descr="A picture containing text, display&#10;&#10;Description automatically generated">
            <a:extLst>
              <a:ext uri="{FF2B5EF4-FFF2-40B4-BE49-F238E27FC236}">
                <a16:creationId xmlns:a16="http://schemas.microsoft.com/office/drawing/2014/main" id="{CBBFB123-DED6-4562-B769-0F7934FAC07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74035" y="2046037"/>
            <a:ext cx="8726978" cy="2765926"/>
          </a:xfrm>
          <a:prstGeom prst="rect">
            <a:avLst/>
          </a:prstGeom>
        </p:spPr>
      </p:pic>
      <p:sp>
        <p:nvSpPr>
          <p:cNvPr id="22" name="TextBox 21">
            <a:extLst>
              <a:ext uri="{FF2B5EF4-FFF2-40B4-BE49-F238E27FC236}">
                <a16:creationId xmlns:a16="http://schemas.microsoft.com/office/drawing/2014/main" id="{37CF8FAB-D0C5-466A-A8A8-CD353BA0FBBD}"/>
              </a:ext>
            </a:extLst>
          </p:cNvPr>
          <p:cNvSpPr txBox="1"/>
          <p:nvPr/>
        </p:nvSpPr>
        <p:spPr>
          <a:xfrm>
            <a:off x="2608026" y="5290168"/>
            <a:ext cx="6115574" cy="646331"/>
          </a:xfrm>
          <a:prstGeom prst="rect">
            <a:avLst/>
          </a:prstGeom>
          <a:noFill/>
        </p:spPr>
        <p:txBody>
          <a:bodyPr wrap="square">
            <a:spAutoFit/>
          </a:bodyPr>
          <a:lstStyle/>
          <a:p>
            <a:pPr algn="ctr"/>
            <a:r>
              <a:rPr lang="vi-VN" sz="1800">
                <a:effectLst/>
                <a:latin typeface="Times New Roman" panose="02020603050405020304" pitchFamily="18" charset="0"/>
                <a:ea typeface="맑은 고딕" panose="020B0503020000020004" pitchFamily="50" charset="-127"/>
              </a:rPr>
              <a:t>Hình 4.7 (a) Ảnh siêu phổ của khu vực nghiên cứu (b) Ảnh phân loại đối tượng nước </a:t>
            </a:r>
            <a:endParaRPr lang="en-US"/>
          </a:p>
        </p:txBody>
      </p:sp>
      <p:sp>
        <p:nvSpPr>
          <p:cNvPr id="4" name="TextBox 3">
            <a:extLst>
              <a:ext uri="{FF2B5EF4-FFF2-40B4-BE49-F238E27FC236}">
                <a16:creationId xmlns:a16="http://schemas.microsoft.com/office/drawing/2014/main" id="{DAFD4DA4-FFA4-4CE0-A750-789CDE5E51A1}"/>
              </a:ext>
            </a:extLst>
          </p:cNvPr>
          <p:cNvSpPr txBox="1"/>
          <p:nvPr/>
        </p:nvSpPr>
        <p:spPr>
          <a:xfrm>
            <a:off x="3422708" y="4802675"/>
            <a:ext cx="441146" cy="369332"/>
          </a:xfrm>
          <a:prstGeom prst="rect">
            <a:avLst/>
          </a:prstGeom>
          <a:noFill/>
        </p:spPr>
        <p:txBody>
          <a:bodyPr wrap="none" rtlCol="0">
            <a:spAutoFit/>
          </a:bodyPr>
          <a:lstStyle/>
          <a:p>
            <a:r>
              <a:rPr lang="en-US">
                <a:latin typeface="Times New Roman" panose="02020603050405020304" pitchFamily="18" charset="0"/>
                <a:cs typeface="Times New Roman" panose="02020603050405020304" pitchFamily="18" charset="0"/>
              </a:rPr>
              <a:t>(a)</a:t>
            </a:r>
          </a:p>
        </p:txBody>
      </p:sp>
      <p:sp>
        <p:nvSpPr>
          <p:cNvPr id="25" name="TextBox 24">
            <a:extLst>
              <a:ext uri="{FF2B5EF4-FFF2-40B4-BE49-F238E27FC236}">
                <a16:creationId xmlns:a16="http://schemas.microsoft.com/office/drawing/2014/main" id="{74CFA6F5-9EDC-49BB-AD69-A7374AC6C966}"/>
              </a:ext>
            </a:extLst>
          </p:cNvPr>
          <p:cNvSpPr txBox="1"/>
          <p:nvPr/>
        </p:nvSpPr>
        <p:spPr>
          <a:xfrm>
            <a:off x="7982645" y="4802675"/>
            <a:ext cx="453970" cy="369332"/>
          </a:xfrm>
          <a:prstGeom prst="rect">
            <a:avLst/>
          </a:prstGeom>
          <a:noFill/>
        </p:spPr>
        <p:txBody>
          <a:bodyPr wrap="none" rtlCol="0">
            <a:spAutoFit/>
          </a:bodyPr>
          <a:lstStyle/>
          <a:p>
            <a:r>
              <a:rPr lang="en-US">
                <a:latin typeface="Times New Roman" panose="02020603050405020304" pitchFamily="18" charset="0"/>
                <a:cs typeface="Times New Roman" panose="02020603050405020304" pitchFamily="18" charset="0"/>
              </a:rPr>
              <a:t>(b)</a:t>
            </a:r>
          </a:p>
        </p:txBody>
      </p:sp>
      <p:sp>
        <p:nvSpPr>
          <p:cNvPr id="5" name="Slide Number Placeholder 4">
            <a:extLst>
              <a:ext uri="{FF2B5EF4-FFF2-40B4-BE49-F238E27FC236}">
                <a16:creationId xmlns:a16="http://schemas.microsoft.com/office/drawing/2014/main" id="{CABE4D87-0A6C-4A20-92CE-131F0302D581}"/>
              </a:ext>
            </a:extLst>
          </p:cNvPr>
          <p:cNvSpPr>
            <a:spLocks noGrp="1"/>
          </p:cNvSpPr>
          <p:nvPr>
            <p:ph type="sldNum" sz="quarter" idx="12"/>
          </p:nvPr>
        </p:nvSpPr>
        <p:spPr/>
        <p:txBody>
          <a:bodyPr/>
          <a:lstStyle/>
          <a:p>
            <a:fld id="{27CE633F-9882-4A5C-83A2-1109D0C73261}" type="slidenum">
              <a:rPr lang="en-US" smtClean="0"/>
              <a:t>30</a:t>
            </a:fld>
            <a:endParaRPr lang="en-US"/>
          </a:p>
        </p:txBody>
      </p:sp>
    </p:spTree>
    <p:extLst>
      <p:ext uri="{BB962C8B-B14F-4D97-AF65-F5344CB8AC3E}">
        <p14:creationId xmlns:p14="http://schemas.microsoft.com/office/powerpoint/2010/main" val="176534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1"/>
                                        </p:tgtEl>
                                      </p:cBhvr>
                                    </p:animEffect>
                                    <p:set>
                                      <p:cBhvr>
                                        <p:cTn id="10"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3867325"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 </a:t>
            </a:r>
            <a:r>
              <a:rPr lang="en-US" sz="2400" b="1" err="1">
                <a:latin typeface="Times New Roman" panose="02020603050405020304" pitchFamily="18" charset="0"/>
                <a:cs typeface="Times New Roman" panose="02020603050405020304" pitchFamily="18" charset="0"/>
              </a:rPr>
              <a:t>GIỚI</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THIỆU</a:t>
            </a:r>
            <a:r>
              <a:rPr lang="en-US" sz="2400" b="1">
                <a:latin typeface="Times New Roman" panose="02020603050405020304" pitchFamily="18" charset="0"/>
                <a:cs typeface="Times New Roman" panose="02020603050405020304" pitchFamily="18" charset="0"/>
              </a:rPr>
              <a:t> CHUNG</a:t>
            </a:r>
          </a:p>
        </p:txBody>
      </p:sp>
      <p:sp>
        <p:nvSpPr>
          <p:cNvPr id="11" name="TextBox 10">
            <a:extLst>
              <a:ext uri="{FF2B5EF4-FFF2-40B4-BE49-F238E27FC236}">
                <a16:creationId xmlns:a16="http://schemas.microsoft.com/office/drawing/2014/main" id="{2BE19923-DB79-46BD-89C2-430E6F5B30FD}"/>
              </a:ext>
            </a:extLst>
          </p:cNvPr>
          <p:cNvSpPr txBox="1"/>
          <p:nvPr/>
        </p:nvSpPr>
        <p:spPr>
          <a:xfrm>
            <a:off x="190012" y="612587"/>
            <a:ext cx="3132027"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I.2</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Mục</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đích</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và</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nhiệm</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vụ</a:t>
            </a:r>
            <a:endParaRPr lang="en-US" sz="2000" b="1">
              <a:latin typeface="Times New Roman" panose="02020603050405020304" pitchFamily="18" charset="0"/>
              <a:cs typeface="Times New Roman" panose="02020603050405020304" pitchFamily="18" charset="0"/>
            </a:endParaRPr>
          </a:p>
        </p:txBody>
      </p:sp>
      <p:graphicFrame>
        <p:nvGraphicFramePr>
          <p:cNvPr id="6" name="Diagram 5">
            <a:extLst>
              <a:ext uri="{FF2B5EF4-FFF2-40B4-BE49-F238E27FC236}">
                <a16:creationId xmlns:a16="http://schemas.microsoft.com/office/drawing/2014/main" id="{95ABABFE-CCD8-4E73-8292-ABC0D69C65EB}"/>
              </a:ext>
            </a:extLst>
          </p:cNvPr>
          <p:cNvGraphicFramePr/>
          <p:nvPr>
            <p:extLst>
              <p:ext uri="{D42A27DB-BD31-4B8C-83A1-F6EECF244321}">
                <p14:modId xmlns:p14="http://schemas.microsoft.com/office/powerpoint/2010/main" val="3921214072"/>
              </p:ext>
            </p:extLst>
          </p:nvPr>
        </p:nvGraphicFramePr>
        <p:xfrm>
          <a:off x="-337337" y="1360657"/>
          <a:ext cx="12191999" cy="66186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0C6F961C-03E6-4C99-8ABD-8C02AA995A73}"/>
              </a:ext>
            </a:extLst>
          </p:cNvPr>
          <p:cNvGraphicFramePr/>
          <p:nvPr>
            <p:extLst>
              <p:ext uri="{D42A27DB-BD31-4B8C-83A1-F6EECF244321}">
                <p14:modId xmlns:p14="http://schemas.microsoft.com/office/powerpoint/2010/main" val="3973007095"/>
              </p:ext>
            </p:extLst>
          </p:nvPr>
        </p:nvGraphicFramePr>
        <p:xfrm>
          <a:off x="-337337" y="985754"/>
          <a:ext cx="11701987"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Slide Number Placeholder 3">
            <a:extLst>
              <a:ext uri="{FF2B5EF4-FFF2-40B4-BE49-F238E27FC236}">
                <a16:creationId xmlns:a16="http://schemas.microsoft.com/office/drawing/2014/main" id="{B4EF56CC-800C-4ABF-B01A-6B830D5A789A}"/>
              </a:ext>
            </a:extLst>
          </p:cNvPr>
          <p:cNvSpPr>
            <a:spLocks noGrp="1"/>
          </p:cNvSpPr>
          <p:nvPr>
            <p:ph type="sldNum" sz="quarter" idx="12"/>
          </p:nvPr>
        </p:nvSpPr>
        <p:spPr/>
        <p:txBody>
          <a:bodyPr/>
          <a:lstStyle/>
          <a:p>
            <a:fld id="{27CE633F-9882-4A5C-83A2-1109D0C73261}" type="slidenum">
              <a:rPr lang="en-US" smtClean="0"/>
              <a:t>4</a:t>
            </a:fld>
            <a:endParaRPr lang="en-US"/>
          </a:p>
        </p:txBody>
      </p:sp>
    </p:spTree>
    <p:extLst>
      <p:ext uri="{BB962C8B-B14F-4D97-AF65-F5344CB8AC3E}">
        <p14:creationId xmlns:p14="http://schemas.microsoft.com/office/powerpoint/2010/main" val="885535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3867325"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 </a:t>
            </a:r>
            <a:r>
              <a:rPr lang="en-US" sz="2400" b="1" err="1">
                <a:latin typeface="Times New Roman" panose="02020603050405020304" pitchFamily="18" charset="0"/>
                <a:cs typeface="Times New Roman" panose="02020603050405020304" pitchFamily="18" charset="0"/>
              </a:rPr>
              <a:t>GIỚI</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THIỆU</a:t>
            </a:r>
            <a:r>
              <a:rPr lang="en-US" sz="2400" b="1">
                <a:latin typeface="Times New Roman" panose="02020603050405020304" pitchFamily="18" charset="0"/>
                <a:cs typeface="Times New Roman" panose="02020603050405020304" pitchFamily="18" charset="0"/>
              </a:rPr>
              <a:t> CHUNG</a:t>
            </a:r>
          </a:p>
        </p:txBody>
      </p:sp>
      <p:sp>
        <p:nvSpPr>
          <p:cNvPr id="11" name="TextBox 10">
            <a:extLst>
              <a:ext uri="{FF2B5EF4-FFF2-40B4-BE49-F238E27FC236}">
                <a16:creationId xmlns:a16="http://schemas.microsoft.com/office/drawing/2014/main" id="{2BE19923-DB79-46BD-89C2-430E6F5B30FD}"/>
              </a:ext>
            </a:extLst>
          </p:cNvPr>
          <p:cNvSpPr txBox="1"/>
          <p:nvPr/>
        </p:nvSpPr>
        <p:spPr>
          <a:xfrm>
            <a:off x="190012" y="612587"/>
            <a:ext cx="3417254"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I.3</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Các</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bước</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thực</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hiện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đề</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tài</a:t>
            </a:r>
            <a:endParaRPr lang="en-US" sz="2000" b="1">
              <a:latin typeface="Times New Roman" panose="02020603050405020304" pitchFamily="18" charset="0"/>
              <a:cs typeface="Times New Roman" panose="02020603050405020304" pitchFamily="18" charset="0"/>
            </a:endParaRPr>
          </a:p>
        </p:txBody>
      </p:sp>
      <p:graphicFrame>
        <p:nvGraphicFramePr>
          <p:cNvPr id="5" name="Diagram 4">
            <a:extLst>
              <a:ext uri="{FF2B5EF4-FFF2-40B4-BE49-F238E27FC236}">
                <a16:creationId xmlns:a16="http://schemas.microsoft.com/office/drawing/2014/main" id="{C3DFADB5-75A6-4BB1-AAE3-DDCB99458595}"/>
              </a:ext>
            </a:extLst>
          </p:cNvPr>
          <p:cNvGraphicFramePr/>
          <p:nvPr>
            <p:extLst>
              <p:ext uri="{D42A27DB-BD31-4B8C-83A1-F6EECF244321}">
                <p14:modId xmlns:p14="http://schemas.microsoft.com/office/powerpoint/2010/main" val="4153881990"/>
              </p:ext>
            </p:extLst>
          </p:nvPr>
        </p:nvGraphicFramePr>
        <p:xfrm>
          <a:off x="190012" y="874768"/>
          <a:ext cx="12001988" cy="5983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E1E003A3-116B-4A6D-9285-E6B37C87D0C7}"/>
              </a:ext>
            </a:extLst>
          </p:cNvPr>
          <p:cNvSpPr>
            <a:spLocks noGrp="1"/>
          </p:cNvSpPr>
          <p:nvPr>
            <p:ph type="sldNum" sz="quarter" idx="12"/>
          </p:nvPr>
        </p:nvSpPr>
        <p:spPr/>
        <p:txBody>
          <a:bodyPr/>
          <a:lstStyle/>
          <a:p>
            <a:fld id="{27CE633F-9882-4A5C-83A2-1109D0C73261}" type="slidenum">
              <a:rPr lang="en-US" smtClean="0"/>
              <a:t>5</a:t>
            </a:fld>
            <a:endParaRPr lang="en-US"/>
          </a:p>
        </p:txBody>
      </p:sp>
    </p:spTree>
    <p:extLst>
      <p:ext uri="{BB962C8B-B14F-4D97-AF65-F5344CB8AC3E}">
        <p14:creationId xmlns:p14="http://schemas.microsoft.com/office/powerpoint/2010/main" val="185898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6273061"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II. </a:t>
            </a:r>
            <a:r>
              <a:rPr lang="en-US" sz="2400" b="1" err="1">
                <a:latin typeface="Times New Roman" panose="02020603050405020304" pitchFamily="18" charset="0"/>
                <a:cs typeface="Times New Roman" panose="02020603050405020304" pitchFamily="18" charset="0"/>
              </a:rPr>
              <a:t>TỔNG</a:t>
            </a:r>
            <a:r>
              <a:rPr lang="en-US" sz="2400" b="1">
                <a:latin typeface="Times New Roman" panose="02020603050405020304" pitchFamily="18" charset="0"/>
                <a:cs typeface="Times New Roman" panose="02020603050405020304" pitchFamily="18" charset="0"/>
              </a:rPr>
              <a:t> QUAN </a:t>
            </a:r>
            <a:r>
              <a:rPr lang="en-US" sz="2400" b="1" err="1">
                <a:latin typeface="Times New Roman" panose="02020603050405020304" pitchFamily="18" charset="0"/>
                <a:cs typeface="Times New Roman" panose="02020603050405020304" pitchFamily="18" charset="0"/>
              </a:rPr>
              <a:t>KHU</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VỰC</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NGHIÊN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CỨU</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3" y="612587"/>
            <a:ext cx="2961314"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Điều</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kiện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tự</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nhiên</a:t>
            </a:r>
            <a:endParaRPr lang="en-US" sz="2000" b="1">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11055947-1FCD-42C3-B9A2-699282413CC0}"/>
              </a:ext>
            </a:extLst>
          </p:cNvPr>
          <p:cNvGrpSpPr/>
          <p:nvPr/>
        </p:nvGrpSpPr>
        <p:grpSpPr>
          <a:xfrm>
            <a:off x="4471331" y="897623"/>
            <a:ext cx="7631323" cy="4723002"/>
            <a:chOff x="0" y="0"/>
            <a:chExt cx="7780527" cy="4521565"/>
          </a:xfrm>
        </p:grpSpPr>
        <p:pic>
          <p:nvPicPr>
            <p:cNvPr id="17" name="Picture 16" descr="South Korea Map (Political) - Worldometer">
              <a:extLst>
                <a:ext uri="{FF2B5EF4-FFF2-40B4-BE49-F238E27FC236}">
                  <a16:creationId xmlns:a16="http://schemas.microsoft.com/office/drawing/2014/main" id="{B274544B-90FA-4DF2-ADAF-51121B0A153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918" t="5324" r="23428" b="1284"/>
            <a:stretch/>
          </p:blipFill>
          <p:spPr bwMode="auto">
            <a:xfrm>
              <a:off x="4173820" y="0"/>
              <a:ext cx="3606707" cy="45215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calendar&#10;&#10;Description automatically generated">
              <a:extLst>
                <a:ext uri="{FF2B5EF4-FFF2-40B4-BE49-F238E27FC236}">
                  <a16:creationId xmlns:a16="http://schemas.microsoft.com/office/drawing/2014/main" id="{1B8D6379-7377-484C-962F-EB5D995CA2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7408"/>
              <a:ext cx="3428281" cy="3473138"/>
            </a:xfrm>
            <a:prstGeom prst="rect">
              <a:avLst/>
            </a:prstGeom>
          </p:spPr>
        </p:pic>
        <p:sp>
          <p:nvSpPr>
            <p:cNvPr id="21" name="Rectangle 20">
              <a:extLst>
                <a:ext uri="{FF2B5EF4-FFF2-40B4-BE49-F238E27FC236}">
                  <a16:creationId xmlns:a16="http://schemas.microsoft.com/office/drawing/2014/main" id="{39C97EB6-E73A-42DC-B5FD-38B1CF12E4EC}"/>
                </a:ext>
              </a:extLst>
            </p:cNvPr>
            <p:cNvSpPr/>
            <p:nvPr/>
          </p:nvSpPr>
          <p:spPr>
            <a:xfrm>
              <a:off x="1896828" y="1357696"/>
              <a:ext cx="1139365" cy="1131050"/>
            </a:xfrm>
            <a:prstGeom prst="rect">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endParaRPr lang="en-US"/>
            </a:p>
          </p:txBody>
        </p:sp>
        <p:cxnSp>
          <p:nvCxnSpPr>
            <p:cNvPr id="22" name="Straight Connector 21">
              <a:extLst>
                <a:ext uri="{FF2B5EF4-FFF2-40B4-BE49-F238E27FC236}">
                  <a16:creationId xmlns:a16="http://schemas.microsoft.com/office/drawing/2014/main" id="{220F7781-5555-4D48-8508-C88ECC4C8AEC}"/>
                </a:ext>
              </a:extLst>
            </p:cNvPr>
            <p:cNvCxnSpPr>
              <a:cxnSpLocks/>
            </p:cNvCxnSpPr>
            <p:nvPr/>
          </p:nvCxnSpPr>
          <p:spPr>
            <a:xfrm flipV="1">
              <a:off x="3045855" y="925769"/>
              <a:ext cx="4041465" cy="440313"/>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25A867A0-01D3-449A-B8FE-1B79248B6ACB}"/>
                </a:ext>
              </a:extLst>
            </p:cNvPr>
            <p:cNvCxnSpPr>
              <a:cxnSpLocks/>
            </p:cNvCxnSpPr>
            <p:nvPr/>
          </p:nvCxnSpPr>
          <p:spPr>
            <a:xfrm flipV="1">
              <a:off x="3034455" y="1236161"/>
              <a:ext cx="4052865" cy="1252591"/>
            </a:xfrm>
            <a:prstGeom prst="line">
              <a:avLst/>
            </a:prstGeom>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C0DDF54B-5E8B-4CC6-A7A1-16EC7423C71F}"/>
                </a:ext>
              </a:extLst>
            </p:cNvPr>
            <p:cNvSpPr/>
            <p:nvPr/>
          </p:nvSpPr>
          <p:spPr>
            <a:xfrm>
              <a:off x="7087320" y="925769"/>
              <a:ext cx="287301" cy="310392"/>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5" name="TextBox 24">
            <a:extLst>
              <a:ext uri="{FF2B5EF4-FFF2-40B4-BE49-F238E27FC236}">
                <a16:creationId xmlns:a16="http://schemas.microsoft.com/office/drawing/2014/main" id="{CBCBC795-84F4-4626-A119-8935D586F0A3}"/>
              </a:ext>
            </a:extLst>
          </p:cNvPr>
          <p:cNvSpPr txBox="1"/>
          <p:nvPr/>
        </p:nvSpPr>
        <p:spPr>
          <a:xfrm>
            <a:off x="0" y="1491635"/>
            <a:ext cx="4434305" cy="2351285"/>
          </a:xfrm>
          <a:prstGeom prst="rect">
            <a:avLst/>
          </a:prstGeom>
          <a:noFill/>
        </p:spPr>
        <p:txBody>
          <a:bodyPr wrap="square">
            <a:spAutoFit/>
          </a:bodyPr>
          <a:lstStyle/>
          <a:p>
            <a:pPr marL="285750" indent="-285750" algn="just">
              <a:lnSpc>
                <a:spcPct val="150000"/>
              </a:lnSpc>
              <a:buFontTx/>
              <a:buChar char="-"/>
            </a:pPr>
            <a:r>
              <a:rPr lang="vi-VN" sz="2000">
                <a:solidFill>
                  <a:srgbClr val="333333"/>
                </a:solidFill>
                <a:effectLst/>
                <a:latin typeface="Times New Roman" panose="02020603050405020304" pitchFamily="18" charset="0"/>
                <a:ea typeface="맑은 고딕" panose="020B0503020000020004" pitchFamily="50" charset="-127"/>
              </a:rPr>
              <a:t>Nằm ở phía Đông Seoul, đặc trưng với địa hình đồi núi hiểm trở</a:t>
            </a:r>
            <a:r>
              <a:rPr lang="en-US" sz="2000">
                <a:solidFill>
                  <a:srgbClr val="333333"/>
                </a:solidFill>
                <a:effectLst/>
                <a:latin typeface="Times New Roman" panose="02020603050405020304" pitchFamily="18" charset="0"/>
                <a:ea typeface="맑은 고딕" panose="020B0503020000020004" pitchFamily="50" charset="-127"/>
              </a:rPr>
              <a:t>.</a:t>
            </a:r>
          </a:p>
          <a:p>
            <a:pPr marL="285750" indent="-285750" algn="just">
              <a:lnSpc>
                <a:spcPct val="150000"/>
              </a:lnSpc>
              <a:buFontTx/>
              <a:buChar char="-"/>
            </a:pPr>
            <a:r>
              <a:rPr lang="en-US" sz="2000" err="1">
                <a:latin typeface="Times New Roman" panose="02020603050405020304" pitchFamily="18" charset="0"/>
                <a:ea typeface="맑은 고딕" panose="020B0503020000020004" pitchFamily="50" charset="-127"/>
              </a:rPr>
              <a:t>Khí</a:t>
            </a:r>
            <a:r>
              <a:rPr lang="en-US" sz="2000">
                <a:latin typeface="Times New Roman" panose="02020603050405020304" pitchFamily="18" charset="0"/>
                <a:ea typeface="맑은 고딕" panose="020B0503020000020004" pitchFamily="50" charset="-127"/>
              </a:rPr>
              <a:t> </a:t>
            </a:r>
            <a:r>
              <a:rPr lang="en-US" sz="2000" err="1">
                <a:effectLst/>
                <a:latin typeface="Times New Roman" panose="02020603050405020304" pitchFamily="18" charset="0"/>
                <a:ea typeface="맑은 고딕" panose="020B0503020000020004" pitchFamily="50" charset="-127"/>
              </a:rPr>
              <a:t>hậu</a:t>
            </a:r>
            <a:r>
              <a:rPr lang="en-US" sz="2000">
                <a:effectLst/>
                <a:latin typeface="Times New Roman" panose="02020603050405020304" pitchFamily="18" charset="0"/>
                <a:ea typeface="맑은 고딕" panose="020B0503020000020004" pitchFamily="50" charset="-127"/>
              </a:rPr>
              <a:t> </a:t>
            </a:r>
            <a:r>
              <a:rPr lang="en-US" sz="2000" err="1">
                <a:effectLst/>
                <a:latin typeface="Times New Roman" panose="02020603050405020304" pitchFamily="18" charset="0"/>
                <a:ea typeface="맑은 고딕" panose="020B0503020000020004" pitchFamily="50" charset="-127"/>
              </a:rPr>
              <a:t>của</a:t>
            </a:r>
            <a:r>
              <a:rPr lang="en-US" sz="2000">
                <a:effectLst/>
                <a:latin typeface="Times New Roman" panose="02020603050405020304" pitchFamily="18" charset="0"/>
                <a:ea typeface="맑은 고딕" panose="020B0503020000020004" pitchFamily="50" charset="-127"/>
              </a:rPr>
              <a:t> Gangwon-do </a:t>
            </a:r>
            <a:r>
              <a:rPr lang="en-US" sz="2000" err="1">
                <a:effectLst/>
                <a:latin typeface="Times New Roman" panose="02020603050405020304" pitchFamily="18" charset="0"/>
                <a:ea typeface="맑은 고딕" panose="020B0503020000020004" pitchFamily="50" charset="-127"/>
              </a:rPr>
              <a:t>được</a:t>
            </a:r>
            <a:r>
              <a:rPr lang="en-US" sz="2000">
                <a:effectLst/>
                <a:latin typeface="Times New Roman" panose="02020603050405020304" pitchFamily="18" charset="0"/>
                <a:ea typeface="맑은 고딕" panose="020B0503020000020004" pitchFamily="50" charset="-127"/>
              </a:rPr>
              <a:t> </a:t>
            </a:r>
            <a:r>
              <a:rPr lang="en-US" sz="2000" err="1">
                <a:effectLst/>
                <a:latin typeface="Times New Roman" panose="02020603050405020304" pitchFamily="18" charset="0"/>
                <a:ea typeface="맑은 고딕" panose="020B0503020000020004" pitchFamily="50" charset="-127"/>
              </a:rPr>
              <a:t>đặc</a:t>
            </a:r>
            <a:r>
              <a:rPr lang="en-US" sz="2000">
                <a:effectLst/>
                <a:latin typeface="Times New Roman" panose="02020603050405020304" pitchFamily="18" charset="0"/>
                <a:ea typeface="맑은 고딕" panose="020B0503020000020004" pitchFamily="50" charset="-127"/>
              </a:rPr>
              <a:t> </a:t>
            </a:r>
            <a:r>
              <a:rPr lang="en-US" sz="2000" err="1">
                <a:effectLst/>
                <a:latin typeface="Times New Roman" panose="02020603050405020304" pitchFamily="18" charset="0"/>
                <a:ea typeface="맑은 고딕" panose="020B0503020000020004" pitchFamily="50" charset="-127"/>
              </a:rPr>
              <a:t>trưng</a:t>
            </a:r>
            <a:r>
              <a:rPr lang="en-US" sz="2000">
                <a:effectLst/>
                <a:latin typeface="Times New Roman" panose="02020603050405020304" pitchFamily="18" charset="0"/>
                <a:ea typeface="맑은 고딕" panose="020B0503020000020004" pitchFamily="50" charset="-127"/>
              </a:rPr>
              <a:t> </a:t>
            </a:r>
            <a:r>
              <a:rPr lang="en-US" sz="2000" err="1">
                <a:effectLst/>
                <a:latin typeface="Times New Roman" panose="02020603050405020304" pitchFamily="18" charset="0"/>
                <a:ea typeface="맑은 고딕" panose="020B0503020000020004" pitchFamily="50" charset="-127"/>
              </a:rPr>
              <a:t>bởi</a:t>
            </a:r>
            <a:r>
              <a:rPr lang="en-US" sz="2000">
                <a:effectLst/>
                <a:latin typeface="Times New Roman" panose="02020603050405020304" pitchFamily="18" charset="0"/>
                <a:ea typeface="맑은 고딕" panose="020B0503020000020004" pitchFamily="50" charset="-127"/>
              </a:rPr>
              <a:t> </a:t>
            </a:r>
            <a:r>
              <a:rPr lang="en-US" sz="2000" err="1">
                <a:effectLst/>
                <a:latin typeface="Times New Roman" panose="02020603050405020304" pitchFamily="18" charset="0"/>
                <a:ea typeface="맑은 고딕" panose="020B0503020000020004" pitchFamily="50" charset="-127"/>
              </a:rPr>
              <a:t>nhiệt</a:t>
            </a:r>
            <a:r>
              <a:rPr lang="en-US" sz="2000">
                <a:effectLst/>
                <a:latin typeface="Times New Roman" panose="02020603050405020304" pitchFamily="18" charset="0"/>
                <a:ea typeface="맑은 고딕" panose="020B0503020000020004" pitchFamily="50" charset="-127"/>
              </a:rPr>
              <a:t> </a:t>
            </a:r>
            <a:r>
              <a:rPr lang="en-US" sz="2000" err="1">
                <a:effectLst/>
                <a:latin typeface="Times New Roman" panose="02020603050405020304" pitchFamily="18" charset="0"/>
                <a:ea typeface="맑은 고딕" panose="020B0503020000020004" pitchFamily="50" charset="-127"/>
              </a:rPr>
              <a:t>độ</a:t>
            </a:r>
            <a:r>
              <a:rPr lang="en-US" sz="2000">
                <a:effectLst/>
                <a:latin typeface="Times New Roman" panose="02020603050405020304" pitchFamily="18" charset="0"/>
                <a:ea typeface="맑은 고딕" panose="020B0503020000020004" pitchFamily="50" charset="-127"/>
              </a:rPr>
              <a:t> </a:t>
            </a:r>
            <a:r>
              <a:rPr lang="en-US" sz="2000" err="1">
                <a:effectLst/>
                <a:latin typeface="Times New Roman" panose="02020603050405020304" pitchFamily="18" charset="0"/>
                <a:ea typeface="맑은 고딕" panose="020B0503020000020004" pitchFamily="50" charset="-127"/>
              </a:rPr>
              <a:t>và</a:t>
            </a:r>
            <a:r>
              <a:rPr lang="en-US" sz="2000">
                <a:effectLst/>
                <a:latin typeface="Times New Roman" panose="02020603050405020304" pitchFamily="18" charset="0"/>
                <a:ea typeface="맑은 고딕" panose="020B0503020000020004" pitchFamily="50" charset="-127"/>
              </a:rPr>
              <a:t> </a:t>
            </a:r>
            <a:r>
              <a:rPr lang="en-US" sz="2000" err="1">
                <a:effectLst/>
                <a:latin typeface="Times New Roman" panose="02020603050405020304" pitchFamily="18" charset="0"/>
                <a:ea typeface="맑은 고딕" panose="020B0503020000020004" pitchFamily="50" charset="-127"/>
              </a:rPr>
              <a:t>độ</a:t>
            </a:r>
            <a:r>
              <a:rPr lang="en-US" sz="2000">
                <a:effectLst/>
                <a:latin typeface="Times New Roman" panose="02020603050405020304" pitchFamily="18" charset="0"/>
                <a:ea typeface="맑은 고딕" panose="020B0503020000020004" pitchFamily="50" charset="-127"/>
              </a:rPr>
              <a:t> </a:t>
            </a:r>
            <a:r>
              <a:rPr lang="en-US" sz="2000" err="1">
                <a:effectLst/>
                <a:latin typeface="Times New Roman" panose="02020603050405020304" pitchFamily="18" charset="0"/>
                <a:ea typeface="맑은 고딕" panose="020B0503020000020004" pitchFamily="50" charset="-127"/>
              </a:rPr>
              <a:t>ẩm</a:t>
            </a:r>
            <a:r>
              <a:rPr lang="en-US" sz="2000">
                <a:effectLst/>
                <a:latin typeface="Times New Roman" panose="02020603050405020304" pitchFamily="18" charset="0"/>
                <a:ea typeface="맑은 고딕" panose="020B0503020000020004" pitchFamily="50" charset="-127"/>
              </a:rPr>
              <a:t> </a:t>
            </a:r>
            <a:r>
              <a:rPr lang="en-US" sz="2000" err="1">
                <a:effectLst/>
                <a:latin typeface="Times New Roman" panose="02020603050405020304" pitchFamily="18" charset="0"/>
                <a:ea typeface="맑은 고딕" panose="020B0503020000020004" pitchFamily="50" charset="-127"/>
              </a:rPr>
              <a:t>cao</a:t>
            </a:r>
            <a:r>
              <a:rPr lang="en-US" sz="2000">
                <a:effectLst/>
                <a:latin typeface="Times New Roman" panose="02020603050405020304" pitchFamily="18" charset="0"/>
                <a:ea typeface="맑은 고딕" panose="020B0503020000020004" pitchFamily="50" charset="-127"/>
              </a:rPr>
              <a:t> </a:t>
            </a:r>
            <a:r>
              <a:rPr lang="en-US" sz="2000" err="1">
                <a:effectLst/>
                <a:latin typeface="Times New Roman" panose="02020603050405020304" pitchFamily="18" charset="0"/>
                <a:ea typeface="맑은 고딕" panose="020B0503020000020004" pitchFamily="50" charset="-127"/>
              </a:rPr>
              <a:t>trong</a:t>
            </a:r>
            <a:r>
              <a:rPr lang="en-US" sz="2000">
                <a:effectLst/>
                <a:latin typeface="Times New Roman" panose="02020603050405020304" pitchFamily="18" charset="0"/>
                <a:ea typeface="맑은 고딕" panose="020B0503020000020004" pitchFamily="50" charset="-127"/>
              </a:rPr>
              <a:t> </a:t>
            </a:r>
            <a:r>
              <a:rPr lang="en-US" sz="2000" err="1">
                <a:effectLst/>
                <a:latin typeface="Times New Roman" panose="02020603050405020304" pitchFamily="18" charset="0"/>
                <a:ea typeface="맑은 고딕" panose="020B0503020000020004" pitchFamily="50" charset="-127"/>
              </a:rPr>
              <a:t>mùa</a:t>
            </a:r>
            <a:r>
              <a:rPr lang="en-US" sz="2000">
                <a:effectLst/>
                <a:latin typeface="Times New Roman" panose="02020603050405020304" pitchFamily="18" charset="0"/>
                <a:ea typeface="맑은 고딕" panose="020B0503020000020004" pitchFamily="50" charset="-127"/>
              </a:rPr>
              <a:t> </a:t>
            </a:r>
            <a:r>
              <a:rPr lang="en-US" sz="2000" err="1">
                <a:effectLst/>
                <a:latin typeface="Times New Roman" panose="02020603050405020304" pitchFamily="18" charset="0"/>
                <a:ea typeface="맑은 고딕" panose="020B0503020000020004" pitchFamily="50" charset="-127"/>
              </a:rPr>
              <a:t>hè</a:t>
            </a:r>
            <a:r>
              <a:rPr lang="en-US" sz="2000">
                <a:effectLst/>
                <a:latin typeface="Times New Roman" panose="02020603050405020304" pitchFamily="18" charset="0"/>
                <a:ea typeface="맑은 고딕" panose="020B0503020000020004" pitchFamily="50" charset="-127"/>
              </a:rPr>
              <a:t>, </a:t>
            </a:r>
            <a:r>
              <a:rPr lang="en-US" sz="2000" err="1">
                <a:effectLst/>
                <a:latin typeface="Times New Roman" panose="02020603050405020304" pitchFamily="18" charset="0"/>
                <a:ea typeface="맑은 고딕" panose="020B0503020000020004" pitchFamily="50" charset="-127"/>
              </a:rPr>
              <a:t>lạnh</a:t>
            </a:r>
            <a:r>
              <a:rPr lang="en-US" sz="2000">
                <a:effectLst/>
                <a:latin typeface="Times New Roman" panose="02020603050405020304" pitchFamily="18" charset="0"/>
                <a:ea typeface="맑은 고딕" panose="020B0503020000020004" pitchFamily="50" charset="-127"/>
              </a:rPr>
              <a:t> </a:t>
            </a:r>
            <a:r>
              <a:rPr lang="en-US" sz="2000" err="1">
                <a:effectLst/>
                <a:latin typeface="Times New Roman" panose="02020603050405020304" pitchFamily="18" charset="0"/>
                <a:ea typeface="맑은 고딕" panose="020B0503020000020004" pitchFamily="50" charset="-127"/>
              </a:rPr>
              <a:t>và</a:t>
            </a:r>
            <a:r>
              <a:rPr lang="en-US" sz="2000">
                <a:effectLst/>
                <a:latin typeface="Times New Roman" panose="02020603050405020304" pitchFamily="18" charset="0"/>
                <a:ea typeface="맑은 고딕" panose="020B0503020000020004" pitchFamily="50" charset="-127"/>
              </a:rPr>
              <a:t> </a:t>
            </a:r>
            <a:r>
              <a:rPr lang="en-US" sz="2000" err="1">
                <a:effectLst/>
                <a:latin typeface="Times New Roman" panose="02020603050405020304" pitchFamily="18" charset="0"/>
                <a:ea typeface="맑은 고딕" panose="020B0503020000020004" pitchFamily="50" charset="-127"/>
              </a:rPr>
              <a:t>khô</a:t>
            </a:r>
            <a:r>
              <a:rPr lang="en-US" sz="2000">
                <a:effectLst/>
                <a:latin typeface="Times New Roman" panose="02020603050405020304" pitchFamily="18" charset="0"/>
                <a:ea typeface="맑은 고딕" panose="020B0503020000020004" pitchFamily="50" charset="-127"/>
              </a:rPr>
              <a:t> </a:t>
            </a:r>
            <a:r>
              <a:rPr lang="en-US" sz="2000" err="1">
                <a:effectLst/>
                <a:latin typeface="Times New Roman" panose="02020603050405020304" pitchFamily="18" charset="0"/>
                <a:ea typeface="맑은 고딕" panose="020B0503020000020004" pitchFamily="50" charset="-127"/>
              </a:rPr>
              <a:t>vào</a:t>
            </a:r>
            <a:r>
              <a:rPr lang="en-US" sz="2000">
                <a:effectLst/>
                <a:latin typeface="Times New Roman" panose="02020603050405020304" pitchFamily="18" charset="0"/>
                <a:ea typeface="맑은 고딕" panose="020B0503020000020004" pitchFamily="50" charset="-127"/>
              </a:rPr>
              <a:t> </a:t>
            </a:r>
            <a:r>
              <a:rPr lang="en-US" sz="2000" err="1">
                <a:effectLst/>
                <a:latin typeface="Times New Roman" panose="02020603050405020304" pitchFamily="18" charset="0"/>
                <a:ea typeface="맑은 고딕" panose="020B0503020000020004" pitchFamily="50" charset="-127"/>
              </a:rPr>
              <a:t>mùa</a:t>
            </a:r>
            <a:r>
              <a:rPr lang="en-US" sz="2000">
                <a:effectLst/>
                <a:latin typeface="Times New Roman" panose="02020603050405020304" pitchFamily="18" charset="0"/>
                <a:ea typeface="맑은 고딕" panose="020B0503020000020004" pitchFamily="50" charset="-127"/>
              </a:rPr>
              <a:t> </a:t>
            </a:r>
            <a:r>
              <a:rPr lang="en-US" sz="2000" err="1">
                <a:effectLst/>
                <a:latin typeface="Times New Roman" panose="02020603050405020304" pitchFamily="18" charset="0"/>
                <a:ea typeface="맑은 고딕" panose="020B0503020000020004" pitchFamily="50" charset="-127"/>
              </a:rPr>
              <a:t>đông</a:t>
            </a:r>
            <a:r>
              <a:rPr lang="en-US" sz="2000">
                <a:effectLst/>
                <a:latin typeface="Times New Roman" panose="02020603050405020304" pitchFamily="18" charset="0"/>
                <a:ea typeface="맑은 고딕" panose="020B0503020000020004" pitchFamily="50" charset="-127"/>
              </a:rPr>
              <a:t>.</a:t>
            </a:r>
            <a:endParaRPr lang="en-US" sz="2000"/>
          </a:p>
        </p:txBody>
      </p:sp>
      <p:sp>
        <p:nvSpPr>
          <p:cNvPr id="26" name="TextBox 25">
            <a:extLst>
              <a:ext uri="{FF2B5EF4-FFF2-40B4-BE49-F238E27FC236}">
                <a16:creationId xmlns:a16="http://schemas.microsoft.com/office/drawing/2014/main" id="{7139AE79-41DE-4934-8848-2045EFC274F6}"/>
              </a:ext>
            </a:extLst>
          </p:cNvPr>
          <p:cNvSpPr txBox="1"/>
          <p:nvPr/>
        </p:nvSpPr>
        <p:spPr>
          <a:xfrm>
            <a:off x="4471331" y="5632056"/>
            <a:ext cx="7631323" cy="646331"/>
          </a:xfrm>
          <a:prstGeom prst="rect">
            <a:avLst/>
          </a:prstGeom>
          <a:noFill/>
        </p:spPr>
        <p:txBody>
          <a:bodyPr wrap="square" rtlCol="0">
            <a:spAutoFit/>
          </a:bodyPr>
          <a:lstStyle/>
          <a:p>
            <a:pPr algn="ctr"/>
            <a:r>
              <a:rPr lang="en-US"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2.1. </a:t>
            </a:r>
            <a:r>
              <a:rPr lang="en-US" err="1">
                <a:latin typeface="Times New Roman" panose="02020603050405020304" pitchFamily="18" charset="0"/>
                <a:cs typeface="Times New Roman" panose="02020603050405020304" pitchFamily="18" charset="0"/>
              </a:rPr>
              <a:t>Bản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đồ</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vị</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trí</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khu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vực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nghiên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cứu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Gumunso</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Taebaek</a:t>
            </a:r>
            <a:r>
              <a:rPr lang="en-US">
                <a:latin typeface="Times New Roman" panose="02020603050405020304" pitchFamily="18" charset="0"/>
                <a:cs typeface="Times New Roman" panose="02020603050405020304" pitchFamily="18" charset="0"/>
              </a:rPr>
              <a:t>, Gangwon-do, </a:t>
            </a:r>
            <a:r>
              <a:rPr lang="en-US" err="1">
                <a:latin typeface="Times New Roman" panose="02020603050405020304" pitchFamily="18" charset="0"/>
                <a:cs typeface="Times New Roman" panose="02020603050405020304" pitchFamily="18" charset="0"/>
              </a:rPr>
              <a:t>Hàn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Quốc</a:t>
            </a:r>
            <a:r>
              <a:rPr lang="en-US">
                <a:latin typeface="Times New Roman" panose="02020603050405020304" pitchFamily="18" charset="0"/>
                <a:cs typeface="Times New Roman" panose="02020603050405020304" pitchFamily="18" charset="0"/>
              </a:rPr>
              <a:t>.</a:t>
            </a:r>
          </a:p>
        </p:txBody>
      </p:sp>
      <p:sp>
        <p:nvSpPr>
          <p:cNvPr id="3" name="Slide Number Placeholder 2">
            <a:extLst>
              <a:ext uri="{FF2B5EF4-FFF2-40B4-BE49-F238E27FC236}">
                <a16:creationId xmlns:a16="http://schemas.microsoft.com/office/drawing/2014/main" id="{8962BA47-B4DC-4EB4-B3BC-A592FE440E0D}"/>
              </a:ext>
            </a:extLst>
          </p:cNvPr>
          <p:cNvSpPr>
            <a:spLocks noGrp="1"/>
          </p:cNvSpPr>
          <p:nvPr>
            <p:ph type="sldNum" sz="quarter" idx="12"/>
          </p:nvPr>
        </p:nvSpPr>
        <p:spPr/>
        <p:txBody>
          <a:bodyPr/>
          <a:lstStyle/>
          <a:p>
            <a:fld id="{27CE633F-9882-4A5C-83A2-1109D0C73261}" type="slidenum">
              <a:rPr lang="en-US" smtClean="0"/>
              <a:t>6</a:t>
            </a:fld>
            <a:endParaRPr lang="en-US"/>
          </a:p>
        </p:txBody>
      </p:sp>
    </p:spTree>
    <p:extLst>
      <p:ext uri="{BB962C8B-B14F-4D97-AF65-F5344CB8AC3E}">
        <p14:creationId xmlns:p14="http://schemas.microsoft.com/office/powerpoint/2010/main" val="63616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 calcmode="lin" valueType="num">
                                      <p:cBhvr additive="base">
                                        <p:cTn id="12"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3" y="612587"/>
            <a:ext cx="2961314"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Điều</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kiện</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tự</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nhiên</a:t>
            </a:r>
            <a:endParaRPr lang="en-US" sz="2000" b="1">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A6A09321-50D6-4A6B-8B4A-03FEF54E1C61}"/>
              </a:ext>
            </a:extLst>
          </p:cNvPr>
          <p:cNvSpPr txBox="1"/>
          <p:nvPr/>
        </p:nvSpPr>
        <p:spPr>
          <a:xfrm>
            <a:off x="37026" y="1214987"/>
            <a:ext cx="4660809" cy="3571555"/>
          </a:xfrm>
          <a:prstGeom prst="rect">
            <a:avLst/>
          </a:prstGeom>
          <a:noFill/>
        </p:spPr>
        <p:txBody>
          <a:bodyPr wrap="square">
            <a:spAutoFit/>
          </a:bodyPr>
          <a:lstStyle/>
          <a:p>
            <a:pPr algn="just">
              <a:lnSpc>
                <a:spcPct val="150000"/>
              </a:lnSpc>
            </a:pPr>
            <a:r>
              <a:rPr lang="en-US" sz="2000" b="1" err="1">
                <a:latin typeface="Times New Roman" panose="02020603050405020304" pitchFamily="18" charset="0"/>
                <a:cs typeface="Times New Roman" panose="02020603050405020304" pitchFamily="18" charset="0"/>
              </a:rPr>
              <a:t>Đặc</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điểm</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địa</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hình</a:t>
            </a:r>
            <a:r>
              <a:rPr lang="en-US" sz="2000" b="1">
                <a:latin typeface="Times New Roman" panose="02020603050405020304" pitchFamily="18" charset="0"/>
                <a:cs typeface="Times New Roman" panose="02020603050405020304" pitchFamily="18" charset="0"/>
              </a:rPr>
              <a:t> – </a:t>
            </a:r>
            <a:r>
              <a:rPr lang="en-US" sz="2000" b="1" err="1">
                <a:latin typeface="Times New Roman" panose="02020603050405020304" pitchFamily="18" charset="0"/>
                <a:cs typeface="Times New Roman" panose="02020603050405020304" pitchFamily="18" charset="0"/>
              </a:rPr>
              <a:t>địa</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mạo</a:t>
            </a:r>
            <a:endParaRPr lang="en-US" sz="2000" b="1">
              <a:latin typeface="Times New Roman" panose="02020603050405020304" pitchFamily="18" charset="0"/>
              <a:cs typeface="Times New Roman" panose="02020603050405020304" pitchFamily="18" charset="0"/>
            </a:endParaRPr>
          </a:p>
          <a:p>
            <a:pPr marL="342900" indent="-342900" algn="just">
              <a:lnSpc>
                <a:spcPct val="150000"/>
              </a:lnSpc>
              <a:buFontTx/>
              <a:buChar char="-"/>
            </a:pPr>
            <a:r>
              <a:rPr lang="en-US" sz="1900">
                <a:latin typeface="Times New Roman" panose="02020603050405020304" pitchFamily="18" charset="0"/>
                <a:cs typeface="Times New Roman" panose="02020603050405020304" pitchFamily="18" charset="0"/>
              </a:rPr>
              <a:t>P</a:t>
            </a:r>
            <a:r>
              <a:rPr lang="vi-VN" sz="1900">
                <a:latin typeface="Times New Roman" panose="02020603050405020304" pitchFamily="18" charset="0"/>
                <a:cs typeface="Times New Roman" panose="02020603050405020304" pitchFamily="18" charset="0"/>
              </a:rPr>
              <a:t>hía đông</a:t>
            </a:r>
            <a:r>
              <a:rPr lang="en-US" sz="1900">
                <a:latin typeface="Times New Roman" panose="02020603050405020304" pitchFamily="18" charset="0"/>
                <a:cs typeface="Times New Roman" panose="02020603050405020304" pitchFamily="18" charset="0"/>
              </a:rPr>
              <a:t>:</a:t>
            </a:r>
            <a:r>
              <a:rPr lang="vi-VN" sz="1900">
                <a:latin typeface="Times New Roman" panose="02020603050405020304" pitchFamily="18" charset="0"/>
                <a:cs typeface="Times New Roman" panose="02020603050405020304" pitchFamily="18" charset="0"/>
              </a:rPr>
              <a:t> sườn núi dốc với ít đồng bằng ven biển</a:t>
            </a:r>
            <a:r>
              <a:rPr lang="en-US" sz="1900">
                <a:latin typeface="Times New Roman" panose="02020603050405020304" pitchFamily="18" charset="0"/>
                <a:cs typeface="Times New Roman" panose="02020603050405020304" pitchFamily="18" charset="0"/>
              </a:rPr>
              <a:t>.</a:t>
            </a:r>
          </a:p>
          <a:p>
            <a:pPr marL="342900" indent="-342900" algn="just">
              <a:lnSpc>
                <a:spcPct val="150000"/>
              </a:lnSpc>
              <a:buFontTx/>
              <a:buChar char="-"/>
            </a:pPr>
            <a:r>
              <a:rPr lang="en-US" sz="1900">
                <a:latin typeface="Times New Roman" panose="02020603050405020304" pitchFamily="18" charset="0"/>
                <a:cs typeface="Times New Roman" panose="02020603050405020304" pitchFamily="18" charset="0"/>
              </a:rPr>
              <a:t>P</a:t>
            </a:r>
            <a:r>
              <a:rPr lang="vi-VN" sz="1900">
                <a:latin typeface="Times New Roman" panose="02020603050405020304" pitchFamily="18" charset="0"/>
                <a:cs typeface="Times New Roman" panose="02020603050405020304" pitchFamily="18" charset="0"/>
              </a:rPr>
              <a:t>hía tây</a:t>
            </a:r>
            <a:r>
              <a:rPr lang="en-US" sz="1900">
                <a:latin typeface="Times New Roman" panose="02020603050405020304" pitchFamily="18" charset="0"/>
                <a:cs typeface="Times New Roman" panose="02020603050405020304" pitchFamily="18" charset="0"/>
              </a:rPr>
              <a:t>:</a:t>
            </a:r>
            <a:r>
              <a:rPr lang="vi-VN" sz="1900">
                <a:latin typeface="Times New Roman" panose="02020603050405020304" pitchFamily="18" charset="0"/>
                <a:cs typeface="Times New Roman" panose="02020603050405020304" pitchFamily="18" charset="0"/>
              </a:rPr>
              <a:t> sườn dốc thoải và nước thượng nguồn của một số con sông lớn nhất Hàn Quốc</a:t>
            </a:r>
            <a:r>
              <a:rPr lang="en-US" sz="1900">
                <a:latin typeface="Times New Roman" panose="02020603050405020304" pitchFamily="18" charset="0"/>
                <a:cs typeface="Times New Roman" panose="02020603050405020304" pitchFamily="18" charset="0"/>
              </a:rPr>
              <a:t>.</a:t>
            </a:r>
          </a:p>
          <a:p>
            <a:pPr marL="342900" indent="-342900" algn="just">
              <a:lnSpc>
                <a:spcPct val="150000"/>
              </a:lnSpc>
              <a:buFontTx/>
              <a:buChar char="-"/>
            </a:pPr>
            <a:r>
              <a:rPr lang="en-US" sz="1900">
                <a:latin typeface="Times New Roman" panose="02020603050405020304" pitchFamily="18" charset="0"/>
                <a:cs typeface="Times New Roman" panose="02020603050405020304" pitchFamily="18" charset="0"/>
              </a:rPr>
              <a:t>K</a:t>
            </a:r>
            <a:r>
              <a:rPr lang="vi-VN" sz="1900">
                <a:latin typeface="Times New Roman" panose="02020603050405020304" pitchFamily="18" charset="0"/>
                <a:cs typeface="Times New Roman" panose="02020603050405020304" pitchFamily="18" charset="0"/>
              </a:rPr>
              <a:t>hu vực đồi có độ cao trung bình (từ 500-1.000 mét) chiếm 43</a:t>
            </a:r>
            <a:r>
              <a:rPr lang="en-US" sz="1900">
                <a:latin typeface="Times New Roman" panose="02020603050405020304" pitchFamily="18" charset="0"/>
                <a:cs typeface="Times New Roman" panose="02020603050405020304" pitchFamily="18" charset="0"/>
              </a:rPr>
              <a:t>.</a:t>
            </a:r>
            <a:r>
              <a:rPr lang="vi-VN" sz="1900">
                <a:latin typeface="Times New Roman" panose="02020603050405020304" pitchFamily="18" charset="0"/>
                <a:cs typeface="Times New Roman" panose="02020603050405020304" pitchFamily="18" charset="0"/>
              </a:rPr>
              <a:t>4</a:t>
            </a:r>
            <a:r>
              <a:rPr lang="en-US" sz="1900">
                <a:latin typeface="Times New Roman" panose="02020603050405020304" pitchFamily="18" charset="0"/>
                <a:cs typeface="Times New Roman" panose="02020603050405020304" pitchFamily="18" charset="0"/>
              </a:rPr>
              <a:t>% </a:t>
            </a:r>
            <a:r>
              <a:rPr lang="vi-VN" sz="1900">
                <a:latin typeface="Times New Roman" panose="02020603050405020304" pitchFamily="18" charset="0"/>
                <a:cs typeface="Times New Roman" panose="02020603050405020304" pitchFamily="18" charset="0"/>
              </a:rPr>
              <a:t>ở Hàn Quốc</a:t>
            </a:r>
            <a:r>
              <a:rPr lang="en-US" sz="190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C0D2E02C-E4E7-41E4-A6E7-B56782E6412B}"/>
              </a:ext>
            </a:extLst>
          </p:cNvPr>
          <p:cNvSpPr txBox="1"/>
          <p:nvPr/>
        </p:nvSpPr>
        <p:spPr>
          <a:xfrm>
            <a:off x="4523651" y="5457720"/>
            <a:ext cx="7631323" cy="646331"/>
          </a:xfrm>
          <a:prstGeom prst="rect">
            <a:avLst/>
          </a:prstGeom>
          <a:noFill/>
        </p:spPr>
        <p:txBody>
          <a:bodyPr wrap="square" rtlCol="0">
            <a:spAutoFit/>
          </a:bodyPr>
          <a:lstStyle/>
          <a:p>
            <a:pPr algn="ctr"/>
            <a:r>
              <a:rPr lang="en-US"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2.2. Địa </a:t>
            </a:r>
            <a:r>
              <a:rPr lang="en-US"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đồi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núi</a:t>
            </a:r>
            <a:r>
              <a:rPr lang="en-US">
                <a:latin typeface="Times New Roman" panose="02020603050405020304" pitchFamily="18" charset="0"/>
                <a:cs typeface="Times New Roman" panose="02020603050405020304" pitchFamily="18" charset="0"/>
              </a:rPr>
              <a:t> ở </a:t>
            </a:r>
            <a:r>
              <a:rPr lang="en-US" err="1">
                <a:latin typeface="Times New Roman" panose="02020603050405020304" pitchFamily="18" charset="0"/>
                <a:cs typeface="Times New Roman" panose="02020603050405020304" pitchFamily="18" charset="0"/>
              </a:rPr>
              <a:t>khu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vực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nghiên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cứu</a:t>
            </a:r>
            <a:r>
              <a:rPr lang="en-US">
                <a:latin typeface="Times New Roman" panose="02020603050405020304" pitchFamily="18" charset="0"/>
                <a:cs typeface="Times New Roman" panose="02020603050405020304" pitchFamily="18" charset="0"/>
              </a:rPr>
              <a:t> </a:t>
            </a:r>
          </a:p>
          <a:p>
            <a:pPr algn="ctr"/>
            <a:r>
              <a:rPr lang="en-US">
                <a:latin typeface="Times New Roman" panose="02020603050405020304" pitchFamily="18" charset="0"/>
                <a:cs typeface="Times New Roman" panose="02020603050405020304" pitchFamily="18" charset="0"/>
              </a:rPr>
              <a:t>(</a:t>
            </a:r>
            <a:r>
              <a:rPr lang="en-US" err="1">
                <a:latin typeface="Times New Roman" panose="02020603050405020304" pitchFamily="18" charset="0"/>
                <a:cs typeface="Times New Roman" panose="02020603050405020304" pitchFamily="18" charset="0"/>
              </a:rPr>
              <a:t>phần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đánh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dấu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màu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đỏ</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là</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dãy</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núi</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Taebaek</a:t>
            </a:r>
            <a:r>
              <a:rPr lang="en-US">
                <a:latin typeface="Times New Roman" panose="02020603050405020304" pitchFamily="18" charset="0"/>
                <a:cs typeface="Times New Roman" panose="02020603050405020304" pitchFamily="18" charset="0"/>
              </a:rPr>
              <a:t>)</a:t>
            </a:r>
          </a:p>
        </p:txBody>
      </p:sp>
      <p:pic>
        <p:nvPicPr>
          <p:cNvPr id="31" name="Picture 30">
            <a:extLst>
              <a:ext uri="{FF2B5EF4-FFF2-40B4-BE49-F238E27FC236}">
                <a16:creationId xmlns:a16="http://schemas.microsoft.com/office/drawing/2014/main" id="{D265600C-AD95-4331-8061-0EC587D9244E}"/>
              </a:ext>
            </a:extLst>
          </p:cNvPr>
          <p:cNvPicPr/>
          <p:nvPr/>
        </p:nvPicPr>
        <p:blipFill>
          <a:blip r:embed="rId2">
            <a:extLst>
              <a:ext uri="{28A0092B-C50C-407E-A947-70E740481C1C}">
                <a14:useLocalDpi xmlns:a14="http://schemas.microsoft.com/office/drawing/2010/main" val="0"/>
              </a:ext>
            </a:extLst>
          </a:blip>
          <a:srcRect/>
          <a:stretch/>
        </p:blipFill>
        <p:spPr bwMode="auto">
          <a:xfrm>
            <a:off x="4859475" y="1580946"/>
            <a:ext cx="7019336" cy="3813175"/>
          </a:xfrm>
          <a:prstGeom prst="rect">
            <a:avLst/>
          </a:prstGeom>
          <a:noFill/>
          <a:ln>
            <a:noFill/>
          </a:ln>
        </p:spPr>
      </p:pic>
      <p:sp>
        <p:nvSpPr>
          <p:cNvPr id="32" name="TextBox 31">
            <a:extLst>
              <a:ext uri="{FF2B5EF4-FFF2-40B4-BE49-F238E27FC236}">
                <a16:creationId xmlns:a16="http://schemas.microsoft.com/office/drawing/2014/main" id="{37C96309-6F0F-4E67-A40A-935B3B6874C1}"/>
              </a:ext>
            </a:extLst>
          </p:cNvPr>
          <p:cNvSpPr txBox="1"/>
          <p:nvPr/>
        </p:nvSpPr>
        <p:spPr>
          <a:xfrm>
            <a:off x="58723" y="75461"/>
            <a:ext cx="6273061"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II. </a:t>
            </a:r>
            <a:r>
              <a:rPr lang="en-US" sz="2400" b="1" err="1">
                <a:latin typeface="Times New Roman" panose="02020603050405020304" pitchFamily="18" charset="0"/>
                <a:cs typeface="Times New Roman" panose="02020603050405020304" pitchFamily="18" charset="0"/>
              </a:rPr>
              <a:t>TỔNG</a:t>
            </a:r>
            <a:r>
              <a:rPr lang="en-US" sz="2400" b="1">
                <a:latin typeface="Times New Roman" panose="02020603050405020304" pitchFamily="18" charset="0"/>
                <a:cs typeface="Times New Roman" panose="02020603050405020304" pitchFamily="18" charset="0"/>
              </a:rPr>
              <a:t> QUAN </a:t>
            </a:r>
            <a:r>
              <a:rPr lang="en-US" sz="2400" b="1" err="1">
                <a:latin typeface="Times New Roman" panose="02020603050405020304" pitchFamily="18" charset="0"/>
                <a:cs typeface="Times New Roman" panose="02020603050405020304" pitchFamily="18" charset="0"/>
              </a:rPr>
              <a:t>KHU</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VỰC</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NGHIÊN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CỨU</a:t>
            </a:r>
            <a:endParaRPr lang="en-US" sz="2400" b="1">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F1838B8F-5F28-4246-865F-55BB9BBC4B98}"/>
              </a:ext>
            </a:extLst>
          </p:cNvPr>
          <p:cNvSpPr>
            <a:spLocks noGrp="1"/>
          </p:cNvSpPr>
          <p:nvPr>
            <p:ph type="sldNum" sz="quarter" idx="12"/>
          </p:nvPr>
        </p:nvSpPr>
        <p:spPr/>
        <p:txBody>
          <a:bodyPr/>
          <a:lstStyle/>
          <a:p>
            <a:fld id="{27CE633F-9882-4A5C-83A2-1109D0C73261}" type="slidenum">
              <a:rPr lang="en-US" smtClean="0"/>
              <a:t>7</a:t>
            </a:fld>
            <a:endParaRPr lang="en-US"/>
          </a:p>
        </p:txBody>
      </p:sp>
    </p:spTree>
    <p:extLst>
      <p:ext uri="{BB962C8B-B14F-4D97-AF65-F5344CB8AC3E}">
        <p14:creationId xmlns:p14="http://schemas.microsoft.com/office/powerpoint/2010/main" val="352738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barn(inVertical)">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barn(inVertical)">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barn(inVertical)">
                                      <p:cBhvr>
                                        <p:cTn id="22"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3" y="612587"/>
            <a:ext cx="3663986"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II.2</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Đặc</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điểm</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địa</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chất</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khu</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vực</a:t>
            </a:r>
            <a:endParaRPr lang="en-US" sz="2000" b="1">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367C8357-638F-4B7A-B28B-9924FCBF8142}"/>
              </a:ext>
            </a:extLst>
          </p:cNvPr>
          <p:cNvGraphicFramePr/>
          <p:nvPr>
            <p:extLst>
              <p:ext uri="{D42A27DB-BD31-4B8C-83A1-F6EECF244321}">
                <p14:modId xmlns:p14="http://schemas.microsoft.com/office/powerpoint/2010/main" val="1878886103"/>
              </p:ext>
            </p:extLst>
          </p:nvPr>
        </p:nvGraphicFramePr>
        <p:xfrm>
          <a:off x="104139" y="113191"/>
          <a:ext cx="12124887" cy="6782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3EF54CFE-DF08-4FE9-8C77-F8E31D9D4F83}"/>
              </a:ext>
            </a:extLst>
          </p:cNvPr>
          <p:cNvSpPr/>
          <p:nvPr/>
        </p:nvSpPr>
        <p:spPr>
          <a:xfrm>
            <a:off x="8892330" y="4630723"/>
            <a:ext cx="1132514" cy="822121"/>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17" name="TextBox 16">
            <a:extLst>
              <a:ext uri="{FF2B5EF4-FFF2-40B4-BE49-F238E27FC236}">
                <a16:creationId xmlns:a16="http://schemas.microsoft.com/office/drawing/2014/main" id="{77DA73FA-CE75-4889-8C83-67A963F47AA3}"/>
              </a:ext>
            </a:extLst>
          </p:cNvPr>
          <p:cNvSpPr txBox="1"/>
          <p:nvPr/>
        </p:nvSpPr>
        <p:spPr>
          <a:xfrm>
            <a:off x="37026" y="1214987"/>
            <a:ext cx="4694365" cy="2255810"/>
          </a:xfrm>
          <a:prstGeom prst="rect">
            <a:avLst/>
          </a:prstGeom>
          <a:noFill/>
        </p:spPr>
        <p:txBody>
          <a:bodyPr wrap="square">
            <a:spAutoFit/>
          </a:bodyPr>
          <a:lstStyle/>
          <a:p>
            <a:pPr algn="just">
              <a:lnSpc>
                <a:spcPct val="150000"/>
              </a:lnSpc>
            </a:pPr>
            <a:r>
              <a:rPr lang="en-US" sz="2000" b="1" err="1">
                <a:latin typeface="Times New Roman" panose="02020603050405020304" pitchFamily="18" charset="0"/>
                <a:cs typeface="Times New Roman" panose="02020603050405020304" pitchFamily="18" charset="0"/>
              </a:rPr>
              <a:t>Hệ</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tầng</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Makgol</a:t>
            </a:r>
            <a:endParaRPr lang="en-US" sz="2000" b="1">
              <a:latin typeface="Times New Roman" panose="02020603050405020304" pitchFamily="18" charset="0"/>
              <a:cs typeface="Times New Roman" panose="02020603050405020304" pitchFamily="18" charset="0"/>
            </a:endParaRPr>
          </a:p>
          <a:p>
            <a:pPr marL="342900" indent="-342900" algn="just">
              <a:lnSpc>
                <a:spcPct val="150000"/>
              </a:lnSpc>
              <a:buFontTx/>
              <a:buChar char="-"/>
            </a:pPr>
            <a:r>
              <a:rPr lang="vi-VN" sz="1900">
                <a:latin typeface="Times New Roman" panose="02020603050405020304" pitchFamily="18" charset="0"/>
                <a:cs typeface="Times New Roman" panose="02020603050405020304" pitchFamily="18" charset="0"/>
              </a:rPr>
              <a:t>Hệ tầng Makgol (dày 250 - 400 m) được giới hạn trong khoảng các tướng đá vôi và đolomit</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được</a:t>
            </a:r>
            <a:r>
              <a:rPr lang="en-US" sz="1900">
                <a:latin typeface="Times New Roman" panose="02020603050405020304" pitchFamily="18" charset="0"/>
                <a:cs typeface="Times New Roman" panose="02020603050405020304" pitchFamily="18" charset="0"/>
              </a:rPr>
              <a:t> chia </a:t>
            </a:r>
            <a:r>
              <a:rPr lang="en-US" sz="1900" err="1">
                <a:latin typeface="Times New Roman" panose="02020603050405020304" pitchFamily="18" charset="0"/>
                <a:cs typeface="Times New Roman" panose="02020603050405020304" pitchFamily="18" charset="0"/>
              </a:rPr>
              <a:t>làm</a:t>
            </a:r>
            <a:r>
              <a:rPr lang="en-US" sz="1900">
                <a:latin typeface="Times New Roman" panose="02020603050405020304" pitchFamily="18" charset="0"/>
                <a:cs typeface="Times New Roman" panose="02020603050405020304" pitchFamily="18" charset="0"/>
              </a:rPr>
              <a:t> 4 </a:t>
            </a:r>
            <a:r>
              <a:rPr lang="en-US" sz="1900" err="1">
                <a:latin typeface="Times New Roman" panose="02020603050405020304" pitchFamily="18" charset="0"/>
                <a:cs typeface="Times New Roman" panose="02020603050405020304" pitchFamily="18" charset="0"/>
              </a:rPr>
              <a:t>thành</a:t>
            </a:r>
            <a:r>
              <a:rPr lang="en-US" sz="1900">
                <a:latin typeface="Times New Roman" panose="02020603050405020304" pitchFamily="18" charset="0"/>
                <a:cs typeface="Times New Roman" panose="02020603050405020304" pitchFamily="18" charset="0"/>
              </a:rPr>
              <a:t> </a:t>
            </a:r>
            <a:r>
              <a:rPr lang="en-US" sz="1900" err="1">
                <a:latin typeface="Times New Roman" panose="02020603050405020304" pitchFamily="18" charset="0"/>
                <a:cs typeface="Times New Roman" panose="02020603050405020304" pitchFamily="18" charset="0"/>
              </a:rPr>
              <a:t>phần</a:t>
            </a:r>
            <a:r>
              <a:rPr lang="en-US" sz="1900">
                <a:latin typeface="Times New Roman" panose="02020603050405020304" pitchFamily="18" charset="0"/>
                <a:cs typeface="Times New Roman" panose="02020603050405020304" pitchFamily="18" charset="0"/>
              </a:rPr>
              <a:t>.</a:t>
            </a:r>
          </a:p>
          <a:p>
            <a:pPr marL="342900" indent="-342900" algn="just">
              <a:lnSpc>
                <a:spcPct val="150000"/>
              </a:lnSpc>
              <a:buFontTx/>
              <a:buChar char="-"/>
            </a:pPr>
            <a:endParaRPr lang="en-US" sz="1900">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FFE3B3B-55E0-4D7B-99F3-2AF05CEAED8A}"/>
              </a:ext>
            </a:extLst>
          </p:cNvPr>
          <p:cNvPicPr/>
          <p:nvPr/>
        </p:nvPicPr>
        <p:blipFill>
          <a:blip r:embed="rId7"/>
          <a:stretch>
            <a:fillRect/>
          </a:stretch>
        </p:blipFill>
        <p:spPr>
          <a:xfrm>
            <a:off x="2763652" y="1290446"/>
            <a:ext cx="7090466" cy="3700806"/>
          </a:xfrm>
          <a:prstGeom prst="rect">
            <a:avLst/>
          </a:prstGeom>
        </p:spPr>
      </p:pic>
      <p:sp>
        <p:nvSpPr>
          <p:cNvPr id="21" name="TextBox 20">
            <a:extLst>
              <a:ext uri="{FF2B5EF4-FFF2-40B4-BE49-F238E27FC236}">
                <a16:creationId xmlns:a16="http://schemas.microsoft.com/office/drawing/2014/main" id="{5332846D-D362-4C57-AA34-22E49FF8F645}"/>
              </a:ext>
            </a:extLst>
          </p:cNvPr>
          <p:cNvSpPr txBox="1"/>
          <p:nvPr/>
        </p:nvSpPr>
        <p:spPr>
          <a:xfrm>
            <a:off x="2305504" y="4987196"/>
            <a:ext cx="7631323" cy="646331"/>
          </a:xfrm>
          <a:prstGeom prst="rect">
            <a:avLst/>
          </a:prstGeom>
          <a:noFill/>
        </p:spPr>
        <p:txBody>
          <a:bodyPr wrap="square" rtlCol="0">
            <a:spAutoFit/>
          </a:bodyPr>
          <a:lstStyle/>
          <a:p>
            <a:pPr algn="ctr"/>
            <a:r>
              <a:rPr lang="en-US"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2.3. </a:t>
            </a:r>
            <a:r>
              <a:rPr lang="en-US" err="1">
                <a:latin typeface="Times New Roman" panose="02020603050405020304" pitchFamily="18" charset="0"/>
                <a:cs typeface="Times New Roman" panose="02020603050405020304" pitchFamily="18" charset="0"/>
              </a:rPr>
              <a:t>Ảnh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chụp</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thực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địa</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của</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khu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vực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nghiên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cứu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Gumunso</a:t>
            </a:r>
            <a:endParaRPr lang="en-US">
              <a:latin typeface="Times New Roman" panose="02020603050405020304" pitchFamily="18" charset="0"/>
              <a:cs typeface="Times New Roman" panose="02020603050405020304" pitchFamily="18" charset="0"/>
            </a:endParaRPr>
          </a:p>
          <a:p>
            <a:pPr algn="ctr"/>
            <a:r>
              <a:rPr lang="en-US">
                <a:latin typeface="Times New Roman" panose="02020603050405020304" pitchFamily="18" charset="0"/>
                <a:cs typeface="Times New Roman" panose="02020603050405020304" pitchFamily="18" charset="0"/>
              </a:rPr>
              <a:t>(</a:t>
            </a:r>
            <a:r>
              <a:rPr lang="en-US" err="1">
                <a:latin typeface="Times New Roman" panose="02020603050405020304" pitchFamily="18" charset="0"/>
                <a:cs typeface="Times New Roman" panose="02020603050405020304" pitchFamily="18" charset="0"/>
              </a:rPr>
              <a:t>nằm</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trong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hệ</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tầng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Makgol</a:t>
            </a:r>
            <a:r>
              <a:rPr lang="en-US">
                <a:latin typeface="Times New Roman" panose="02020603050405020304" pitchFamily="18" charset="0"/>
                <a:cs typeface="Times New Roman" panose="02020603050405020304" pitchFamily="18" charset="0"/>
              </a:rPr>
              <a:t>)</a:t>
            </a:r>
          </a:p>
        </p:txBody>
      </p:sp>
      <p:graphicFrame>
        <p:nvGraphicFramePr>
          <p:cNvPr id="6" name="Diagram 5">
            <a:extLst>
              <a:ext uri="{FF2B5EF4-FFF2-40B4-BE49-F238E27FC236}">
                <a16:creationId xmlns:a16="http://schemas.microsoft.com/office/drawing/2014/main" id="{19C235F7-B4E6-41F1-BE0A-C2B30287C1CA}"/>
              </a:ext>
            </a:extLst>
          </p:cNvPr>
          <p:cNvGraphicFramePr/>
          <p:nvPr>
            <p:extLst>
              <p:ext uri="{D42A27DB-BD31-4B8C-83A1-F6EECF244321}">
                <p14:modId xmlns:p14="http://schemas.microsoft.com/office/powerpoint/2010/main" val="3271903374"/>
              </p:ext>
            </p:extLst>
          </p:nvPr>
        </p:nvGraphicFramePr>
        <p:xfrm>
          <a:off x="37026" y="1193380"/>
          <a:ext cx="8761338" cy="56580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 name="TextBox 21">
            <a:extLst>
              <a:ext uri="{FF2B5EF4-FFF2-40B4-BE49-F238E27FC236}">
                <a16:creationId xmlns:a16="http://schemas.microsoft.com/office/drawing/2014/main" id="{21CD5B36-BB81-4ED6-9488-EB0BE57B6684}"/>
              </a:ext>
            </a:extLst>
          </p:cNvPr>
          <p:cNvSpPr txBox="1"/>
          <p:nvPr/>
        </p:nvSpPr>
        <p:spPr>
          <a:xfrm>
            <a:off x="58723" y="75461"/>
            <a:ext cx="6273061"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II. </a:t>
            </a:r>
            <a:r>
              <a:rPr lang="en-US" sz="2400" b="1" err="1">
                <a:latin typeface="Times New Roman" panose="02020603050405020304" pitchFamily="18" charset="0"/>
                <a:cs typeface="Times New Roman" panose="02020603050405020304" pitchFamily="18" charset="0"/>
              </a:rPr>
              <a:t>TỔNG</a:t>
            </a:r>
            <a:r>
              <a:rPr lang="en-US" sz="2400" b="1">
                <a:latin typeface="Times New Roman" panose="02020603050405020304" pitchFamily="18" charset="0"/>
                <a:cs typeface="Times New Roman" panose="02020603050405020304" pitchFamily="18" charset="0"/>
              </a:rPr>
              <a:t> QUAN </a:t>
            </a:r>
            <a:r>
              <a:rPr lang="en-US" sz="2400" b="1" err="1">
                <a:latin typeface="Times New Roman" panose="02020603050405020304" pitchFamily="18" charset="0"/>
                <a:cs typeface="Times New Roman" panose="02020603050405020304" pitchFamily="18" charset="0"/>
              </a:rPr>
              <a:t>KHU</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VỰC</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NGHIÊN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CỨU</a:t>
            </a:r>
            <a:endParaRPr lang="en-US" sz="2400" b="1">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BA4E7706-9FCB-4B6F-922F-70E00648D095}"/>
              </a:ext>
            </a:extLst>
          </p:cNvPr>
          <p:cNvSpPr>
            <a:spLocks noGrp="1"/>
          </p:cNvSpPr>
          <p:nvPr>
            <p:ph type="sldNum" sz="quarter" idx="12"/>
          </p:nvPr>
        </p:nvSpPr>
        <p:spPr/>
        <p:txBody>
          <a:bodyPr/>
          <a:lstStyle/>
          <a:p>
            <a:fld id="{27CE633F-9882-4A5C-83A2-1109D0C73261}" type="slidenum">
              <a:rPr lang="en-US" smtClean="0"/>
              <a:t>8</a:t>
            </a:fld>
            <a:endParaRPr lang="en-US"/>
          </a:p>
        </p:txBody>
      </p:sp>
    </p:spTree>
    <p:extLst>
      <p:ext uri="{BB962C8B-B14F-4D97-AF65-F5344CB8AC3E}">
        <p14:creationId xmlns:p14="http://schemas.microsoft.com/office/powerpoint/2010/main" val="3874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barn(inVertical)">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animEffect transition="in" filter="barn(inVertical)">
                                      <p:cBhvr>
                                        <p:cTn id="27" dur="500"/>
                                        <p:tgtEl>
                                          <p:spTgt spid="1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7">
                                            <p:txEl>
                                              <p:pRg st="0" end="0"/>
                                            </p:txEl>
                                          </p:spTgt>
                                        </p:tgtEl>
                                      </p:cBhvr>
                                    </p:animEffect>
                                    <p:set>
                                      <p:cBhvr>
                                        <p:cTn id="32" dur="1" fill="hold">
                                          <p:stCondLst>
                                            <p:cond delay="499"/>
                                          </p:stCondLst>
                                        </p:cTn>
                                        <p:tgtEl>
                                          <p:spTgt spid="17">
                                            <p:txEl>
                                              <p:pRg st="0" end="0"/>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17">
                                            <p:txEl>
                                              <p:pRg st="1" end="1"/>
                                            </p:txEl>
                                          </p:spTgt>
                                        </p:tgtEl>
                                      </p:cBhvr>
                                    </p:animEffect>
                                    <p:set>
                                      <p:cBhvr>
                                        <p:cTn id="35" dur="1" fill="hold">
                                          <p:stCondLst>
                                            <p:cond delay="499"/>
                                          </p:stCondLst>
                                        </p:cTn>
                                        <p:tgtEl>
                                          <p:spTgt spid="17">
                                            <p:txEl>
                                              <p:pRg st="1" end="1"/>
                                            </p:txEl>
                                          </p:spTgt>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6"/>
                                        </p:tgtEl>
                                        <p:attrNameLst>
                                          <p:attrName>ppt_x</p:attrName>
                                        </p:attrNameLst>
                                      </p:cBhvr>
                                      <p:tavLst>
                                        <p:tav tm="0">
                                          <p:val>
                                            <p:strVal val="ppt_x"/>
                                          </p:val>
                                        </p:tav>
                                        <p:tav tm="100000">
                                          <p:val>
                                            <p:strVal val="ppt_x"/>
                                          </p:val>
                                        </p:tav>
                                      </p:tavLst>
                                    </p:anim>
                                    <p:anim calcmode="lin" valueType="num">
                                      <p:cBhvr additive="base">
                                        <p:cTn id="47" dur="500"/>
                                        <p:tgtEl>
                                          <p:spTgt spid="6"/>
                                        </p:tgtEl>
                                        <p:attrNameLst>
                                          <p:attrName>ppt_y</p:attrName>
                                        </p:attrNameLst>
                                      </p:cBhvr>
                                      <p:tavLst>
                                        <p:tav tm="0">
                                          <p:val>
                                            <p:strVal val="ppt_y"/>
                                          </p:val>
                                        </p:tav>
                                        <p:tav tm="100000">
                                          <p:val>
                                            <p:strVal val="1+ppt_h/2"/>
                                          </p:val>
                                        </p:tav>
                                      </p:tavLst>
                                    </p:anim>
                                    <p:set>
                                      <p:cBhvr>
                                        <p:cTn id="48" dur="1" fill="hold">
                                          <p:stCondLst>
                                            <p:cond delay="499"/>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heel(1)">
                                      <p:cBhvr>
                                        <p:cTn id="53" dur="2000"/>
                                        <p:tgtEl>
                                          <p:spTgt spid="19"/>
                                        </p:tgtEl>
                                      </p:cBhvr>
                                    </p:animEffect>
                                  </p:childTnLst>
                                </p:cTn>
                              </p:par>
                              <p:par>
                                <p:cTn id="54" presetID="21" presetClass="entr" presetSubtype="1"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P spid="4" grpId="1" animBg="1"/>
      <p:bldP spid="17" grpId="0" build="allAtOnce"/>
      <p:bldP spid="21" grpId="0"/>
      <p:bldGraphic spid="6" grpId="0">
        <p:bldAsOne/>
      </p:bldGraphic>
      <p:bldGraphic spid="6" grpId="1">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F03F8AA-1664-4CFD-A955-6935CE103FBC}"/>
              </a:ext>
            </a:extLst>
          </p:cNvPr>
          <p:cNvSpPr txBox="1"/>
          <p:nvPr/>
        </p:nvSpPr>
        <p:spPr>
          <a:xfrm>
            <a:off x="58723" y="75461"/>
            <a:ext cx="5389176"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a:latin typeface="Times New Roman" panose="02020603050405020304" pitchFamily="18" charset="0"/>
                <a:cs typeface="Times New Roman" panose="02020603050405020304" pitchFamily="18" charset="0"/>
              </a:rPr>
              <a:t>III. </a:t>
            </a:r>
            <a:r>
              <a:rPr lang="en-US" sz="2400" b="1" err="1">
                <a:latin typeface="Times New Roman" panose="02020603050405020304" pitchFamily="18" charset="0"/>
                <a:cs typeface="Times New Roman" panose="02020603050405020304" pitchFamily="18" charset="0"/>
              </a:rPr>
              <a:t>PHƯƠNG</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PHÁP</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NGHIÊN</a:t>
            </a:r>
            <a:r>
              <a:rPr lang="en-US" sz="2400" b="1">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CỨU</a:t>
            </a:r>
            <a:endParaRPr lang="en-US" sz="2400" b="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9562F76-A843-4FAC-998E-E32619D8042B}"/>
              </a:ext>
            </a:extLst>
          </p:cNvPr>
          <p:cNvSpPr txBox="1"/>
          <p:nvPr/>
        </p:nvSpPr>
        <p:spPr>
          <a:xfrm>
            <a:off x="190013" y="612587"/>
            <a:ext cx="2961314" cy="40011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III.1</a:t>
            </a:r>
            <a:r>
              <a:rPr lang="en-US" sz="2000" b="1">
                <a:latin typeface="Times New Roman" panose="02020603050405020304" pitchFamily="18" charset="0"/>
                <a:cs typeface="Times New Roman" panose="02020603050405020304" pitchFamily="18" charset="0"/>
              </a:rPr>
              <a:t>. Thu </a:t>
            </a:r>
            <a:r>
              <a:rPr lang="en-US" sz="2000" b="1" err="1">
                <a:latin typeface="Times New Roman" panose="02020603050405020304" pitchFamily="18" charset="0"/>
                <a:cs typeface="Times New Roman" panose="02020603050405020304" pitchFamily="18" charset="0"/>
              </a:rPr>
              <a:t>thập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dữ</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liệu</a:t>
            </a:r>
            <a:endParaRPr lang="en-US" sz="20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A4F5C8B-5482-4720-B7D9-DC8EC7D07A5F}"/>
              </a:ext>
            </a:extLst>
          </p:cNvPr>
          <p:cNvSpPr txBox="1"/>
          <p:nvPr/>
        </p:nvSpPr>
        <p:spPr>
          <a:xfrm>
            <a:off x="315140" y="1095359"/>
            <a:ext cx="4333861"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err="1">
                <a:latin typeface="Times New Roman" panose="02020603050405020304" pitchFamily="18" charset="0"/>
                <a:cs typeface="Times New Roman" panose="02020603050405020304" pitchFamily="18" charset="0"/>
              </a:rPr>
              <a:t>III.1.1</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Thiết</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kế</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GCP</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và</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khảo</a:t>
            </a:r>
            <a:r>
              <a:rPr lang="en-US" sz="2000" b="1">
                <a:latin typeface="Times New Roman" panose="02020603050405020304" pitchFamily="18" charset="0"/>
                <a:cs typeface="Times New Roman" panose="02020603050405020304" pitchFamily="18" charset="0"/>
              </a:rPr>
              <a:t> </a:t>
            </a:r>
            <a:r>
              <a:rPr lang="en-US" sz="2000" b="1" err="1">
                <a:latin typeface="Times New Roman" panose="02020603050405020304" pitchFamily="18" charset="0"/>
                <a:cs typeface="Times New Roman" panose="02020603050405020304" pitchFamily="18" charset="0"/>
              </a:rPr>
              <a:t>sát</a:t>
            </a:r>
            <a:r>
              <a:rPr lang="en-US" sz="2000" b="1">
                <a:latin typeface="Times New Roman" panose="02020603050405020304" pitchFamily="18" charset="0"/>
                <a:cs typeface="Times New Roman" panose="02020603050405020304" pitchFamily="18" charset="0"/>
              </a:rPr>
              <a:t> GPS</a:t>
            </a:r>
          </a:p>
        </p:txBody>
      </p:sp>
      <p:sp>
        <p:nvSpPr>
          <p:cNvPr id="3" name="TextBox 2">
            <a:extLst>
              <a:ext uri="{FF2B5EF4-FFF2-40B4-BE49-F238E27FC236}">
                <a16:creationId xmlns:a16="http://schemas.microsoft.com/office/drawing/2014/main" id="{EE2C514D-CC2D-488B-84A6-4E5732A6E1F4}"/>
              </a:ext>
            </a:extLst>
          </p:cNvPr>
          <p:cNvSpPr txBox="1"/>
          <p:nvPr/>
        </p:nvSpPr>
        <p:spPr>
          <a:xfrm>
            <a:off x="58723" y="1778466"/>
            <a:ext cx="12133277" cy="1477328"/>
          </a:xfrm>
          <a:prstGeom prst="rect">
            <a:avLst/>
          </a:prstGeom>
          <a:noFill/>
        </p:spPr>
        <p:txBody>
          <a:bodyPr wrap="square" rtlCol="0">
            <a:spAutoFit/>
          </a:bodyPr>
          <a:lstStyle/>
          <a:p>
            <a:pPr marL="285750" indent="-285750" algn="just">
              <a:buFontTx/>
              <a:buChar char="-"/>
            </a:pPr>
            <a:r>
              <a:rPr lang="en-US" err="1">
                <a:latin typeface="Times New Roman" panose="02020603050405020304" pitchFamily="18" charset="0"/>
                <a:cs typeface="Times New Roman" panose="02020603050405020304" pitchFamily="18" charset="0"/>
              </a:rPr>
              <a:t>Chọn</a:t>
            </a:r>
            <a:r>
              <a:rPr lang="en-US">
                <a:latin typeface="Times New Roman" panose="02020603050405020304" pitchFamily="18" charset="0"/>
                <a:cs typeface="Times New Roman" panose="02020603050405020304" pitchFamily="18" charset="0"/>
              </a:rPr>
              <a:t> ra 7 </a:t>
            </a:r>
            <a:r>
              <a:rPr lang="en-US" err="1">
                <a:latin typeface="Times New Roman" panose="02020603050405020304" pitchFamily="18" charset="0"/>
                <a:cs typeface="Times New Roman" panose="02020603050405020304" pitchFamily="18" charset="0"/>
              </a:rPr>
              <a:t>GCP</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trên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khu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vực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nghiên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cứu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nhằm</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mục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đích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để</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hiệu</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chỉnh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học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và</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đánh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giá</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độ</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chính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xác</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của</a:t>
            </a:r>
            <a:r>
              <a:rPr lang="en-US">
                <a:latin typeface="Times New Roman" panose="02020603050405020304" pitchFamily="18" charset="0"/>
                <a:cs typeface="Times New Roman" panose="02020603050405020304" pitchFamily="18" charset="0"/>
              </a:rPr>
              <a:t> UAV khi </a:t>
            </a:r>
            <a:r>
              <a:rPr lang="en-US" err="1">
                <a:latin typeface="Times New Roman" panose="02020603050405020304" pitchFamily="18" charset="0"/>
                <a:cs typeface="Times New Roman" panose="02020603050405020304" pitchFamily="18" charset="0"/>
              </a:rPr>
              <a:t>xây</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dựng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mô</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không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gian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ba</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chiều</a:t>
            </a:r>
            <a:r>
              <a:rPr lang="en-US">
                <a:latin typeface="Times New Roman" panose="02020603050405020304" pitchFamily="18" charset="0"/>
                <a:cs typeface="Times New Roman" panose="02020603050405020304" pitchFamily="18" charset="0"/>
              </a:rPr>
              <a:t>. </a:t>
            </a:r>
            <a:r>
              <a:rPr lang="vi-VN" sz="1800">
                <a:effectLst/>
                <a:latin typeface="Times New Roman" panose="02020603050405020304" pitchFamily="18" charset="0"/>
                <a:ea typeface="맑은 고딕" panose="020B0503020000020004" pitchFamily="50" charset="-127"/>
              </a:rPr>
              <a:t>Các vị trí của GCP được phân bổ đồng đều trên khu vực để tránh sai lệch trong hiệu chuẩn hình học</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Hình</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3.1a</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3.1b</a:t>
            </a:r>
            <a:r>
              <a:rPr lang="en-US" sz="1800">
                <a:effectLst/>
                <a:latin typeface="Times New Roman" panose="02020603050405020304" pitchFamily="18" charset="0"/>
                <a:ea typeface="맑은 고딕" panose="020B0503020000020004" pitchFamily="50" charset="-127"/>
              </a:rPr>
              <a:t>.)</a:t>
            </a:r>
          </a:p>
          <a:p>
            <a:pPr marL="285750" indent="-285750" algn="just">
              <a:buFontTx/>
              <a:buChar char="-"/>
            </a:pP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Mỗi vị trí GCP được tính trung bình từ ít nhất 3 phép đo GPS </a:t>
            </a:r>
            <a:r>
              <a:rPr lang="en-US" err="1">
                <a:latin typeface="Times New Roman" panose="02020603050405020304" pitchFamily="18" charset="0"/>
                <a:ea typeface="맑은 고딕" panose="020B0503020000020004" pitchFamily="50" charset="-127"/>
                <a:cs typeface="Times New Roman" panose="02020603050405020304" pitchFamily="18" charset="0"/>
              </a:rPr>
              <a:t>được</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sử</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dụng</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en-US" err="1">
                <a:latin typeface="Times New Roman" panose="02020603050405020304" pitchFamily="18" charset="0"/>
                <a:ea typeface="맑은 고딕" panose="020B0503020000020004" pitchFamily="50" charset="-127"/>
                <a:cs typeface="Times New Roman" panose="02020603050405020304" pitchFamily="18" charset="0"/>
              </a:rPr>
              <a:t>bằng</a:t>
            </a:r>
            <a:r>
              <a:rPr lang="en-US">
                <a:latin typeface="Times New Roman" panose="02020603050405020304" pitchFamily="18" charset="0"/>
                <a:ea typeface="맑은 고딕" panose="020B0503020000020004" pitchFamily="50" charset="-127"/>
                <a:cs typeface="Times New Roman" panose="02020603050405020304" pitchFamily="18" charset="0"/>
              </a:rPr>
              <a:t> </a:t>
            </a:r>
            <a:r>
              <a:rPr lang="vi-VN" sz="1800">
                <a:effectLst/>
                <a:latin typeface="Times New Roman" panose="02020603050405020304" pitchFamily="18" charset="0"/>
                <a:ea typeface="맑은 고딕" panose="020B0503020000020004" pitchFamily="50" charset="-127"/>
              </a:rPr>
              <a:t>máy định vị vệ tinh Trimble R2 GNS</a:t>
            </a:r>
            <a:r>
              <a:rPr lang="en-US" sz="1800">
                <a:effectLst/>
                <a:latin typeface="Times New Roman" panose="02020603050405020304" pitchFamily="18" charset="0"/>
                <a:ea typeface="맑은 고딕" panose="020B0503020000020004" pitchFamily="50" charset="-127"/>
              </a:rPr>
              <a:t>S. (</a:t>
            </a:r>
            <a:r>
              <a:rPr lang="en-US" sz="1800" err="1">
                <a:effectLst/>
                <a:latin typeface="Times New Roman" panose="02020603050405020304" pitchFamily="18" charset="0"/>
                <a:ea typeface="맑은 고딕" panose="020B0503020000020004" pitchFamily="50" charset="-127"/>
              </a:rPr>
              <a:t>Hình</a:t>
            </a:r>
            <a:r>
              <a:rPr lang="en-US" sz="1800">
                <a:effectLst/>
                <a:latin typeface="Times New Roman" panose="02020603050405020304" pitchFamily="18" charset="0"/>
                <a:ea typeface="맑은 고딕" panose="020B0503020000020004" pitchFamily="50" charset="-127"/>
              </a:rPr>
              <a:t> </a:t>
            </a:r>
            <a:r>
              <a:rPr lang="en-US" sz="1800" err="1">
                <a:effectLst/>
                <a:latin typeface="Times New Roman" panose="02020603050405020304" pitchFamily="18" charset="0"/>
                <a:ea typeface="맑은 고딕" panose="020B0503020000020004" pitchFamily="50" charset="-127"/>
              </a:rPr>
              <a:t>3.1c</a:t>
            </a:r>
            <a:r>
              <a:rPr lang="en-US" sz="1800">
                <a:effectLst/>
                <a:latin typeface="Times New Roman" panose="02020603050405020304" pitchFamily="18" charset="0"/>
                <a:ea typeface="맑은 고딕" panose="020B0503020000020004" pitchFamily="50" charset="-127"/>
              </a:rPr>
              <a:t>).</a:t>
            </a:r>
            <a:endParaRPr lang="en-US">
              <a:latin typeface="Times New Roman" panose="02020603050405020304" pitchFamily="18" charset="0"/>
              <a:cs typeface="Times New Roman" panose="02020603050405020304" pitchFamily="18" charset="0"/>
            </a:endParaRPr>
          </a:p>
        </p:txBody>
      </p:sp>
      <p:pic>
        <p:nvPicPr>
          <p:cNvPr id="19" name="Picture 18" descr="Graphical user interface&#10;&#10;Description automatically generated">
            <a:extLst>
              <a:ext uri="{FF2B5EF4-FFF2-40B4-BE49-F238E27FC236}">
                <a16:creationId xmlns:a16="http://schemas.microsoft.com/office/drawing/2014/main" id="{679A66FD-1352-4B1E-A867-C7335925DEC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01914" y="1623450"/>
            <a:ext cx="10227259" cy="3358748"/>
          </a:xfrm>
          <a:prstGeom prst="rect">
            <a:avLst/>
          </a:prstGeom>
        </p:spPr>
      </p:pic>
      <p:sp>
        <p:nvSpPr>
          <p:cNvPr id="21" name="TextBox 20">
            <a:extLst>
              <a:ext uri="{FF2B5EF4-FFF2-40B4-BE49-F238E27FC236}">
                <a16:creationId xmlns:a16="http://schemas.microsoft.com/office/drawing/2014/main" id="{6DBBF1ED-7CAE-4372-B1ED-602C8E85C078}"/>
              </a:ext>
            </a:extLst>
          </p:cNvPr>
          <p:cNvSpPr txBox="1"/>
          <p:nvPr/>
        </p:nvSpPr>
        <p:spPr>
          <a:xfrm>
            <a:off x="0" y="5056170"/>
            <a:ext cx="12192000" cy="1289071"/>
          </a:xfrm>
          <a:prstGeom prst="rect">
            <a:avLst/>
          </a:prstGeom>
          <a:noFill/>
        </p:spPr>
        <p:txBody>
          <a:bodyPr wrap="square">
            <a:spAutoFit/>
          </a:bodyPr>
          <a:lstStyle/>
          <a:p>
            <a:pPr indent="457200" algn="just">
              <a:lnSpc>
                <a:spcPct val="150000"/>
              </a:lnSpc>
            </a:pPr>
            <a:r>
              <a:rPr lang="vi-VN" sz="1800">
                <a:effectLst/>
                <a:latin typeface="Times New Roman" panose="02020603050405020304" pitchFamily="18" charset="0"/>
                <a:ea typeface="맑은 고딕" panose="020B0503020000020004" pitchFamily="50" charset="-127"/>
                <a:cs typeface="Times New Roman" panose="02020603050405020304" pitchFamily="18" charset="0"/>
              </a:rPr>
              <a:t>Hình 3.1 (a) Ảnh chụp vị trí của các GCP trên khu vực nghiên cứu (7 VT dùng cho hiệu chuẩn hình học của đám mây điểm và 1 GCP dùng cho hiệu chỉnh ảnh siêu phổ). (b) Ảnh chụp của VT và GCP được sử dụng trong báo cáo. (c) Máy định vị vệ tinh Trimble R2 GNSS</a:t>
            </a:r>
            <a:endParaRPr lang="en-US" sz="1800">
              <a:effectLst/>
              <a:latin typeface="Times New Roman" panose="02020603050405020304" pitchFamily="18" charset="0"/>
              <a:ea typeface="맑은 고딕" panose="020B0503020000020004" pitchFamily="50" charset="-127"/>
              <a:cs typeface="Times New Roman" panose="02020603050405020304" pitchFamily="18" charset="0"/>
            </a:endParaRPr>
          </a:p>
        </p:txBody>
      </p:sp>
      <p:sp>
        <p:nvSpPr>
          <p:cNvPr id="4" name="Slide Number Placeholder 3">
            <a:extLst>
              <a:ext uri="{FF2B5EF4-FFF2-40B4-BE49-F238E27FC236}">
                <a16:creationId xmlns:a16="http://schemas.microsoft.com/office/drawing/2014/main" id="{6FFB68EF-4A2A-43BB-9EFC-EDF69240FC48}"/>
              </a:ext>
            </a:extLst>
          </p:cNvPr>
          <p:cNvSpPr>
            <a:spLocks noGrp="1"/>
          </p:cNvSpPr>
          <p:nvPr>
            <p:ph type="sldNum" sz="quarter" idx="12"/>
          </p:nvPr>
        </p:nvSpPr>
        <p:spPr/>
        <p:txBody>
          <a:bodyPr/>
          <a:lstStyle/>
          <a:p>
            <a:fld id="{27CE633F-9882-4A5C-83A2-1109D0C73261}" type="slidenum">
              <a:rPr lang="en-US" smtClean="0"/>
              <a:t>9</a:t>
            </a:fld>
            <a:endParaRPr lang="en-US"/>
          </a:p>
        </p:txBody>
      </p:sp>
    </p:spTree>
    <p:extLst>
      <p:ext uri="{BB962C8B-B14F-4D97-AF65-F5344CB8AC3E}">
        <p14:creationId xmlns:p14="http://schemas.microsoft.com/office/powerpoint/2010/main" val="174871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
                                            <p:txEl>
                                              <p:pRg st="0" end="0"/>
                                            </p:txEl>
                                          </p:spTgt>
                                        </p:tgtEl>
                                      </p:cBhvr>
                                    </p:animEffect>
                                    <p:set>
                                      <p:cBhvr>
                                        <p:cTn id="17" dur="1" fill="hold">
                                          <p:stCondLst>
                                            <p:cond delay="499"/>
                                          </p:stCondLst>
                                        </p:cTn>
                                        <p:tgtEl>
                                          <p:spTgt spid="3">
                                            <p:txEl>
                                              <p:pRg st="0" end="0"/>
                                            </p:txEl>
                                          </p:spTgt>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3">
                                            <p:txEl>
                                              <p:pRg st="1" end="1"/>
                                            </p:txEl>
                                          </p:spTgt>
                                        </p:tgtEl>
                                      </p:cBhvr>
                                    </p:animEffect>
                                    <p:set>
                                      <p:cBhvr>
                                        <p:cTn id="20"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howeet theme">
  <a:themeElements>
    <a:clrScheme name="6">
      <a:dk1>
        <a:srgbClr val="95A5A6"/>
      </a:dk1>
      <a:lt1>
        <a:sysClr val="window" lastClr="FFFFFF"/>
      </a:lt1>
      <a:dk2>
        <a:srgbClr val="2C3E50"/>
      </a:dk2>
      <a:lt2>
        <a:srgbClr val="F2F2F2"/>
      </a:lt2>
      <a:accent1>
        <a:srgbClr val="2980B9"/>
      </a:accent1>
      <a:accent2>
        <a:srgbClr val="16A085"/>
      </a:accent2>
      <a:accent3>
        <a:srgbClr val="9BBB59"/>
      </a:accent3>
      <a:accent4>
        <a:srgbClr val="F39C12"/>
      </a:accent4>
      <a:accent5>
        <a:srgbClr val="C0392B"/>
      </a:accent5>
      <a:accent6>
        <a:srgbClr val="4B2C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TotalTime>
  <Words>3669</Words>
  <Application>Microsoft Office PowerPoint</Application>
  <PresentationFormat>Màn hình rộng</PresentationFormat>
  <Paragraphs>467</Paragraphs>
  <Slides>30</Slides>
  <Notes>2</Notes>
  <HiddenSlides>0</HiddenSlides>
  <MMClips>0</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30</vt:i4>
      </vt:variant>
    </vt:vector>
  </HeadingPairs>
  <TitlesOfParts>
    <vt:vector size="40" baseType="lpstr">
      <vt:lpstr>GeosansLight</vt:lpstr>
      <vt:lpstr>Times New Roman (Headings)</vt:lpstr>
      <vt:lpstr>Arial</vt:lpstr>
      <vt:lpstr>Calibri</vt:lpstr>
      <vt:lpstr>Calibri Light</vt:lpstr>
      <vt:lpstr>Cambria Math</vt:lpstr>
      <vt:lpstr>Open Sans</vt:lpstr>
      <vt:lpstr>Times New Roman</vt:lpstr>
      <vt:lpstr>Office Theme</vt:lpstr>
      <vt:lpstr>1_Showeet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Hoà Huỳnh</dc:creator>
  <cp:lastModifiedBy>Pham Thanh Thuy</cp:lastModifiedBy>
  <cp:revision>5</cp:revision>
  <cp:lastPrinted>2021-01-20T04:41:00Z</cp:lastPrinted>
  <dcterms:created xsi:type="dcterms:W3CDTF">2021-01-15T04:24:14Z</dcterms:created>
  <dcterms:modified xsi:type="dcterms:W3CDTF">2023-11-27T08:42:17Z</dcterms:modified>
</cp:coreProperties>
</file>