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media/image1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3"/>
  </p:notesMasterIdLst>
  <p:sldIdLst>
    <p:sldId id="256" r:id="rId3"/>
    <p:sldId id="733" r:id="rId4"/>
    <p:sldId id="313" r:id="rId5"/>
    <p:sldId id="734" r:id="rId6"/>
    <p:sldId id="735" r:id="rId7"/>
    <p:sldId id="738" r:id="rId8"/>
    <p:sldId id="739" r:id="rId9"/>
    <p:sldId id="740" r:id="rId10"/>
    <p:sldId id="741" r:id="rId11"/>
    <p:sldId id="742" r:id="rId12"/>
    <p:sldId id="743" r:id="rId13"/>
    <p:sldId id="744" r:id="rId14"/>
    <p:sldId id="745" r:id="rId15"/>
    <p:sldId id="746" r:id="rId16"/>
    <p:sldId id="747" r:id="rId17"/>
    <p:sldId id="748" r:id="rId18"/>
    <p:sldId id="749" r:id="rId19"/>
    <p:sldId id="753" r:id="rId20"/>
    <p:sldId id="750" r:id="rId21"/>
    <p:sldId id="751" r:id="rId22"/>
    <p:sldId id="752" r:id="rId23"/>
    <p:sldId id="756" r:id="rId24"/>
    <p:sldId id="757" r:id="rId25"/>
    <p:sldId id="758" r:id="rId26"/>
    <p:sldId id="759" r:id="rId27"/>
    <p:sldId id="760" r:id="rId28"/>
    <p:sldId id="761" r:id="rId29"/>
    <p:sldId id="762" r:id="rId30"/>
    <p:sldId id="763" r:id="rId31"/>
    <p:sldId id="765" r:id="rId3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FF"/>
    <a:srgbClr val="0000FF"/>
    <a:srgbClr val="00D0AD"/>
    <a:srgbClr val="CC0000"/>
    <a:srgbClr val="FD00C7"/>
    <a:srgbClr val="3CB200"/>
    <a:srgbClr val="005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6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 Type="http://schemas.openxmlformats.org/officeDocument/2006/relationships/slideMaster" Target="slideMasters/slideMaster2.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 Type="http://schemas.openxmlformats.org/officeDocument/2006/relationships/slide" Target="slides/slide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37" Type="http://schemas.openxmlformats.org/officeDocument/2006/relationships/tableStyles" Target="tableStyles.xml"/><Relationship Id="rId38" Type="http://schemas.microsoft.com/office/2016/11/relationships/changesInfo" Target="changesInfos/changesInfo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 Hoà Huỳnh" userId="d389dea489eca758" providerId="LiveId" clId="{C61F7CD4-46AE-4DA2-B612-2945048B4626}"/>
    <pc:docChg chg="undo custSel addSld delSld modSld sldOrd modNotesMaster">
      <pc:chgData name="Huy Hoà Huỳnh" userId="d389dea489eca758" providerId="LiveId" clId="{C61F7CD4-46AE-4DA2-B612-2945048B4626}" dt="2021-01-26T01:33:50.238" v="18156" actId="20577"/>
      <pc:docMkLst>
        <pc:docMk/>
      </pc:docMkLst>
      <pc:sldChg chg="addSp delSp modSp mod">
        <pc:chgData name="Huy Hoà Huỳnh" userId="d389dea489eca758" providerId="LiveId" clId="{C61F7CD4-46AE-4DA2-B612-2945048B4626}" dt="2021-01-25T05:00:36.713" v="18047" actId="207"/>
        <pc:sldMkLst>
          <pc:docMk/>
          <pc:sldMk cId="2622154323" sldId="256"/>
        </pc:sldMkLst>
        <pc:spChg chg="mod">
          <ac:chgData name="Huy Hoà Huỳnh" userId="d389dea489eca758" providerId="LiveId" clId="{C61F7CD4-46AE-4DA2-B612-2945048B4626}" dt="2021-01-25T04:59:53.773" v="18042" actId="207"/>
          <ac:spMkLst>
            <pc:docMk/>
            <pc:sldMk cId="2622154323" sldId="256"/>
            <ac:spMk id="7" creationId="{1A1726A1-E250-4E6B-8481-98A5B9F2927F}"/>
          </ac:spMkLst>
        </pc:spChg>
        <pc:spChg chg="mod">
          <ac:chgData name="Huy Hoà Huỳnh" userId="d389dea489eca758" providerId="LiveId" clId="{C61F7CD4-46AE-4DA2-B612-2945048B4626}" dt="2021-01-25T05:00:07.756" v="18045" actId="3062"/>
          <ac:spMkLst>
            <pc:docMk/>
            <pc:sldMk cId="2622154323" sldId="256"/>
            <ac:spMk id="12" creationId="{C82102B4-4427-4F29-8E37-6B7E778447BF}"/>
          </ac:spMkLst>
        </pc:spChg>
        <pc:spChg chg="mod">
          <ac:chgData name="Huy Hoà Huỳnh" userId="d389dea489eca758" providerId="LiveId" clId="{C61F7CD4-46AE-4DA2-B612-2945048B4626}" dt="2021-01-25T05:00:00.549" v="18043" actId="3062"/>
          <ac:spMkLst>
            <pc:docMk/>
            <pc:sldMk cId="2622154323" sldId="256"/>
            <ac:spMk id="13" creationId="{23B05A90-FADB-4215-A2C4-A337A44451CA}"/>
          </ac:spMkLst>
        </pc:spChg>
        <pc:spChg chg="mod">
          <ac:chgData name="Huy Hoà Huỳnh" userId="d389dea489eca758" providerId="LiveId" clId="{C61F7CD4-46AE-4DA2-B612-2945048B4626}" dt="2021-01-25T05:00:05.273" v="18044" actId="3062"/>
          <ac:spMkLst>
            <pc:docMk/>
            <pc:sldMk cId="2622154323" sldId="256"/>
            <ac:spMk id="14" creationId="{E2AF72FC-BEB2-4D18-A64B-6CC2EB1572EA}"/>
          </ac:spMkLst>
        </pc:spChg>
        <pc:spChg chg="add del mod">
          <ac:chgData name="Huy Hoà Huỳnh" userId="d389dea489eca758" providerId="LiveId" clId="{C61F7CD4-46AE-4DA2-B612-2945048B4626}" dt="2021-01-25T05:00:21.420" v="18046" actId="207"/>
          <ac:spMkLst>
            <pc:docMk/>
            <pc:sldMk cId="2622154323" sldId="256"/>
            <ac:spMk id="15" creationId="{3AE8677C-07DF-4D11-AE03-26D0A3F92DD9}"/>
          </ac:spMkLst>
        </pc:spChg>
        <pc:spChg chg="mod">
          <ac:chgData name="Huy Hoà Huỳnh" userId="d389dea489eca758" providerId="LiveId" clId="{C61F7CD4-46AE-4DA2-B612-2945048B4626}" dt="2021-01-25T05:00:36.713" v="18047" actId="207"/>
          <ac:spMkLst>
            <pc:docMk/>
            <pc:sldMk cId="2622154323" sldId="256"/>
            <ac:spMk id="16" creationId="{5EEF52DC-B654-47F0-93DA-91A59BCB5467}"/>
          </ac:spMkLst>
        </pc:spChg>
        <pc:picChg chg="add del mod">
          <ac:chgData name="Huy Hoà Huỳnh" userId="d389dea489eca758" providerId="LiveId" clId="{C61F7CD4-46AE-4DA2-B612-2945048B4626}" dt="2021-01-25T04:58:18.057" v="18020" actId="478"/>
          <ac:picMkLst>
            <pc:docMk/>
            <pc:sldMk cId="2622154323" sldId="256"/>
            <ac:picMk id="3" creationId="{43E69115-6F00-4F08-B028-51C5F7C14878}"/>
          </ac:picMkLst>
        </pc:picChg>
        <pc:picChg chg="add ord">
          <ac:chgData name="Huy Hoà Huỳnh" userId="d389dea489eca758" providerId="LiveId" clId="{C61F7CD4-46AE-4DA2-B612-2945048B4626}" dt="2021-01-25T04:59:49.964" v="18041" actId="171"/>
          <ac:picMkLst>
            <pc:docMk/>
            <pc:sldMk cId="2622154323" sldId="256"/>
            <ac:picMk id="4" creationId="{03C60FFD-3B5C-4EDB-8AED-CEB46D365145}"/>
          </ac:picMkLst>
        </pc:picChg>
        <pc:picChg chg="del">
          <ac:chgData name="Huy Hoà Huỳnh" userId="d389dea489eca758" providerId="LiveId" clId="{C61F7CD4-46AE-4DA2-B612-2945048B4626}" dt="2021-01-25T04:58:00.945" v="18015" actId="478"/>
          <ac:picMkLst>
            <pc:docMk/>
            <pc:sldMk cId="2622154323" sldId="256"/>
            <ac:picMk id="5" creationId="{8D6A4D40-451F-4019-994D-961DECF91D2B}"/>
          </ac:picMkLst>
        </pc:picChg>
        <pc:picChg chg="mod">
          <ac:chgData name="Huy Hoà Huỳnh" userId="d389dea489eca758" providerId="LiveId" clId="{C61F7CD4-46AE-4DA2-B612-2945048B4626}" dt="2021-01-17T06:32:33.621" v="1109" actId="1076"/>
          <ac:picMkLst>
            <pc:docMk/>
            <pc:sldMk cId="2622154323" sldId="256"/>
            <ac:picMk id="8" creationId="{6BB00897-CCFA-4219-8127-19EC63467E47}"/>
          </ac:picMkLst>
        </pc:picChg>
      </pc:sldChg>
      <pc:sldChg chg="addSp delSp modSp new del mod">
        <pc:chgData name="Huy Hoà Huỳnh" userId="d389dea489eca758" providerId="LiveId" clId="{C61F7CD4-46AE-4DA2-B612-2945048B4626}" dt="2021-01-15T05:04:11.299" v="10" actId="47"/>
        <pc:sldMkLst>
          <pc:docMk/>
          <pc:sldMk cId="3289113587" sldId="257"/>
        </pc:sldMkLst>
        <pc:spChg chg="del">
          <ac:chgData name="Huy Hoà Huỳnh" userId="d389dea489eca758" providerId="LiveId" clId="{C61F7CD4-46AE-4DA2-B612-2945048B4626}" dt="2021-01-15T04:56:32.127" v="1" actId="478"/>
          <ac:spMkLst>
            <pc:docMk/>
            <pc:sldMk cId="3289113587" sldId="257"/>
            <ac:spMk id="2" creationId="{D507634E-9C05-4AB2-B671-98B69B38CDD9}"/>
          </ac:spMkLst>
        </pc:spChg>
        <pc:spChg chg="del">
          <ac:chgData name="Huy Hoà Huỳnh" userId="d389dea489eca758" providerId="LiveId" clId="{C61F7CD4-46AE-4DA2-B612-2945048B4626}" dt="2021-01-15T04:56:34.707" v="2" actId="478"/>
          <ac:spMkLst>
            <pc:docMk/>
            <pc:sldMk cId="3289113587" sldId="257"/>
            <ac:spMk id="3" creationId="{C6373D77-FD61-4D44-B5FC-2583E4BB4E92}"/>
          </ac:spMkLst>
        </pc:spChg>
        <pc:spChg chg="add del mod">
          <ac:chgData name="Huy Hoà Huỳnh" userId="d389dea489eca758" providerId="LiveId" clId="{C61F7CD4-46AE-4DA2-B612-2945048B4626}" dt="2021-01-15T05:03:34.601" v="8"/>
          <ac:spMkLst>
            <pc:docMk/>
            <pc:sldMk cId="3289113587" sldId="257"/>
            <ac:spMk id="4" creationId="{E0355EC2-5554-443F-BE9E-51065EB8623D}"/>
          </ac:spMkLst>
        </pc:spChg>
        <pc:spChg chg="add del mod">
          <ac:chgData name="Huy Hoà Huỳnh" userId="d389dea489eca758" providerId="LiveId" clId="{C61F7CD4-46AE-4DA2-B612-2945048B4626}" dt="2021-01-15T05:03:34.601" v="8"/>
          <ac:spMkLst>
            <pc:docMk/>
            <pc:sldMk cId="3289113587" sldId="257"/>
            <ac:spMk id="5" creationId="{BF3A5B08-0E0F-4918-A6AF-9984A1F7FC3B}"/>
          </ac:spMkLst>
        </pc:spChg>
        <pc:spChg chg="add del mod">
          <ac:chgData name="Huy Hoà Huỳnh" userId="d389dea489eca758" providerId="LiveId" clId="{C61F7CD4-46AE-4DA2-B612-2945048B4626}" dt="2021-01-15T05:03:34.601" v="8"/>
          <ac:spMkLst>
            <pc:docMk/>
            <pc:sldMk cId="3289113587" sldId="257"/>
            <ac:spMk id="6" creationId="{755625C0-8F09-4172-8021-2FF9CA7DC7C9}"/>
          </ac:spMkLst>
        </pc:spChg>
        <pc:spChg chg="add del mod">
          <ac:chgData name="Huy Hoà Huỳnh" userId="d389dea489eca758" providerId="LiveId" clId="{C61F7CD4-46AE-4DA2-B612-2945048B4626}" dt="2021-01-15T05:03:34.601" v="8"/>
          <ac:spMkLst>
            <pc:docMk/>
            <pc:sldMk cId="3289113587" sldId="257"/>
            <ac:spMk id="7" creationId="{6BBED66E-068B-49C1-920D-A28B2B3E2722}"/>
          </ac:spMkLst>
        </pc:spChg>
        <pc:spChg chg="mod">
          <ac:chgData name="Huy Hoà Huỳnh" userId="d389dea489eca758" providerId="LiveId" clId="{C61F7CD4-46AE-4DA2-B612-2945048B4626}" dt="2021-01-15T05:03:30.003" v="3"/>
          <ac:spMkLst>
            <pc:docMk/>
            <pc:sldMk cId="3289113587" sldId="257"/>
            <ac:spMk id="9" creationId="{2747406A-B828-47F1-98A2-9691A89ABD81}"/>
          </ac:spMkLst>
        </pc:spChg>
        <pc:spChg chg="mod">
          <ac:chgData name="Huy Hoà Huỳnh" userId="d389dea489eca758" providerId="LiveId" clId="{C61F7CD4-46AE-4DA2-B612-2945048B4626}" dt="2021-01-15T05:03:30.003" v="3"/>
          <ac:spMkLst>
            <pc:docMk/>
            <pc:sldMk cId="3289113587" sldId="257"/>
            <ac:spMk id="10" creationId="{0676052A-E139-45F7-B05B-544200AB4150}"/>
          </ac:spMkLst>
        </pc:spChg>
        <pc:spChg chg="mod">
          <ac:chgData name="Huy Hoà Huỳnh" userId="d389dea489eca758" providerId="LiveId" clId="{C61F7CD4-46AE-4DA2-B612-2945048B4626}" dt="2021-01-15T05:03:30.003" v="3"/>
          <ac:spMkLst>
            <pc:docMk/>
            <pc:sldMk cId="3289113587" sldId="257"/>
            <ac:spMk id="12" creationId="{AD481A86-1071-4718-B132-F4995A91DECD}"/>
          </ac:spMkLst>
        </pc:spChg>
        <pc:spChg chg="mod">
          <ac:chgData name="Huy Hoà Huỳnh" userId="d389dea489eca758" providerId="LiveId" clId="{C61F7CD4-46AE-4DA2-B612-2945048B4626}" dt="2021-01-15T05:03:30.003" v="3"/>
          <ac:spMkLst>
            <pc:docMk/>
            <pc:sldMk cId="3289113587" sldId="257"/>
            <ac:spMk id="13" creationId="{D133815F-0831-4E0C-A6EE-1E0AAC16FD50}"/>
          </ac:spMkLst>
        </pc:spChg>
        <pc:spChg chg="mod">
          <ac:chgData name="Huy Hoà Huỳnh" userId="d389dea489eca758" providerId="LiveId" clId="{C61F7CD4-46AE-4DA2-B612-2945048B4626}" dt="2021-01-15T05:03:30.003" v="3"/>
          <ac:spMkLst>
            <pc:docMk/>
            <pc:sldMk cId="3289113587" sldId="257"/>
            <ac:spMk id="15" creationId="{ABCB986D-D2A3-4383-9BCD-17DA4D261AED}"/>
          </ac:spMkLst>
        </pc:spChg>
        <pc:spChg chg="mod">
          <ac:chgData name="Huy Hoà Huỳnh" userId="d389dea489eca758" providerId="LiveId" clId="{C61F7CD4-46AE-4DA2-B612-2945048B4626}" dt="2021-01-15T05:03:30.003" v="3"/>
          <ac:spMkLst>
            <pc:docMk/>
            <pc:sldMk cId="3289113587" sldId="257"/>
            <ac:spMk id="16" creationId="{40F83CB9-8181-40DD-96BF-27EAC36EDC12}"/>
          </ac:spMkLst>
        </pc:spChg>
        <pc:spChg chg="mod">
          <ac:chgData name="Huy Hoà Huỳnh" userId="d389dea489eca758" providerId="LiveId" clId="{C61F7CD4-46AE-4DA2-B612-2945048B4626}" dt="2021-01-15T05:03:30.003" v="3"/>
          <ac:spMkLst>
            <pc:docMk/>
            <pc:sldMk cId="3289113587" sldId="257"/>
            <ac:spMk id="18" creationId="{708EDE18-F87D-4755-82CB-73E0A193BEE3}"/>
          </ac:spMkLst>
        </pc:spChg>
        <pc:spChg chg="mod">
          <ac:chgData name="Huy Hoà Huỳnh" userId="d389dea489eca758" providerId="LiveId" clId="{C61F7CD4-46AE-4DA2-B612-2945048B4626}" dt="2021-01-15T05:03:30.003" v="3"/>
          <ac:spMkLst>
            <pc:docMk/>
            <pc:sldMk cId="3289113587" sldId="257"/>
            <ac:spMk id="19" creationId="{316F1BD6-876E-4838-A641-B371DF9770A5}"/>
          </ac:spMkLst>
        </pc:spChg>
        <pc:spChg chg="mod">
          <ac:chgData name="Huy Hoà Huỳnh" userId="d389dea489eca758" providerId="LiveId" clId="{C61F7CD4-46AE-4DA2-B612-2945048B4626}" dt="2021-01-15T05:03:30.003" v="3"/>
          <ac:spMkLst>
            <pc:docMk/>
            <pc:sldMk cId="3289113587" sldId="257"/>
            <ac:spMk id="21" creationId="{546EA4BB-E4F8-4696-8E59-6E0437F9774C}"/>
          </ac:spMkLst>
        </pc:spChg>
        <pc:spChg chg="mod">
          <ac:chgData name="Huy Hoà Huỳnh" userId="d389dea489eca758" providerId="LiveId" clId="{C61F7CD4-46AE-4DA2-B612-2945048B4626}" dt="2021-01-15T05:03:30.003" v="3"/>
          <ac:spMkLst>
            <pc:docMk/>
            <pc:sldMk cId="3289113587" sldId="257"/>
            <ac:spMk id="22" creationId="{6A955804-9AB1-4F4F-B697-C9BC1BFDEC02}"/>
          </ac:spMkLst>
        </pc:spChg>
        <pc:spChg chg="add del mod">
          <ac:chgData name="Huy Hoà Huỳnh" userId="d389dea489eca758" providerId="LiveId" clId="{C61F7CD4-46AE-4DA2-B612-2945048B4626}" dt="2021-01-15T05:03:34.601" v="8"/>
          <ac:spMkLst>
            <pc:docMk/>
            <pc:sldMk cId="3289113587" sldId="257"/>
            <ac:spMk id="23" creationId="{ED10F6B8-7559-4121-A12F-21AC3C30B00F}"/>
          </ac:spMkLst>
        </pc:spChg>
        <pc:spChg chg="add mod">
          <ac:chgData name="Huy Hoà Huỳnh" userId="d389dea489eca758" providerId="LiveId" clId="{C61F7CD4-46AE-4DA2-B612-2945048B4626}" dt="2021-01-15T05:03:34.612" v="9"/>
          <ac:spMkLst>
            <pc:docMk/>
            <pc:sldMk cId="3289113587" sldId="257"/>
            <ac:spMk id="24" creationId="{425EDA11-B568-4D61-A5AA-AB8B1101EEA8}"/>
          </ac:spMkLst>
        </pc:spChg>
        <pc:spChg chg="add mod">
          <ac:chgData name="Huy Hoà Huỳnh" userId="d389dea489eca758" providerId="LiveId" clId="{C61F7CD4-46AE-4DA2-B612-2945048B4626}" dt="2021-01-15T05:03:34.612" v="9"/>
          <ac:spMkLst>
            <pc:docMk/>
            <pc:sldMk cId="3289113587" sldId="257"/>
            <ac:spMk id="25" creationId="{2FFCD9CC-3552-488F-B9F1-13BA310A4D42}"/>
          </ac:spMkLst>
        </pc:spChg>
        <pc:spChg chg="add mod">
          <ac:chgData name="Huy Hoà Huỳnh" userId="d389dea489eca758" providerId="LiveId" clId="{C61F7CD4-46AE-4DA2-B612-2945048B4626}" dt="2021-01-15T05:03:34.612" v="9"/>
          <ac:spMkLst>
            <pc:docMk/>
            <pc:sldMk cId="3289113587" sldId="257"/>
            <ac:spMk id="26" creationId="{6372CB2A-432F-4870-A521-5F43061821A9}"/>
          </ac:spMkLst>
        </pc:spChg>
        <pc:spChg chg="add mod">
          <ac:chgData name="Huy Hoà Huỳnh" userId="d389dea489eca758" providerId="LiveId" clId="{C61F7CD4-46AE-4DA2-B612-2945048B4626}" dt="2021-01-15T05:03:34.612" v="9"/>
          <ac:spMkLst>
            <pc:docMk/>
            <pc:sldMk cId="3289113587" sldId="257"/>
            <ac:spMk id="27" creationId="{CAEAC54F-F089-40B2-81D3-E0160650B7A4}"/>
          </ac:spMkLst>
        </pc:spChg>
        <pc:spChg chg="mod">
          <ac:chgData name="Huy Hoà Huỳnh" userId="d389dea489eca758" providerId="LiveId" clId="{C61F7CD4-46AE-4DA2-B612-2945048B4626}" dt="2021-01-15T05:03:34.612" v="9"/>
          <ac:spMkLst>
            <pc:docMk/>
            <pc:sldMk cId="3289113587" sldId="257"/>
            <ac:spMk id="29" creationId="{C464805D-A058-439C-817B-80E01EBD2E0E}"/>
          </ac:spMkLst>
        </pc:spChg>
        <pc:spChg chg="mod">
          <ac:chgData name="Huy Hoà Huỳnh" userId="d389dea489eca758" providerId="LiveId" clId="{C61F7CD4-46AE-4DA2-B612-2945048B4626}" dt="2021-01-15T05:03:34.612" v="9"/>
          <ac:spMkLst>
            <pc:docMk/>
            <pc:sldMk cId="3289113587" sldId="257"/>
            <ac:spMk id="30" creationId="{62393893-7B39-48FE-8F49-F4981F42394D}"/>
          </ac:spMkLst>
        </pc:spChg>
        <pc:spChg chg="mod">
          <ac:chgData name="Huy Hoà Huỳnh" userId="d389dea489eca758" providerId="LiveId" clId="{C61F7CD4-46AE-4DA2-B612-2945048B4626}" dt="2021-01-15T05:03:34.612" v="9"/>
          <ac:spMkLst>
            <pc:docMk/>
            <pc:sldMk cId="3289113587" sldId="257"/>
            <ac:spMk id="32" creationId="{83E877B4-15E8-41E1-901F-B3DF9F44CAE7}"/>
          </ac:spMkLst>
        </pc:spChg>
        <pc:spChg chg="mod">
          <ac:chgData name="Huy Hoà Huỳnh" userId="d389dea489eca758" providerId="LiveId" clId="{C61F7CD4-46AE-4DA2-B612-2945048B4626}" dt="2021-01-15T05:03:34.612" v="9"/>
          <ac:spMkLst>
            <pc:docMk/>
            <pc:sldMk cId="3289113587" sldId="257"/>
            <ac:spMk id="33" creationId="{C2A7BBAC-D696-4B9C-A05D-717B2F4CA59D}"/>
          </ac:spMkLst>
        </pc:spChg>
        <pc:spChg chg="mod">
          <ac:chgData name="Huy Hoà Huỳnh" userId="d389dea489eca758" providerId="LiveId" clId="{C61F7CD4-46AE-4DA2-B612-2945048B4626}" dt="2021-01-15T05:03:34.612" v="9"/>
          <ac:spMkLst>
            <pc:docMk/>
            <pc:sldMk cId="3289113587" sldId="257"/>
            <ac:spMk id="35" creationId="{AC996D92-AC56-4583-AE7C-22C754487533}"/>
          </ac:spMkLst>
        </pc:spChg>
        <pc:spChg chg="mod">
          <ac:chgData name="Huy Hoà Huỳnh" userId="d389dea489eca758" providerId="LiveId" clId="{C61F7CD4-46AE-4DA2-B612-2945048B4626}" dt="2021-01-15T05:03:34.612" v="9"/>
          <ac:spMkLst>
            <pc:docMk/>
            <pc:sldMk cId="3289113587" sldId="257"/>
            <ac:spMk id="36" creationId="{725DDB3D-CF88-4B22-918C-4F84AB90EE1B}"/>
          </ac:spMkLst>
        </pc:spChg>
        <pc:spChg chg="mod">
          <ac:chgData name="Huy Hoà Huỳnh" userId="d389dea489eca758" providerId="LiveId" clId="{C61F7CD4-46AE-4DA2-B612-2945048B4626}" dt="2021-01-15T05:03:34.612" v="9"/>
          <ac:spMkLst>
            <pc:docMk/>
            <pc:sldMk cId="3289113587" sldId="257"/>
            <ac:spMk id="38" creationId="{2D4C6824-2969-47FC-B83A-87F7F49F03E3}"/>
          </ac:spMkLst>
        </pc:spChg>
        <pc:spChg chg="mod">
          <ac:chgData name="Huy Hoà Huỳnh" userId="d389dea489eca758" providerId="LiveId" clId="{C61F7CD4-46AE-4DA2-B612-2945048B4626}" dt="2021-01-15T05:03:34.612" v="9"/>
          <ac:spMkLst>
            <pc:docMk/>
            <pc:sldMk cId="3289113587" sldId="257"/>
            <ac:spMk id="39" creationId="{07D84A7E-A4F1-488E-B758-25CCB4507C7C}"/>
          </ac:spMkLst>
        </pc:spChg>
        <pc:spChg chg="mod">
          <ac:chgData name="Huy Hoà Huỳnh" userId="d389dea489eca758" providerId="LiveId" clId="{C61F7CD4-46AE-4DA2-B612-2945048B4626}" dt="2021-01-15T05:03:34.612" v="9"/>
          <ac:spMkLst>
            <pc:docMk/>
            <pc:sldMk cId="3289113587" sldId="257"/>
            <ac:spMk id="41" creationId="{C9905D0A-A0B7-490D-8414-4E09A413171A}"/>
          </ac:spMkLst>
        </pc:spChg>
        <pc:spChg chg="mod">
          <ac:chgData name="Huy Hoà Huỳnh" userId="d389dea489eca758" providerId="LiveId" clId="{C61F7CD4-46AE-4DA2-B612-2945048B4626}" dt="2021-01-15T05:03:34.612" v="9"/>
          <ac:spMkLst>
            <pc:docMk/>
            <pc:sldMk cId="3289113587" sldId="257"/>
            <ac:spMk id="42" creationId="{276B167A-D2F6-4D28-BEB9-7BBE259270FE}"/>
          </ac:spMkLst>
        </pc:spChg>
        <pc:spChg chg="add mod">
          <ac:chgData name="Huy Hoà Huỳnh" userId="d389dea489eca758" providerId="LiveId" clId="{C61F7CD4-46AE-4DA2-B612-2945048B4626}" dt="2021-01-15T05:03:34.612" v="9"/>
          <ac:spMkLst>
            <pc:docMk/>
            <pc:sldMk cId="3289113587" sldId="257"/>
            <ac:spMk id="43" creationId="{561A7183-A89C-4B28-BB66-7E85016F98EA}"/>
          </ac:spMkLst>
        </pc:spChg>
        <pc:grpChg chg="add del mod">
          <ac:chgData name="Huy Hoà Huỳnh" userId="d389dea489eca758" providerId="LiveId" clId="{C61F7CD4-46AE-4DA2-B612-2945048B4626}" dt="2021-01-15T05:03:34.601" v="8"/>
          <ac:grpSpMkLst>
            <pc:docMk/>
            <pc:sldMk cId="3289113587" sldId="257"/>
            <ac:grpSpMk id="8" creationId="{4616FF58-BD3C-433D-ACFB-969B645869A4}"/>
          </ac:grpSpMkLst>
        </pc:grpChg>
        <pc:grpChg chg="add del mod">
          <ac:chgData name="Huy Hoà Huỳnh" userId="d389dea489eca758" providerId="LiveId" clId="{C61F7CD4-46AE-4DA2-B612-2945048B4626}" dt="2021-01-15T05:03:34.601" v="8"/>
          <ac:grpSpMkLst>
            <pc:docMk/>
            <pc:sldMk cId="3289113587" sldId="257"/>
            <ac:grpSpMk id="11" creationId="{15F0B689-77E4-40D9-8E8D-029835428DB0}"/>
          </ac:grpSpMkLst>
        </pc:grpChg>
        <pc:grpChg chg="add del mod">
          <ac:chgData name="Huy Hoà Huỳnh" userId="d389dea489eca758" providerId="LiveId" clId="{C61F7CD4-46AE-4DA2-B612-2945048B4626}" dt="2021-01-15T05:03:34.601" v="8"/>
          <ac:grpSpMkLst>
            <pc:docMk/>
            <pc:sldMk cId="3289113587" sldId="257"/>
            <ac:grpSpMk id="14" creationId="{01F952C0-5195-4DFA-81B0-8E43663985AE}"/>
          </ac:grpSpMkLst>
        </pc:grpChg>
        <pc:grpChg chg="add del mod">
          <ac:chgData name="Huy Hoà Huỳnh" userId="d389dea489eca758" providerId="LiveId" clId="{C61F7CD4-46AE-4DA2-B612-2945048B4626}" dt="2021-01-15T05:03:34.601" v="8"/>
          <ac:grpSpMkLst>
            <pc:docMk/>
            <pc:sldMk cId="3289113587" sldId="257"/>
            <ac:grpSpMk id="17" creationId="{F664F426-6D3F-46B6-9FB6-CB0BF126433A}"/>
          </ac:grpSpMkLst>
        </pc:grpChg>
        <pc:grpChg chg="add del mod">
          <ac:chgData name="Huy Hoà Huỳnh" userId="d389dea489eca758" providerId="LiveId" clId="{C61F7CD4-46AE-4DA2-B612-2945048B4626}" dt="2021-01-15T05:03:34.601" v="8"/>
          <ac:grpSpMkLst>
            <pc:docMk/>
            <pc:sldMk cId="3289113587" sldId="257"/>
            <ac:grpSpMk id="20" creationId="{0BC261A2-1BC8-4706-825D-D768830124D1}"/>
          </ac:grpSpMkLst>
        </pc:grpChg>
        <pc:grpChg chg="add mod">
          <ac:chgData name="Huy Hoà Huỳnh" userId="d389dea489eca758" providerId="LiveId" clId="{C61F7CD4-46AE-4DA2-B612-2945048B4626}" dt="2021-01-15T05:03:34.612" v="9"/>
          <ac:grpSpMkLst>
            <pc:docMk/>
            <pc:sldMk cId="3289113587" sldId="257"/>
            <ac:grpSpMk id="28" creationId="{C7610F34-D48B-4D8F-855A-C4D26E9DE3FF}"/>
          </ac:grpSpMkLst>
        </pc:grpChg>
        <pc:grpChg chg="add mod">
          <ac:chgData name="Huy Hoà Huỳnh" userId="d389dea489eca758" providerId="LiveId" clId="{C61F7CD4-46AE-4DA2-B612-2945048B4626}" dt="2021-01-15T05:03:34.612" v="9"/>
          <ac:grpSpMkLst>
            <pc:docMk/>
            <pc:sldMk cId="3289113587" sldId="257"/>
            <ac:grpSpMk id="31" creationId="{A2A57B94-0019-48FC-8885-07CDC9127858}"/>
          </ac:grpSpMkLst>
        </pc:grpChg>
        <pc:grpChg chg="add mod">
          <ac:chgData name="Huy Hoà Huỳnh" userId="d389dea489eca758" providerId="LiveId" clId="{C61F7CD4-46AE-4DA2-B612-2945048B4626}" dt="2021-01-15T05:03:34.612" v="9"/>
          <ac:grpSpMkLst>
            <pc:docMk/>
            <pc:sldMk cId="3289113587" sldId="257"/>
            <ac:grpSpMk id="34" creationId="{CBC5DF62-3043-4A76-A1D1-4E0CA209BC34}"/>
          </ac:grpSpMkLst>
        </pc:grpChg>
        <pc:grpChg chg="add mod">
          <ac:chgData name="Huy Hoà Huỳnh" userId="d389dea489eca758" providerId="LiveId" clId="{C61F7CD4-46AE-4DA2-B612-2945048B4626}" dt="2021-01-15T05:03:34.612" v="9"/>
          <ac:grpSpMkLst>
            <pc:docMk/>
            <pc:sldMk cId="3289113587" sldId="257"/>
            <ac:grpSpMk id="37" creationId="{8EFAFCCD-8702-409B-A01C-69F6A9826B62}"/>
          </ac:grpSpMkLst>
        </pc:grpChg>
        <pc:grpChg chg="add mod">
          <ac:chgData name="Huy Hoà Huỳnh" userId="d389dea489eca758" providerId="LiveId" clId="{C61F7CD4-46AE-4DA2-B612-2945048B4626}" dt="2021-01-15T05:03:34.612" v="9"/>
          <ac:grpSpMkLst>
            <pc:docMk/>
            <pc:sldMk cId="3289113587" sldId="257"/>
            <ac:grpSpMk id="40" creationId="{5520B023-DE69-4DA6-9EA1-99310BC98A79}"/>
          </ac:grpSpMkLst>
        </pc:grpChg>
      </pc:sldChg>
      <pc:sldChg chg="addSp delSp modSp add del mod setBg delDesignElem">
        <pc:chgData name="Huy Hoà Huỳnh" userId="d389dea489eca758" providerId="LiveId" clId="{C61F7CD4-46AE-4DA2-B612-2945048B4626}" dt="2021-01-17T07:57:54.604" v="3812" actId="1076"/>
        <pc:sldMkLst>
          <pc:docMk/>
          <pc:sldMk cId="3436652575" sldId="313"/>
        </pc:sldMkLst>
        <pc:spChg chg="add mod">
          <ac:chgData name="Huy Hoà Huỳnh" userId="d389dea489eca758" providerId="LiveId" clId="{C61F7CD4-46AE-4DA2-B612-2945048B4626}" dt="2021-01-17T06:34:21.760" v="1166" actId="20577"/>
          <ac:spMkLst>
            <pc:docMk/>
            <pc:sldMk cId="3436652575" sldId="313"/>
            <ac:spMk id="2" creationId="{EF03F8AA-1664-4CFD-A955-6935CE103FBC}"/>
          </ac:spMkLst>
        </pc:spChg>
        <pc:spChg chg="add del">
          <ac:chgData name="Huy Hoà Huỳnh" userId="d389dea489eca758" providerId="LiveId" clId="{C61F7CD4-46AE-4DA2-B612-2945048B4626}" dt="2021-01-17T06:32:08.617" v="1104"/>
          <ac:spMkLst>
            <pc:docMk/>
            <pc:sldMk cId="3436652575" sldId="313"/>
            <ac:spMk id="8" creationId="{F3060C83-F051-4F0E-ABAD-AA0DFC48B218}"/>
          </ac:spMkLst>
        </pc:spChg>
        <pc:spChg chg="add del">
          <ac:chgData name="Huy Hoà Huỳnh" userId="d389dea489eca758" providerId="LiveId" clId="{C61F7CD4-46AE-4DA2-B612-2945048B4626}" dt="2021-01-17T06:32:08.617" v="1104"/>
          <ac:spMkLst>
            <pc:docMk/>
            <pc:sldMk cId="3436652575" sldId="313"/>
            <ac:spMk id="10" creationId="{83C98ABE-055B-441F-B07E-44F97F083C39}"/>
          </ac:spMkLst>
        </pc:spChg>
        <pc:spChg chg="add mod">
          <ac:chgData name="Huy Hoà Huỳnh" userId="d389dea489eca758" providerId="LiveId" clId="{C61F7CD4-46AE-4DA2-B612-2945048B4626}" dt="2021-01-17T07:57:47.515" v="3810" actId="20577"/>
          <ac:spMkLst>
            <pc:docMk/>
            <pc:sldMk cId="3436652575" sldId="313"/>
            <ac:spMk id="11" creationId="{2BE19923-DB79-46BD-89C2-430E6F5B30FD}"/>
          </ac:spMkLst>
        </pc:spChg>
        <pc:spChg chg="add del">
          <ac:chgData name="Huy Hoà Huỳnh" userId="d389dea489eca758" providerId="LiveId" clId="{C61F7CD4-46AE-4DA2-B612-2945048B4626}" dt="2021-01-17T06:32:08.617" v="1104"/>
          <ac:spMkLst>
            <pc:docMk/>
            <pc:sldMk cId="3436652575" sldId="313"/>
            <ac:spMk id="12" creationId="{29FDB030-9B49-4CED-8CCD-4D99382388AC}"/>
          </ac:spMkLst>
        </pc:spChg>
        <pc:spChg chg="add del">
          <ac:chgData name="Huy Hoà Huỳnh" userId="d389dea489eca758" providerId="LiveId" clId="{C61F7CD4-46AE-4DA2-B612-2945048B4626}" dt="2021-01-17T06:32:08.617" v="1104"/>
          <ac:spMkLst>
            <pc:docMk/>
            <pc:sldMk cId="3436652575" sldId="313"/>
            <ac:spMk id="14" creationId="{3783CA14-24A1-485C-8B30-D6A5D87987AD}"/>
          </ac:spMkLst>
        </pc:spChg>
        <pc:spChg chg="add del">
          <ac:chgData name="Huy Hoà Huỳnh" userId="d389dea489eca758" providerId="LiveId" clId="{C61F7CD4-46AE-4DA2-B612-2945048B4626}" dt="2021-01-17T06:32:08.617" v="1104"/>
          <ac:spMkLst>
            <pc:docMk/>
            <pc:sldMk cId="3436652575" sldId="313"/>
            <ac:spMk id="16" creationId="{9A97C86A-04D6-40F7-AE84-31AB43E6A846}"/>
          </ac:spMkLst>
        </pc:spChg>
        <pc:spChg chg="add del">
          <ac:chgData name="Huy Hoà Huỳnh" userId="d389dea489eca758" providerId="LiveId" clId="{C61F7CD4-46AE-4DA2-B612-2945048B4626}" dt="2021-01-17T06:32:08.617" v="1104"/>
          <ac:spMkLst>
            <pc:docMk/>
            <pc:sldMk cId="3436652575" sldId="313"/>
            <ac:spMk id="18" creationId="{FF9F2414-84E8-453E-B1F3-389FDE8192D9}"/>
          </ac:spMkLst>
        </pc:spChg>
        <pc:spChg chg="add del">
          <ac:chgData name="Huy Hoà Huỳnh" userId="d389dea489eca758" providerId="LiveId" clId="{C61F7CD4-46AE-4DA2-B612-2945048B4626}" dt="2021-01-17T06:32:08.617" v="1104"/>
          <ac:spMkLst>
            <pc:docMk/>
            <pc:sldMk cId="3436652575" sldId="313"/>
            <ac:spMk id="20" creationId="{3ECA69A1-7536-43AC-85EF-C7106179F5ED}"/>
          </ac:spMkLst>
        </pc:spChg>
        <pc:graphicFrameChg chg="add mod modGraphic">
          <ac:chgData name="Huy Hoà Huỳnh" userId="d389dea489eca758" providerId="LiveId" clId="{C61F7CD4-46AE-4DA2-B612-2945048B4626}" dt="2021-01-17T07:57:54.604" v="3812" actId="1076"/>
          <ac:graphicFrameMkLst>
            <pc:docMk/>
            <pc:sldMk cId="3436652575" sldId="313"/>
            <ac:graphicFrameMk id="6" creationId="{95ABABFE-CCD8-4E73-8292-ABC0D69C65EB}"/>
          </ac:graphicFrameMkLst>
        </pc:graphicFrameChg>
        <pc:picChg chg="del">
          <ac:chgData name="Huy Hoà Huỳnh" userId="d389dea489eca758" providerId="LiveId" clId="{C61F7CD4-46AE-4DA2-B612-2945048B4626}" dt="2021-01-17T06:32:10.065" v="1106" actId="478"/>
          <ac:picMkLst>
            <pc:docMk/>
            <pc:sldMk cId="3436652575" sldId="313"/>
            <ac:picMk id="3" creationId="{CD38705F-A55C-4D0B-9B96-D1D0D16D39F6}"/>
          </ac:picMkLst>
        </pc:picChg>
      </pc:sldChg>
      <pc:sldChg chg="modSp del mod">
        <pc:chgData name="Huy Hoà Huỳnh" userId="d389dea489eca758" providerId="LiveId" clId="{C61F7CD4-46AE-4DA2-B612-2945048B4626}" dt="2021-01-15T05:05:34.494" v="33" actId="47"/>
        <pc:sldMkLst>
          <pc:docMk/>
          <pc:sldMk cId="1484348986" sldId="732"/>
        </pc:sldMkLst>
        <pc:spChg chg="mod">
          <ac:chgData name="Huy Hoà Huỳnh" userId="d389dea489eca758" providerId="LiveId" clId="{C61F7CD4-46AE-4DA2-B612-2945048B4626}" dt="2021-01-15T05:04:57.408" v="32" actId="27636"/>
          <ac:spMkLst>
            <pc:docMk/>
            <pc:sldMk cId="1484348986" sldId="732"/>
            <ac:spMk id="13" creationId="{00000000-0000-0000-0000-000000000000}"/>
          </ac:spMkLst>
        </pc:spChg>
      </pc:sldChg>
      <pc:sldChg chg="addSp delSp modSp mod modAnim">
        <pc:chgData name="Huy Hoà Huỳnh" userId="d389dea489eca758" providerId="LiveId" clId="{C61F7CD4-46AE-4DA2-B612-2945048B4626}" dt="2021-01-17T08:14:10.549" v="4278" actId="20577"/>
        <pc:sldMkLst>
          <pc:docMk/>
          <pc:sldMk cId="1469548542" sldId="733"/>
        </pc:sldMkLst>
        <pc:spChg chg="mod">
          <ac:chgData name="Huy Hoà Huỳnh" userId="d389dea489eca758" providerId="LiveId" clId="{C61F7CD4-46AE-4DA2-B612-2945048B4626}" dt="2021-01-17T06:24:43.163" v="472" actId="2711"/>
          <ac:spMkLst>
            <pc:docMk/>
            <pc:sldMk cId="1469548542" sldId="733"/>
            <ac:spMk id="6" creationId="{00000000-0000-0000-0000-000000000000}"/>
          </ac:spMkLst>
        </pc:spChg>
        <pc:spChg chg="mod">
          <ac:chgData name="Huy Hoà Huỳnh" userId="d389dea489eca758" providerId="LiveId" clId="{C61F7CD4-46AE-4DA2-B612-2945048B4626}" dt="2021-01-17T06:24:43.163" v="472" actId="2711"/>
          <ac:spMkLst>
            <pc:docMk/>
            <pc:sldMk cId="1469548542" sldId="733"/>
            <ac:spMk id="9" creationId="{00000000-0000-0000-0000-000000000000}"/>
          </ac:spMkLst>
        </pc:spChg>
        <pc:spChg chg="mod">
          <ac:chgData name="Huy Hoà Huỳnh" userId="d389dea489eca758" providerId="LiveId" clId="{C61F7CD4-46AE-4DA2-B612-2945048B4626}" dt="2021-01-17T06:24:43.163" v="472" actId="2711"/>
          <ac:spMkLst>
            <pc:docMk/>
            <pc:sldMk cId="1469548542" sldId="733"/>
            <ac:spMk id="10" creationId="{00000000-0000-0000-0000-000000000000}"/>
          </ac:spMkLst>
        </pc:spChg>
        <pc:spChg chg="add del">
          <ac:chgData name="Huy Hoà Huỳnh" userId="d389dea489eca758" providerId="LiveId" clId="{C61F7CD4-46AE-4DA2-B612-2945048B4626}" dt="2021-01-17T06:21:48.600" v="303" actId="478"/>
          <ac:spMkLst>
            <pc:docMk/>
            <pc:sldMk cId="1469548542" sldId="733"/>
            <ac:spMk id="11" creationId="{00000000-0000-0000-0000-000000000000}"/>
          </ac:spMkLst>
        </pc:spChg>
        <pc:spChg chg="mod">
          <ac:chgData name="Huy Hoà Huỳnh" userId="d389dea489eca758" providerId="LiveId" clId="{C61F7CD4-46AE-4DA2-B612-2945048B4626}" dt="2021-01-17T06:24:43.163" v="472" actId="2711"/>
          <ac:spMkLst>
            <pc:docMk/>
            <pc:sldMk cId="1469548542" sldId="733"/>
            <ac:spMk id="1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26" creationId="{00000000-0000-0000-0000-000000000000}"/>
          </ac:spMkLst>
        </pc:spChg>
        <pc:spChg chg="mod">
          <ac:chgData name="Huy Hoà Huỳnh" userId="d389dea489eca758" providerId="LiveId" clId="{C61F7CD4-46AE-4DA2-B612-2945048B4626}" dt="2021-01-17T06:24:43.163" v="472" actId="2711"/>
          <ac:spMkLst>
            <pc:docMk/>
            <pc:sldMk cId="1469548542" sldId="733"/>
            <ac:spMk id="27" creationId="{00000000-0000-0000-0000-000000000000}"/>
          </ac:spMkLst>
        </pc:spChg>
        <pc:spChg chg="del">
          <ac:chgData name="Huy Hoà Huỳnh" userId="d389dea489eca758" providerId="LiveId" clId="{C61F7CD4-46AE-4DA2-B612-2945048B4626}" dt="2021-01-17T06:21:59.426" v="308" actId="478"/>
          <ac:spMkLst>
            <pc:docMk/>
            <pc:sldMk cId="1469548542" sldId="733"/>
            <ac:spMk id="28" creationId="{00000000-0000-0000-0000-000000000000}"/>
          </ac:spMkLst>
        </pc:spChg>
        <pc:spChg chg="mod">
          <ac:chgData name="Huy Hoà Huỳnh" userId="d389dea489eca758" providerId="LiveId" clId="{C61F7CD4-46AE-4DA2-B612-2945048B4626}" dt="2021-01-17T06:24:43.163" v="472" actId="2711"/>
          <ac:spMkLst>
            <pc:docMk/>
            <pc:sldMk cId="1469548542" sldId="733"/>
            <ac:spMk id="29" creationId="{00000000-0000-0000-0000-000000000000}"/>
          </ac:spMkLst>
        </pc:spChg>
        <pc:spChg chg="del">
          <ac:chgData name="Huy Hoà Huỳnh" userId="d389dea489eca758" providerId="LiveId" clId="{C61F7CD4-46AE-4DA2-B612-2945048B4626}" dt="2021-01-15T05:06:31.120" v="56" actId="478"/>
          <ac:spMkLst>
            <pc:docMk/>
            <pc:sldMk cId="1469548542" sldId="733"/>
            <ac:spMk id="30" creationId="{00000000-0000-0000-0000-000000000000}"/>
          </ac:spMkLst>
        </pc:spChg>
        <pc:spChg chg="add del mod">
          <ac:chgData name="Huy Hoà Huỳnh" userId="d389dea489eca758" providerId="LiveId" clId="{C61F7CD4-46AE-4DA2-B612-2945048B4626}" dt="2021-01-17T06:22:31.502" v="325" actId="478"/>
          <ac:spMkLst>
            <pc:docMk/>
            <pc:sldMk cId="1469548542" sldId="733"/>
            <ac:spMk id="31" creationId="{00000000-0000-0000-0000-000000000000}"/>
          </ac:spMkLst>
        </pc:spChg>
        <pc:spChg chg="del">
          <ac:chgData name="Huy Hoà Huỳnh" userId="d389dea489eca758" providerId="LiveId" clId="{C61F7CD4-46AE-4DA2-B612-2945048B4626}" dt="2021-01-17T06:22:34.504" v="331" actId="478"/>
          <ac:spMkLst>
            <pc:docMk/>
            <pc:sldMk cId="1469548542" sldId="733"/>
            <ac:spMk id="32" creationId="{00000000-0000-0000-0000-000000000000}"/>
          </ac:spMkLst>
        </pc:spChg>
        <pc:spChg chg="del">
          <ac:chgData name="Huy Hoà Huỳnh" userId="d389dea489eca758" providerId="LiveId" clId="{C61F7CD4-46AE-4DA2-B612-2945048B4626}" dt="2021-01-17T06:22:33.653" v="330" actId="478"/>
          <ac:spMkLst>
            <pc:docMk/>
            <pc:sldMk cId="1469548542" sldId="733"/>
            <ac:spMk id="3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34" creationId="{00000000-0000-0000-0000-000000000000}"/>
          </ac:spMkLst>
        </pc:spChg>
        <pc:spChg chg="add del">
          <ac:chgData name="Huy Hoà Huỳnh" userId="d389dea489eca758" providerId="LiveId" clId="{C61F7CD4-46AE-4DA2-B612-2945048B4626}" dt="2021-01-17T06:22:32.795" v="328" actId="478"/>
          <ac:spMkLst>
            <pc:docMk/>
            <pc:sldMk cId="1469548542" sldId="733"/>
            <ac:spMk id="35" creationId="{00000000-0000-0000-0000-000000000000}"/>
          </ac:spMkLst>
        </pc:spChg>
        <pc:spChg chg="del">
          <ac:chgData name="Huy Hoà Huỳnh" userId="d389dea489eca758" providerId="LiveId" clId="{C61F7CD4-46AE-4DA2-B612-2945048B4626}" dt="2021-01-17T06:22:35.711" v="332" actId="478"/>
          <ac:spMkLst>
            <pc:docMk/>
            <pc:sldMk cId="1469548542" sldId="733"/>
            <ac:spMk id="36" creationId="{00000000-0000-0000-0000-000000000000}"/>
          </ac:spMkLst>
        </pc:spChg>
        <pc:spChg chg="mod">
          <ac:chgData name="Huy Hoà Huỳnh" userId="d389dea489eca758" providerId="LiveId" clId="{C61F7CD4-46AE-4DA2-B612-2945048B4626}" dt="2021-01-17T06:24:43.163" v="472" actId="2711"/>
          <ac:spMkLst>
            <pc:docMk/>
            <pc:sldMk cId="1469548542" sldId="733"/>
            <ac:spMk id="38" creationId="{00000000-0000-0000-0000-000000000000}"/>
          </ac:spMkLst>
        </pc:spChg>
        <pc:spChg chg="mod">
          <ac:chgData name="Huy Hoà Huỳnh" userId="d389dea489eca758" providerId="LiveId" clId="{C61F7CD4-46AE-4DA2-B612-2945048B4626}" dt="2021-01-17T06:24:43.163" v="472" actId="2711"/>
          <ac:spMkLst>
            <pc:docMk/>
            <pc:sldMk cId="1469548542" sldId="733"/>
            <ac:spMk id="39" creationId="{00000000-0000-0000-0000-000000000000}"/>
          </ac:spMkLst>
        </pc:spChg>
        <pc:spChg chg="mod">
          <ac:chgData name="Huy Hoà Huỳnh" userId="d389dea489eca758" providerId="LiveId" clId="{C61F7CD4-46AE-4DA2-B612-2945048B4626}" dt="2021-01-17T06:29:38.878" v="1088" actId="20577"/>
          <ac:spMkLst>
            <pc:docMk/>
            <pc:sldMk cId="1469548542" sldId="733"/>
            <ac:spMk id="40" creationId="{00000000-0000-0000-0000-000000000000}"/>
          </ac:spMkLst>
        </pc:spChg>
        <pc:spChg chg="mod">
          <ac:chgData name="Huy Hoà Huỳnh" userId="d389dea489eca758" providerId="LiveId" clId="{C61F7CD4-46AE-4DA2-B612-2945048B4626}" dt="2021-01-17T06:24:43.163" v="472" actId="2711"/>
          <ac:spMkLst>
            <pc:docMk/>
            <pc:sldMk cId="1469548542" sldId="733"/>
            <ac:spMk id="44" creationId="{00000000-0000-0000-0000-000000000000}"/>
          </ac:spMkLst>
        </pc:spChg>
        <pc:spChg chg="mod">
          <ac:chgData name="Huy Hoà Huỳnh" userId="d389dea489eca758" providerId="LiveId" clId="{C61F7CD4-46AE-4DA2-B612-2945048B4626}" dt="2021-01-17T06:24:43.163" v="472" actId="2711"/>
          <ac:spMkLst>
            <pc:docMk/>
            <pc:sldMk cId="1469548542" sldId="733"/>
            <ac:spMk id="47" creationId="{00000000-0000-0000-0000-000000000000}"/>
          </ac:spMkLst>
        </pc:spChg>
        <pc:spChg chg="mod">
          <ac:chgData name="Huy Hoà Huỳnh" userId="d389dea489eca758" providerId="LiveId" clId="{C61F7CD4-46AE-4DA2-B612-2945048B4626}" dt="2021-01-17T06:24:43.163" v="472" actId="2711"/>
          <ac:spMkLst>
            <pc:docMk/>
            <pc:sldMk cId="1469548542" sldId="733"/>
            <ac:spMk id="48" creationId="{00000000-0000-0000-0000-000000000000}"/>
          </ac:spMkLst>
        </pc:spChg>
        <pc:spChg chg="mod">
          <ac:chgData name="Huy Hoà Huỳnh" userId="d389dea489eca758" providerId="LiveId" clId="{C61F7CD4-46AE-4DA2-B612-2945048B4626}" dt="2021-01-17T06:24:55.986" v="474" actId="403"/>
          <ac:spMkLst>
            <pc:docMk/>
            <pc:sldMk cId="1469548542" sldId="733"/>
            <ac:spMk id="49" creationId="{00000000-0000-0000-0000-000000000000}"/>
          </ac:spMkLst>
        </pc:spChg>
        <pc:spChg chg="mod">
          <ac:chgData name="Huy Hoà Huỳnh" userId="d389dea489eca758" providerId="LiveId" clId="{C61F7CD4-46AE-4DA2-B612-2945048B4626}" dt="2021-01-17T06:24:43.163" v="472" actId="2711"/>
          <ac:spMkLst>
            <pc:docMk/>
            <pc:sldMk cId="1469548542" sldId="733"/>
            <ac:spMk id="52" creationId="{00000000-0000-0000-0000-000000000000}"/>
          </ac:spMkLst>
        </pc:spChg>
        <pc:spChg chg="mod">
          <ac:chgData name="Huy Hoà Huỳnh" userId="d389dea489eca758" providerId="LiveId" clId="{C61F7CD4-46AE-4DA2-B612-2945048B4626}" dt="2021-01-17T08:14:10.549" v="4278" actId="20577"/>
          <ac:spMkLst>
            <pc:docMk/>
            <pc:sldMk cId="1469548542" sldId="733"/>
            <ac:spMk id="5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55" creationId="{00000000-0000-0000-0000-000000000000}"/>
          </ac:spMkLst>
        </pc:spChg>
        <pc:spChg chg="mod">
          <ac:chgData name="Huy Hoà Huỳnh" userId="d389dea489eca758" providerId="LiveId" clId="{C61F7CD4-46AE-4DA2-B612-2945048B4626}" dt="2021-01-17T06:28:20.144" v="834" actId="207"/>
          <ac:spMkLst>
            <pc:docMk/>
            <pc:sldMk cId="1469548542" sldId="733"/>
            <ac:spMk id="56" creationId="{00000000-0000-0000-0000-000000000000}"/>
          </ac:spMkLst>
        </pc:spChg>
        <pc:spChg chg="mod">
          <ac:chgData name="Huy Hoà Huỳnh" userId="d389dea489eca758" providerId="LiveId" clId="{C61F7CD4-46AE-4DA2-B612-2945048B4626}" dt="2021-01-17T06:24:43.163" v="472" actId="2711"/>
          <ac:spMkLst>
            <pc:docMk/>
            <pc:sldMk cId="1469548542" sldId="733"/>
            <ac:spMk id="58" creationId="{00000000-0000-0000-0000-000000000000}"/>
          </ac:spMkLst>
        </pc:spChg>
        <pc:spChg chg="mod">
          <ac:chgData name="Huy Hoà Huỳnh" userId="d389dea489eca758" providerId="LiveId" clId="{C61F7CD4-46AE-4DA2-B612-2945048B4626}" dt="2021-01-17T06:29:35.009" v="1087" actId="14100"/>
          <ac:spMkLst>
            <pc:docMk/>
            <pc:sldMk cId="1469548542" sldId="733"/>
            <ac:spMk id="59" creationId="{00000000-0000-0000-0000-000000000000}"/>
          </ac:spMkLst>
        </pc:spChg>
        <pc:spChg chg="del topLvl">
          <ac:chgData name="Huy Hoà Huỳnh" userId="d389dea489eca758" providerId="LiveId" clId="{C61F7CD4-46AE-4DA2-B612-2945048B4626}" dt="2021-01-17T06:22:16.122" v="316" actId="478"/>
          <ac:spMkLst>
            <pc:docMk/>
            <pc:sldMk cId="1469548542" sldId="733"/>
            <ac:spMk id="62" creationId="{00000000-0000-0000-0000-000000000000}"/>
          </ac:spMkLst>
        </pc:spChg>
        <pc:spChg chg="del topLvl">
          <ac:chgData name="Huy Hoà Huỳnh" userId="d389dea489eca758" providerId="LiveId" clId="{C61F7CD4-46AE-4DA2-B612-2945048B4626}" dt="2021-01-17T06:22:18.092" v="318" actId="478"/>
          <ac:spMkLst>
            <pc:docMk/>
            <pc:sldMk cId="1469548542" sldId="733"/>
            <ac:spMk id="6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64" creationId="{00000000-0000-0000-0000-000000000000}"/>
          </ac:spMkLst>
        </pc:spChg>
        <pc:spChg chg="mod">
          <ac:chgData name="Huy Hoà Huỳnh" userId="d389dea489eca758" providerId="LiveId" clId="{C61F7CD4-46AE-4DA2-B612-2945048B4626}" dt="2021-01-17T06:24:43.163" v="472" actId="2711"/>
          <ac:spMkLst>
            <pc:docMk/>
            <pc:sldMk cId="1469548542" sldId="733"/>
            <ac:spMk id="65" creationId="{00000000-0000-0000-0000-000000000000}"/>
          </ac:spMkLst>
        </pc:spChg>
        <pc:spChg chg="mod">
          <ac:chgData name="Huy Hoà Huỳnh" userId="d389dea489eca758" providerId="LiveId" clId="{C61F7CD4-46AE-4DA2-B612-2945048B4626}" dt="2021-01-17T06:24:43.163" v="472" actId="2711"/>
          <ac:spMkLst>
            <pc:docMk/>
            <pc:sldMk cId="1469548542" sldId="733"/>
            <ac:spMk id="66" creationId="{00000000-0000-0000-0000-000000000000}"/>
          </ac:spMkLst>
        </pc:spChg>
        <pc:spChg chg="add del">
          <ac:chgData name="Huy Hoà Huỳnh" userId="d389dea489eca758" providerId="LiveId" clId="{C61F7CD4-46AE-4DA2-B612-2945048B4626}" dt="2021-01-17T06:21:48.078" v="302" actId="478"/>
          <ac:spMkLst>
            <pc:docMk/>
            <pc:sldMk cId="1469548542" sldId="733"/>
            <ac:spMk id="67" creationId="{00000000-0000-0000-0000-000000000000}"/>
          </ac:spMkLst>
        </pc:spChg>
        <pc:spChg chg="del mod">
          <ac:chgData name="Huy Hoà Huỳnh" userId="d389dea489eca758" providerId="LiveId" clId="{C61F7CD4-46AE-4DA2-B612-2945048B4626}" dt="2021-01-17T06:21:58.029" v="307" actId="478"/>
          <ac:spMkLst>
            <pc:docMk/>
            <pc:sldMk cId="1469548542" sldId="733"/>
            <ac:spMk id="68" creationId="{00000000-0000-0000-0000-000000000000}"/>
          </ac:spMkLst>
        </pc:spChg>
        <pc:spChg chg="add del">
          <ac:chgData name="Huy Hoà Huỳnh" userId="d389dea489eca758" providerId="LiveId" clId="{C61F7CD4-46AE-4DA2-B612-2945048B4626}" dt="2021-01-17T06:22:33.181" v="329" actId="478"/>
          <ac:spMkLst>
            <pc:docMk/>
            <pc:sldMk cId="1469548542" sldId="733"/>
            <ac:spMk id="69" creationId="{00000000-0000-0000-0000-000000000000}"/>
          </ac:spMkLst>
        </pc:spChg>
        <pc:spChg chg="add del mod">
          <ac:chgData name="Huy Hoà Huỳnh" userId="d389dea489eca758" providerId="LiveId" clId="{C61F7CD4-46AE-4DA2-B612-2945048B4626}" dt="2021-01-17T06:22:31.890" v="326" actId="478"/>
          <ac:spMkLst>
            <pc:docMk/>
            <pc:sldMk cId="1469548542" sldId="733"/>
            <ac:spMk id="70" creationId="{00000000-0000-0000-0000-000000000000}"/>
          </ac:spMkLst>
        </pc:spChg>
        <pc:spChg chg="mod">
          <ac:chgData name="Huy Hoà Huỳnh" userId="d389dea489eca758" providerId="LiveId" clId="{C61F7CD4-46AE-4DA2-B612-2945048B4626}" dt="2021-01-17T06:33:11.587" v="1118" actId="1076"/>
          <ac:spMkLst>
            <pc:docMk/>
            <pc:sldMk cId="1469548542" sldId="733"/>
            <ac:spMk id="71" creationId="{00000000-0000-0000-0000-000000000000}"/>
          </ac:spMkLst>
        </pc:spChg>
        <pc:spChg chg="add del mod ord">
          <ac:chgData name="Huy Hoà Huỳnh" userId="d389dea489eca758" providerId="LiveId" clId="{C61F7CD4-46AE-4DA2-B612-2945048B4626}" dt="2021-01-17T06:33:26.358" v="1126" actId="1076"/>
          <ac:spMkLst>
            <pc:docMk/>
            <pc:sldMk cId="1469548542" sldId="733"/>
            <ac:spMk id="72" creationId="{00000000-0000-0000-0000-000000000000}"/>
          </ac:spMkLst>
        </pc:spChg>
        <pc:spChg chg="mod">
          <ac:chgData name="Huy Hoà Huỳnh" userId="d389dea489eca758" providerId="LiveId" clId="{C61F7CD4-46AE-4DA2-B612-2945048B4626}" dt="2021-01-17T06:24:43.163" v="472" actId="2711"/>
          <ac:spMkLst>
            <pc:docMk/>
            <pc:sldMk cId="1469548542" sldId="733"/>
            <ac:spMk id="7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74" creationId="{00000000-0000-0000-0000-000000000000}"/>
          </ac:spMkLst>
        </pc:spChg>
        <pc:spChg chg="mod">
          <ac:chgData name="Huy Hoà Huỳnh" userId="d389dea489eca758" providerId="LiveId" clId="{C61F7CD4-46AE-4DA2-B612-2945048B4626}" dt="2021-01-17T06:24:43.163" v="472" actId="2711"/>
          <ac:spMkLst>
            <pc:docMk/>
            <pc:sldMk cId="1469548542" sldId="733"/>
            <ac:spMk id="75" creationId="{00000000-0000-0000-0000-000000000000}"/>
          </ac:spMkLst>
        </pc:spChg>
        <pc:spChg chg="mod ord">
          <ac:chgData name="Huy Hoà Huỳnh" userId="d389dea489eca758" providerId="LiveId" clId="{C61F7CD4-46AE-4DA2-B612-2945048B4626}" dt="2021-01-17T06:33:31.189" v="1127" actId="1076"/>
          <ac:spMkLst>
            <pc:docMk/>
            <pc:sldMk cId="1469548542" sldId="733"/>
            <ac:spMk id="76" creationId="{00000000-0000-0000-0000-000000000000}"/>
          </ac:spMkLst>
        </pc:spChg>
        <pc:spChg chg="del">
          <ac:chgData name="Huy Hoà Huỳnh" userId="d389dea489eca758" providerId="LiveId" clId="{C61F7CD4-46AE-4DA2-B612-2945048B4626}" dt="2021-01-17T06:22:19.657" v="319" actId="478"/>
          <ac:spMkLst>
            <pc:docMk/>
            <pc:sldMk cId="1469548542" sldId="733"/>
            <ac:spMk id="77" creationId="{00000000-0000-0000-0000-000000000000}"/>
          </ac:spMkLst>
        </pc:spChg>
        <pc:spChg chg="add del">
          <ac:chgData name="Huy Hoà Huỳnh" userId="d389dea489eca758" providerId="LiveId" clId="{C61F7CD4-46AE-4DA2-B612-2945048B4626}" dt="2021-01-17T06:22:32.368" v="327" actId="478"/>
          <ac:spMkLst>
            <pc:docMk/>
            <pc:sldMk cId="1469548542" sldId="733"/>
            <ac:spMk id="78" creationId="{00000000-0000-0000-0000-000000000000}"/>
          </ac:spMkLst>
        </pc:spChg>
        <pc:spChg chg="add del">
          <ac:chgData name="Huy Hoà Huỳnh" userId="d389dea489eca758" providerId="LiveId" clId="{C61F7CD4-46AE-4DA2-B612-2945048B4626}" dt="2021-01-17T06:21:49.115" v="304" actId="478"/>
          <ac:spMkLst>
            <pc:docMk/>
            <pc:sldMk cId="1469548542" sldId="733"/>
            <ac:spMk id="79" creationId="{00000000-0000-0000-0000-000000000000}"/>
          </ac:spMkLst>
        </pc:spChg>
        <pc:spChg chg="add mod">
          <ac:chgData name="Huy Hoà Huỳnh" userId="d389dea489eca758" providerId="LiveId" clId="{C61F7CD4-46AE-4DA2-B612-2945048B4626}" dt="2021-01-17T06:33:02.431" v="1114" actId="1076"/>
          <ac:spMkLst>
            <pc:docMk/>
            <pc:sldMk cId="1469548542" sldId="733"/>
            <ac:spMk id="80" creationId="{86D60EA9-A7E4-422B-AB5B-D6A96001641D}"/>
          </ac:spMkLst>
        </pc:spChg>
        <pc:spChg chg="add mod">
          <ac:chgData name="Huy Hoà Huỳnh" userId="d389dea489eca758" providerId="LiveId" clId="{C61F7CD4-46AE-4DA2-B612-2945048B4626}" dt="2021-01-17T06:33:02.770" v="1115" actId="1076"/>
          <ac:spMkLst>
            <pc:docMk/>
            <pc:sldMk cId="1469548542" sldId="733"/>
            <ac:spMk id="81" creationId="{AE1E2C14-89CC-43B8-8E2A-66C9C0E30F69}"/>
          </ac:spMkLst>
        </pc:spChg>
        <pc:grpChg chg="mod">
          <ac:chgData name="Huy Hoà Huỳnh" userId="d389dea489eca758" providerId="LiveId" clId="{C61F7CD4-46AE-4DA2-B612-2945048B4626}" dt="2021-01-17T06:29:44.869" v="1089" actId="1076"/>
          <ac:grpSpMkLst>
            <pc:docMk/>
            <pc:sldMk cId="1469548542" sldId="733"/>
            <ac:grpSpMk id="37" creationId="{00000000-0000-0000-0000-000000000000}"/>
          </ac:grpSpMkLst>
        </pc:grpChg>
        <pc:grpChg chg="del">
          <ac:chgData name="Huy Hoà Huỳnh" userId="d389dea489eca758" providerId="LiveId" clId="{C61F7CD4-46AE-4DA2-B612-2945048B4626}" dt="2021-01-17T06:22:17.178" v="317" actId="478"/>
          <ac:grpSpMkLst>
            <pc:docMk/>
            <pc:sldMk cId="1469548542" sldId="733"/>
            <ac:grpSpMk id="41" creationId="{00000000-0000-0000-0000-000000000000}"/>
          </ac:grpSpMkLst>
        </pc:grpChg>
        <pc:grpChg chg="del">
          <ac:chgData name="Huy Hoà Huỳnh" userId="d389dea489eca758" providerId="LiveId" clId="{C61F7CD4-46AE-4DA2-B612-2945048B4626}" dt="2021-01-17T06:22:14.965" v="315" actId="478"/>
          <ac:grpSpMkLst>
            <pc:docMk/>
            <pc:sldMk cId="1469548542" sldId="733"/>
            <ac:grpSpMk id="45" creationId="{00000000-0000-0000-0000-000000000000}"/>
          </ac:grpSpMkLst>
        </pc:grpChg>
        <pc:grpChg chg="mod">
          <ac:chgData name="Huy Hoà Huỳnh" userId="d389dea489eca758" providerId="LiveId" clId="{C61F7CD4-46AE-4DA2-B612-2945048B4626}" dt="2021-01-17T06:25:51.621" v="599" actId="14100"/>
          <ac:grpSpMkLst>
            <pc:docMk/>
            <pc:sldMk cId="1469548542" sldId="733"/>
            <ac:grpSpMk id="51" creationId="{00000000-0000-0000-0000-000000000000}"/>
          </ac:grpSpMkLst>
        </pc:grpChg>
        <pc:grpChg chg="del">
          <ac:chgData name="Huy Hoà Huỳnh" userId="d389dea489eca758" providerId="LiveId" clId="{C61F7CD4-46AE-4DA2-B612-2945048B4626}" dt="2021-01-17T06:22:16.122" v="316" actId="478"/>
          <ac:grpSpMkLst>
            <pc:docMk/>
            <pc:sldMk cId="1469548542" sldId="733"/>
            <ac:grpSpMk id="61" creationId="{00000000-0000-0000-0000-000000000000}"/>
          </ac:grpSpMkLst>
        </pc:grpChg>
      </pc:sldChg>
      <pc:sldChg chg="new del">
        <pc:chgData name="Huy Hoà Huỳnh" userId="d389dea489eca758" providerId="LiveId" clId="{C61F7CD4-46AE-4DA2-B612-2945048B4626}" dt="2021-01-17T06:30:12.072" v="1093" actId="47"/>
        <pc:sldMkLst>
          <pc:docMk/>
          <pc:sldMk cId="543951407" sldId="734"/>
        </pc:sldMkLst>
      </pc:sldChg>
      <pc:sldChg chg="addSp modSp add mod">
        <pc:chgData name="Huy Hoà Huỳnh" userId="d389dea489eca758" providerId="LiveId" clId="{C61F7CD4-46AE-4DA2-B612-2945048B4626}" dt="2021-01-21T10:18:44.174" v="18001" actId="20577"/>
        <pc:sldMkLst>
          <pc:docMk/>
          <pc:sldMk cId="885535796" sldId="734"/>
        </pc:sldMkLst>
        <pc:spChg chg="mod">
          <ac:chgData name="Huy Hoà Huỳnh" userId="d389dea489eca758" providerId="LiveId" clId="{C61F7CD4-46AE-4DA2-B612-2945048B4626}" dt="2021-01-17T07:58:00.145" v="3815" actId="20577"/>
          <ac:spMkLst>
            <pc:docMk/>
            <pc:sldMk cId="885535796" sldId="734"/>
            <ac:spMk id="11" creationId="{2BE19923-DB79-46BD-89C2-430E6F5B30FD}"/>
          </ac:spMkLst>
        </pc:spChg>
        <pc:graphicFrameChg chg="add mod modGraphic">
          <ac:chgData name="Huy Hoà Huỳnh" userId="d389dea489eca758" providerId="LiveId" clId="{C61F7CD4-46AE-4DA2-B612-2945048B4626}" dt="2021-01-21T10:18:44.174" v="18001" actId="20577"/>
          <ac:graphicFrameMkLst>
            <pc:docMk/>
            <pc:sldMk cId="885535796" sldId="734"/>
            <ac:graphicFrameMk id="3" creationId="{0C6F961C-03E6-4C99-8ABD-8C02AA995A73}"/>
          </ac:graphicFrameMkLst>
        </pc:graphicFrameChg>
        <pc:graphicFrameChg chg="mod">
          <ac:chgData name="Huy Hoà Huỳnh" userId="d389dea489eca758" providerId="LiveId" clId="{C61F7CD4-46AE-4DA2-B612-2945048B4626}" dt="2021-01-17T07:57:57.782" v="3813" actId="1076"/>
          <ac:graphicFrameMkLst>
            <pc:docMk/>
            <pc:sldMk cId="885535796" sldId="734"/>
            <ac:graphicFrameMk id="6" creationId="{95ABABFE-CCD8-4E73-8292-ABC0D69C65EB}"/>
          </ac:graphicFrameMkLst>
        </pc:graphicFrameChg>
      </pc:sldChg>
      <pc:sldChg chg="new del">
        <pc:chgData name="Huy Hoà Huỳnh" userId="d389dea489eca758" providerId="LiveId" clId="{C61F7CD4-46AE-4DA2-B612-2945048B4626}" dt="2021-01-17T06:32:06.358" v="1101" actId="47"/>
        <pc:sldMkLst>
          <pc:docMk/>
          <pc:sldMk cId="1757042626" sldId="734"/>
        </pc:sldMkLst>
      </pc:sldChg>
      <pc:sldChg chg="new del">
        <pc:chgData name="Huy Hoà Huỳnh" userId="d389dea489eca758" providerId="LiveId" clId="{C61F7CD4-46AE-4DA2-B612-2945048B4626}" dt="2021-01-17T06:30:08.757" v="1091" actId="47"/>
        <pc:sldMkLst>
          <pc:docMk/>
          <pc:sldMk cId="2386922666" sldId="734"/>
        </pc:sldMkLst>
      </pc:sldChg>
      <pc:sldChg chg="new del">
        <pc:chgData name="Huy Hoà Huỳnh" userId="d389dea489eca758" providerId="LiveId" clId="{C61F7CD4-46AE-4DA2-B612-2945048B4626}" dt="2021-01-17T06:30:42.926" v="1097" actId="47"/>
        <pc:sldMkLst>
          <pc:docMk/>
          <pc:sldMk cId="2597797475" sldId="734"/>
        </pc:sldMkLst>
      </pc:sldChg>
      <pc:sldChg chg="new del">
        <pc:chgData name="Huy Hoà Huỳnh" userId="d389dea489eca758" providerId="LiveId" clId="{C61F7CD4-46AE-4DA2-B612-2945048B4626}" dt="2021-01-17T06:30:19.892" v="1095" actId="47"/>
        <pc:sldMkLst>
          <pc:docMk/>
          <pc:sldMk cId="3110844612" sldId="734"/>
        </pc:sldMkLst>
      </pc:sldChg>
      <pc:sldChg chg="new del">
        <pc:chgData name="Huy Hoà Huỳnh" userId="d389dea489eca758" providerId="LiveId" clId="{C61F7CD4-46AE-4DA2-B612-2945048B4626}" dt="2021-01-17T06:31:01.164" v="1099" actId="47"/>
        <pc:sldMkLst>
          <pc:docMk/>
          <pc:sldMk cId="3927603271" sldId="734"/>
        </pc:sldMkLst>
      </pc:sldChg>
      <pc:sldChg chg="new del">
        <pc:chgData name="Huy Hoà Huỳnh" userId="d389dea489eca758" providerId="LiveId" clId="{C61F7CD4-46AE-4DA2-B612-2945048B4626}" dt="2021-01-17T06:32:14.813" v="1108" actId="47"/>
        <pc:sldMkLst>
          <pc:docMk/>
          <pc:sldMk cId="4022034441" sldId="734"/>
        </pc:sldMkLst>
      </pc:sldChg>
      <pc:sldChg chg="addSp delSp modSp add mod">
        <pc:chgData name="Huy Hoà Huỳnh" userId="d389dea489eca758" providerId="LiveId" clId="{C61F7CD4-46AE-4DA2-B612-2945048B4626}" dt="2021-01-17T07:58:04.582" v="3817" actId="20577"/>
        <pc:sldMkLst>
          <pc:docMk/>
          <pc:sldMk cId="185898484" sldId="735"/>
        </pc:sldMkLst>
        <pc:spChg chg="mod">
          <ac:chgData name="Huy Hoà Huỳnh" userId="d389dea489eca758" providerId="LiveId" clId="{C61F7CD4-46AE-4DA2-B612-2945048B4626}" dt="2021-01-17T07:58:04.582" v="3817" actId="20577"/>
          <ac:spMkLst>
            <pc:docMk/>
            <pc:sldMk cId="185898484" sldId="735"/>
            <ac:spMk id="11" creationId="{2BE19923-DB79-46BD-89C2-430E6F5B30FD}"/>
          </ac:spMkLst>
        </pc:spChg>
        <pc:graphicFrameChg chg="del">
          <ac:chgData name="Huy Hoà Huỳnh" userId="d389dea489eca758" providerId="LiveId" clId="{C61F7CD4-46AE-4DA2-B612-2945048B4626}" dt="2021-01-17T07:11:32.863" v="2526" actId="478"/>
          <ac:graphicFrameMkLst>
            <pc:docMk/>
            <pc:sldMk cId="185898484" sldId="735"/>
            <ac:graphicFrameMk id="3" creationId="{0C6F961C-03E6-4C99-8ABD-8C02AA995A73}"/>
          </ac:graphicFrameMkLst>
        </pc:graphicFrameChg>
        <pc:graphicFrameChg chg="add del mod modGraphic">
          <ac:chgData name="Huy Hoà Huỳnh" userId="d389dea489eca758" providerId="LiveId" clId="{C61F7CD4-46AE-4DA2-B612-2945048B4626}" dt="2021-01-17T07:16:49.178" v="2739" actId="478"/>
          <ac:graphicFrameMkLst>
            <pc:docMk/>
            <pc:sldMk cId="185898484" sldId="735"/>
            <ac:graphicFrameMk id="4" creationId="{C5057F48-60BC-4E09-9FB6-8050C6521B93}"/>
          </ac:graphicFrameMkLst>
        </pc:graphicFrameChg>
        <pc:graphicFrameChg chg="add mod modGraphic">
          <ac:chgData name="Huy Hoà Huỳnh" userId="d389dea489eca758" providerId="LiveId" clId="{C61F7CD4-46AE-4DA2-B612-2945048B4626}" dt="2021-01-17T07:51:05.085" v="3718" actId="12100"/>
          <ac:graphicFrameMkLst>
            <pc:docMk/>
            <pc:sldMk cId="185898484" sldId="735"/>
            <ac:graphicFrameMk id="5" creationId="{C3DFADB5-75A6-4BB1-AAE3-DDCB99458595}"/>
          </ac:graphicFrameMkLst>
        </pc:graphicFrameChg>
        <pc:graphicFrameChg chg="del mod">
          <ac:chgData name="Huy Hoà Huỳnh" userId="d389dea489eca758" providerId="LiveId" clId="{C61F7CD4-46AE-4DA2-B612-2945048B4626}" dt="2021-01-17T07:11:35.136" v="2528" actId="478"/>
          <ac:graphicFrameMkLst>
            <pc:docMk/>
            <pc:sldMk cId="185898484" sldId="735"/>
            <ac:graphicFrameMk id="6" creationId="{95ABABFE-CCD8-4E73-8292-ABC0D69C65EB}"/>
          </ac:graphicFrameMkLst>
        </pc:graphicFrameChg>
      </pc:sldChg>
      <pc:sldChg chg="addSp delSp modSp add del mod setBg modAnim delDesignElem">
        <pc:chgData name="Huy Hoà Huỳnh" userId="d389dea489eca758" providerId="LiveId" clId="{C61F7CD4-46AE-4DA2-B612-2945048B4626}" dt="2021-01-17T08:12:25.085" v="4234" actId="47"/>
        <pc:sldMkLst>
          <pc:docMk/>
          <pc:sldMk cId="551298390" sldId="736"/>
        </pc:sldMkLst>
        <pc:spChg chg="mod">
          <ac:chgData name="Huy Hoà Huỳnh" userId="d389dea489eca758" providerId="LiveId" clId="{C61F7CD4-46AE-4DA2-B612-2945048B4626}" dt="2021-01-17T07:51:46.237" v="3770" actId="14100"/>
          <ac:spMkLst>
            <pc:docMk/>
            <pc:sldMk cId="551298390" sldId="736"/>
            <ac:spMk id="2" creationId="{EF03F8AA-1664-4CFD-A955-6935CE103FBC}"/>
          </ac:spMkLst>
        </pc:spChg>
        <pc:spChg chg="add mod">
          <ac:chgData name="Huy Hoà Huỳnh" userId="d389dea489eca758" providerId="LiveId" clId="{C61F7CD4-46AE-4DA2-B612-2945048B4626}" dt="2021-01-17T08:02:53.928" v="3962" actId="122"/>
          <ac:spMkLst>
            <pc:docMk/>
            <pc:sldMk cId="551298390" sldId="736"/>
            <ac:spMk id="4" creationId="{23558E1B-5231-4AA6-BFE5-448D543AC6FB}"/>
          </ac:spMkLst>
        </pc:spChg>
        <pc:spChg chg="del">
          <ac:chgData name="Huy Hoà Huỳnh" userId="d389dea489eca758" providerId="LiveId" clId="{C61F7CD4-46AE-4DA2-B612-2945048B4626}" dt="2021-01-17T07:51:21.263" v="3720"/>
          <ac:spMkLst>
            <pc:docMk/>
            <pc:sldMk cId="551298390" sldId="736"/>
            <ac:spMk id="8" creationId="{F3060C83-F051-4F0E-ABAD-AA0DFC48B218}"/>
          </ac:spMkLst>
        </pc:spChg>
        <pc:spChg chg="del">
          <ac:chgData name="Huy Hoà Huỳnh" userId="d389dea489eca758" providerId="LiveId" clId="{C61F7CD4-46AE-4DA2-B612-2945048B4626}" dt="2021-01-17T07:51:21.263" v="3720"/>
          <ac:spMkLst>
            <pc:docMk/>
            <pc:sldMk cId="551298390" sldId="736"/>
            <ac:spMk id="10" creationId="{83C98ABE-055B-441F-B07E-44F97F083C39}"/>
          </ac:spMkLst>
        </pc:spChg>
        <pc:spChg chg="mod">
          <ac:chgData name="Huy Hoà Huỳnh" userId="d389dea489eca758" providerId="LiveId" clId="{C61F7CD4-46AE-4DA2-B612-2945048B4626}" dt="2021-01-17T08:03:18.658" v="4013" actId="20577"/>
          <ac:spMkLst>
            <pc:docMk/>
            <pc:sldMk cId="551298390" sldId="736"/>
            <ac:spMk id="11" creationId="{2BE19923-DB79-46BD-89C2-430E6F5B30FD}"/>
          </ac:spMkLst>
        </pc:spChg>
        <pc:spChg chg="del">
          <ac:chgData name="Huy Hoà Huỳnh" userId="d389dea489eca758" providerId="LiveId" clId="{C61F7CD4-46AE-4DA2-B612-2945048B4626}" dt="2021-01-17T07:51:21.263" v="3720"/>
          <ac:spMkLst>
            <pc:docMk/>
            <pc:sldMk cId="551298390" sldId="736"/>
            <ac:spMk id="12" creationId="{29FDB030-9B49-4CED-8CCD-4D99382388AC}"/>
          </ac:spMkLst>
        </pc:spChg>
        <pc:spChg chg="del">
          <ac:chgData name="Huy Hoà Huỳnh" userId="d389dea489eca758" providerId="LiveId" clId="{C61F7CD4-46AE-4DA2-B612-2945048B4626}" dt="2021-01-17T07:51:21.263" v="3720"/>
          <ac:spMkLst>
            <pc:docMk/>
            <pc:sldMk cId="551298390" sldId="736"/>
            <ac:spMk id="14" creationId="{3783CA14-24A1-485C-8B30-D6A5D87987AD}"/>
          </ac:spMkLst>
        </pc:spChg>
        <pc:spChg chg="del">
          <ac:chgData name="Huy Hoà Huỳnh" userId="d389dea489eca758" providerId="LiveId" clId="{C61F7CD4-46AE-4DA2-B612-2945048B4626}" dt="2021-01-17T07:51:21.263" v="3720"/>
          <ac:spMkLst>
            <pc:docMk/>
            <pc:sldMk cId="551298390" sldId="736"/>
            <ac:spMk id="16" creationId="{9A97C86A-04D6-40F7-AE84-31AB43E6A846}"/>
          </ac:spMkLst>
        </pc:spChg>
        <pc:spChg chg="del">
          <ac:chgData name="Huy Hoà Huỳnh" userId="d389dea489eca758" providerId="LiveId" clId="{C61F7CD4-46AE-4DA2-B612-2945048B4626}" dt="2021-01-17T07:51:21.263" v="3720"/>
          <ac:spMkLst>
            <pc:docMk/>
            <pc:sldMk cId="551298390" sldId="736"/>
            <ac:spMk id="18" creationId="{FF9F2414-84E8-453E-B1F3-389FDE8192D9}"/>
          </ac:spMkLst>
        </pc:spChg>
        <pc:spChg chg="add mod">
          <ac:chgData name="Huy Hoà Huỳnh" userId="d389dea489eca758" providerId="LiveId" clId="{C61F7CD4-46AE-4DA2-B612-2945048B4626}" dt="2021-01-17T08:01:06.948" v="3825" actId="14100"/>
          <ac:spMkLst>
            <pc:docMk/>
            <pc:sldMk cId="551298390" sldId="736"/>
            <ac:spMk id="19" creationId="{1FF3B15D-2E82-4887-BC4C-F605E9B2EF46}"/>
          </ac:spMkLst>
        </pc:spChg>
        <pc:spChg chg="del">
          <ac:chgData name="Huy Hoà Huỳnh" userId="d389dea489eca758" providerId="LiveId" clId="{C61F7CD4-46AE-4DA2-B612-2945048B4626}" dt="2021-01-17T07:51:21.263" v="3720"/>
          <ac:spMkLst>
            <pc:docMk/>
            <pc:sldMk cId="551298390" sldId="736"/>
            <ac:spMk id="20" creationId="{3ECA69A1-7536-43AC-85EF-C7106179F5ED}"/>
          </ac:spMkLst>
        </pc:spChg>
        <pc:spChg chg="add mod">
          <ac:chgData name="Huy Hoà Huỳnh" userId="d389dea489eca758" providerId="LiveId" clId="{C61F7CD4-46AE-4DA2-B612-2945048B4626}" dt="2021-01-17T08:01:06.948" v="3825" actId="14100"/>
          <ac:spMkLst>
            <pc:docMk/>
            <pc:sldMk cId="551298390" sldId="736"/>
            <ac:spMk id="23" creationId="{466C3970-00E9-43A3-BB70-4FE23A8AB53A}"/>
          </ac:spMkLst>
        </pc:spChg>
        <pc:spChg chg="add mod">
          <ac:chgData name="Huy Hoà Huỳnh" userId="d389dea489eca758" providerId="LiveId" clId="{C61F7CD4-46AE-4DA2-B612-2945048B4626}" dt="2021-01-17T08:07:56.765" v="4107" actId="1076"/>
          <ac:spMkLst>
            <pc:docMk/>
            <pc:sldMk cId="551298390" sldId="736"/>
            <ac:spMk id="24" creationId="{B6C84C0B-06B5-418F-972D-1F962A0642F2}"/>
          </ac:spMkLst>
        </pc:spChg>
        <pc:grpChg chg="add mod">
          <ac:chgData name="Huy Hoà Huỳnh" userId="d389dea489eca758" providerId="LiveId" clId="{C61F7CD4-46AE-4DA2-B612-2945048B4626}" dt="2021-01-17T08:01:06.948" v="3825" actId="14100"/>
          <ac:grpSpMkLst>
            <pc:docMk/>
            <pc:sldMk cId="551298390" sldId="736"/>
            <ac:grpSpMk id="13" creationId="{175E1151-3564-49B1-AF2B-2D2F6F988A5A}"/>
          </ac:grpSpMkLst>
        </pc:grpChg>
        <pc:graphicFrameChg chg="del mod">
          <ac:chgData name="Huy Hoà Huỳnh" userId="d389dea489eca758" providerId="LiveId" clId="{C61F7CD4-46AE-4DA2-B612-2945048B4626}" dt="2021-01-17T07:51:25.264" v="3722" actId="478"/>
          <ac:graphicFrameMkLst>
            <pc:docMk/>
            <pc:sldMk cId="551298390" sldId="736"/>
            <ac:graphicFrameMk id="6" creationId="{95ABABFE-CCD8-4E73-8292-ABC0D69C65EB}"/>
          </ac:graphicFrameMkLst>
        </pc:graphicFrameChg>
        <pc:picChg chg="add mod">
          <ac:chgData name="Huy Hoà Huỳnh" userId="d389dea489eca758" providerId="LiveId" clId="{C61F7CD4-46AE-4DA2-B612-2945048B4626}" dt="2021-01-17T08:01:06.948" v="3825" actId="14100"/>
          <ac:picMkLst>
            <pc:docMk/>
            <pc:sldMk cId="551298390" sldId="736"/>
            <ac:picMk id="15" creationId="{A3080605-FF28-4B94-971C-5CD28E3847C7}"/>
          </ac:picMkLst>
        </pc:picChg>
        <pc:picChg chg="add mod">
          <ac:chgData name="Huy Hoà Huỳnh" userId="d389dea489eca758" providerId="LiveId" clId="{C61F7CD4-46AE-4DA2-B612-2945048B4626}" dt="2021-01-17T08:01:06.948" v="3825" actId="14100"/>
          <ac:picMkLst>
            <pc:docMk/>
            <pc:sldMk cId="551298390" sldId="736"/>
            <ac:picMk id="17" creationId="{45A24E7C-FBDC-4D42-B7FB-1225E8475495}"/>
          </ac:picMkLst>
        </pc:picChg>
        <pc:cxnChg chg="add mod">
          <ac:chgData name="Huy Hoà Huỳnh" userId="d389dea489eca758" providerId="LiveId" clId="{C61F7CD4-46AE-4DA2-B612-2945048B4626}" dt="2021-01-17T08:01:06.948" v="3825" actId="14100"/>
          <ac:cxnSpMkLst>
            <pc:docMk/>
            <pc:sldMk cId="551298390" sldId="736"/>
            <ac:cxnSpMk id="21" creationId="{68CBB884-0A5E-4DFC-8AAB-0D59900CF53A}"/>
          </ac:cxnSpMkLst>
        </pc:cxnChg>
        <pc:cxnChg chg="add mod">
          <ac:chgData name="Huy Hoà Huỳnh" userId="d389dea489eca758" providerId="LiveId" clId="{C61F7CD4-46AE-4DA2-B612-2945048B4626}" dt="2021-01-17T08:01:06.948" v="3825" actId="14100"/>
          <ac:cxnSpMkLst>
            <pc:docMk/>
            <pc:sldMk cId="551298390" sldId="736"/>
            <ac:cxnSpMk id="22" creationId="{CDB9512F-C883-49D8-BFAF-3A5183C2E053}"/>
          </ac:cxnSpMkLst>
        </pc:cxnChg>
      </pc:sldChg>
      <pc:sldChg chg="addSp delSp modSp add del mod modAnim">
        <pc:chgData name="Huy Hoà Huỳnh" userId="d389dea489eca758" providerId="LiveId" clId="{C61F7CD4-46AE-4DA2-B612-2945048B4626}" dt="2021-01-17T08:12:39.457" v="4240" actId="47"/>
        <pc:sldMkLst>
          <pc:docMk/>
          <pc:sldMk cId="1395853531" sldId="737"/>
        </pc:sldMkLst>
        <pc:spChg chg="mod">
          <ac:chgData name="Huy Hoà Huỳnh" userId="d389dea489eca758" providerId="LiveId" clId="{C61F7CD4-46AE-4DA2-B612-2945048B4626}" dt="2021-01-17T08:09:39.472" v="4215" actId="20577"/>
          <ac:spMkLst>
            <pc:docMk/>
            <pc:sldMk cId="1395853531" sldId="737"/>
            <ac:spMk id="4" creationId="{23558E1B-5231-4AA6-BFE5-448D543AC6FB}"/>
          </ac:spMkLst>
        </pc:spChg>
        <pc:spChg chg="mod">
          <ac:chgData name="Huy Hoà Huỳnh" userId="d389dea489eca758" providerId="LiveId" clId="{C61F7CD4-46AE-4DA2-B612-2945048B4626}" dt="2021-01-17T08:07:03.338" v="4039" actId="20577"/>
          <ac:spMkLst>
            <pc:docMk/>
            <pc:sldMk cId="1395853531" sldId="737"/>
            <ac:spMk id="11" creationId="{2BE19923-DB79-46BD-89C2-430E6F5B30FD}"/>
          </ac:spMkLst>
        </pc:spChg>
        <pc:spChg chg="mod">
          <ac:chgData name="Huy Hoà Huỳnh" userId="d389dea489eca758" providerId="LiveId" clId="{C61F7CD4-46AE-4DA2-B612-2945048B4626}" dt="2021-01-17T08:10:43.775" v="4229" actId="20577"/>
          <ac:spMkLst>
            <pc:docMk/>
            <pc:sldMk cId="1395853531" sldId="737"/>
            <ac:spMk id="24" creationId="{B6C84C0B-06B5-418F-972D-1F962A0642F2}"/>
          </ac:spMkLst>
        </pc:spChg>
        <pc:grpChg chg="del">
          <ac:chgData name="Huy Hoà Huỳnh" userId="d389dea489eca758" providerId="LiveId" clId="{C61F7CD4-46AE-4DA2-B612-2945048B4626}" dt="2021-01-17T08:09:18.280" v="4130" actId="478"/>
          <ac:grpSpMkLst>
            <pc:docMk/>
            <pc:sldMk cId="1395853531" sldId="737"/>
            <ac:grpSpMk id="13" creationId="{175E1151-3564-49B1-AF2B-2D2F6F988A5A}"/>
          </ac:grpSpMkLst>
        </pc:grpChg>
        <pc:picChg chg="add mod">
          <ac:chgData name="Huy Hoà Huỳnh" userId="d389dea489eca758" providerId="LiveId" clId="{C61F7CD4-46AE-4DA2-B612-2945048B4626}" dt="2021-01-17T08:09:25.045" v="4134" actId="14100"/>
          <ac:picMkLst>
            <pc:docMk/>
            <pc:sldMk cId="1395853531" sldId="737"/>
            <ac:picMk id="14" creationId="{5E67AFAA-261F-40EB-95D7-F57C5B42675C}"/>
          </ac:picMkLst>
        </pc:picChg>
        <pc:cxnChg chg="del">
          <ac:chgData name="Huy Hoà Huỳnh" userId="d389dea489eca758" providerId="LiveId" clId="{C61F7CD4-46AE-4DA2-B612-2945048B4626}" dt="2021-01-17T08:09:17.592" v="4129" actId="478"/>
          <ac:cxnSpMkLst>
            <pc:docMk/>
            <pc:sldMk cId="1395853531" sldId="737"/>
            <ac:cxnSpMk id="21" creationId="{68CBB884-0A5E-4DFC-8AAB-0D59900CF53A}"/>
          </ac:cxnSpMkLst>
        </pc:cxnChg>
      </pc:sldChg>
      <pc:sldChg chg="addSp delSp modSp add mod modAnim">
        <pc:chgData name="Huy Hoà Huỳnh" userId="d389dea489eca758" providerId="LiveId" clId="{C61F7CD4-46AE-4DA2-B612-2945048B4626}" dt="2021-01-17T08:46:57.345" v="5632" actId="14100"/>
        <pc:sldMkLst>
          <pc:docMk/>
          <pc:sldMk cId="636166817" sldId="738"/>
        </pc:sldMkLst>
        <pc:spChg chg="mod">
          <ac:chgData name="Huy Hoà Huỳnh" userId="d389dea489eca758" providerId="LiveId" clId="{C61F7CD4-46AE-4DA2-B612-2945048B4626}" dt="2021-01-17T08:46:57.345" v="5632" actId="14100"/>
          <ac:spMkLst>
            <pc:docMk/>
            <pc:sldMk cId="636166817" sldId="738"/>
            <ac:spMk id="2" creationId="{EF03F8AA-1664-4CFD-A955-6935CE103FBC}"/>
          </ac:spMkLst>
        </pc:spChg>
        <pc:spChg chg="del">
          <ac:chgData name="Huy Hoà Huỳnh" userId="d389dea489eca758" providerId="LiveId" clId="{C61F7CD4-46AE-4DA2-B612-2945048B4626}" dt="2021-01-17T08:12:20.364" v="4232" actId="478"/>
          <ac:spMkLst>
            <pc:docMk/>
            <pc:sldMk cId="636166817" sldId="738"/>
            <ac:spMk id="11" creationId="{2BE19923-DB79-46BD-89C2-430E6F5B30FD}"/>
          </ac:spMkLst>
        </pc:spChg>
        <pc:spChg chg="add mod">
          <ac:chgData name="Huy Hoà Huỳnh" userId="d389dea489eca758" providerId="LiveId" clId="{C61F7CD4-46AE-4DA2-B612-2945048B4626}" dt="2021-01-17T08:12:20.632" v="4233"/>
          <ac:spMkLst>
            <pc:docMk/>
            <pc:sldMk cId="636166817" sldId="738"/>
            <ac:spMk id="13" creationId="{59562F76-A843-4FAC-998E-E32619D8042B}"/>
          </ac:spMkLst>
        </pc:spChg>
        <pc:spChg chg="mod">
          <ac:chgData name="Huy Hoà Huỳnh" userId="d389dea489eca758" providerId="LiveId" clId="{C61F7CD4-46AE-4DA2-B612-2945048B4626}" dt="2021-01-17T08:12:20.632" v="4233"/>
          <ac:spMkLst>
            <pc:docMk/>
            <pc:sldMk cId="636166817" sldId="738"/>
            <ac:spMk id="21" creationId="{39C97EB6-E73A-42DC-B5FD-38B1CF12E4EC}"/>
          </ac:spMkLst>
        </pc:spChg>
        <pc:spChg chg="mod">
          <ac:chgData name="Huy Hoà Huỳnh" userId="d389dea489eca758" providerId="LiveId" clId="{C61F7CD4-46AE-4DA2-B612-2945048B4626}" dt="2021-01-17T08:12:20.632" v="4233"/>
          <ac:spMkLst>
            <pc:docMk/>
            <pc:sldMk cId="636166817" sldId="738"/>
            <ac:spMk id="24" creationId="{C0DDF54B-5E8B-4CC6-A7A1-16EC7423C71F}"/>
          </ac:spMkLst>
        </pc:spChg>
        <pc:spChg chg="add mod">
          <ac:chgData name="Huy Hoà Huỳnh" userId="d389dea489eca758" providerId="LiveId" clId="{C61F7CD4-46AE-4DA2-B612-2945048B4626}" dt="2021-01-17T08:12:20.632" v="4233"/>
          <ac:spMkLst>
            <pc:docMk/>
            <pc:sldMk cId="636166817" sldId="738"/>
            <ac:spMk id="25" creationId="{CBCBC795-84F4-4626-A119-8935D586F0A3}"/>
          </ac:spMkLst>
        </pc:spChg>
        <pc:spChg chg="add mod">
          <ac:chgData name="Huy Hoà Huỳnh" userId="d389dea489eca758" providerId="LiveId" clId="{C61F7CD4-46AE-4DA2-B612-2945048B4626}" dt="2021-01-17T08:12:20.632" v="4233"/>
          <ac:spMkLst>
            <pc:docMk/>
            <pc:sldMk cId="636166817" sldId="738"/>
            <ac:spMk id="26" creationId="{7139AE79-41DE-4934-8848-2045EFC274F6}"/>
          </ac:spMkLst>
        </pc:spChg>
        <pc:grpChg chg="add mod">
          <ac:chgData name="Huy Hoà Huỳnh" userId="d389dea489eca758" providerId="LiveId" clId="{C61F7CD4-46AE-4DA2-B612-2945048B4626}" dt="2021-01-17T08:12:20.632" v="4233"/>
          <ac:grpSpMkLst>
            <pc:docMk/>
            <pc:sldMk cId="636166817" sldId="738"/>
            <ac:grpSpMk id="15" creationId="{11055947-1FCD-42C3-B9A2-699282413CC0}"/>
          </ac:grpSpMkLst>
        </pc:grpChg>
        <pc:graphicFrameChg chg="del">
          <ac:chgData name="Huy Hoà Huỳnh" userId="d389dea489eca758" providerId="LiveId" clId="{C61F7CD4-46AE-4DA2-B612-2945048B4626}" dt="2021-01-17T08:12:04.324" v="4231" actId="478"/>
          <ac:graphicFrameMkLst>
            <pc:docMk/>
            <pc:sldMk cId="636166817" sldId="738"/>
            <ac:graphicFrameMk id="5" creationId="{C3DFADB5-75A6-4BB1-AAE3-DDCB99458595}"/>
          </ac:graphicFrameMkLst>
        </pc:graphicFrameChg>
        <pc:picChg chg="mod">
          <ac:chgData name="Huy Hoà Huỳnh" userId="d389dea489eca758" providerId="LiveId" clId="{C61F7CD4-46AE-4DA2-B612-2945048B4626}" dt="2021-01-17T08:12:20.632" v="4233"/>
          <ac:picMkLst>
            <pc:docMk/>
            <pc:sldMk cId="636166817" sldId="738"/>
            <ac:picMk id="17" creationId="{B274544B-90FA-4DF2-ADAF-51121B0A1531}"/>
          </ac:picMkLst>
        </pc:picChg>
        <pc:picChg chg="mod">
          <ac:chgData name="Huy Hoà Huỳnh" userId="d389dea489eca758" providerId="LiveId" clId="{C61F7CD4-46AE-4DA2-B612-2945048B4626}" dt="2021-01-17T08:12:20.632" v="4233"/>
          <ac:picMkLst>
            <pc:docMk/>
            <pc:sldMk cId="636166817" sldId="738"/>
            <ac:picMk id="19" creationId="{1B8D6379-7377-484C-962F-EB5D995CA242}"/>
          </ac:picMkLst>
        </pc:picChg>
        <pc:cxnChg chg="mod">
          <ac:chgData name="Huy Hoà Huỳnh" userId="d389dea489eca758" providerId="LiveId" clId="{C61F7CD4-46AE-4DA2-B612-2945048B4626}" dt="2021-01-17T08:12:20.632" v="4233"/>
          <ac:cxnSpMkLst>
            <pc:docMk/>
            <pc:sldMk cId="636166817" sldId="738"/>
            <ac:cxnSpMk id="22" creationId="{220F7781-5555-4D48-8508-C88ECC4C8AEC}"/>
          </ac:cxnSpMkLst>
        </pc:cxnChg>
        <pc:cxnChg chg="mod">
          <ac:chgData name="Huy Hoà Huỳnh" userId="d389dea489eca758" providerId="LiveId" clId="{C61F7CD4-46AE-4DA2-B612-2945048B4626}" dt="2021-01-17T08:12:20.632" v="4233"/>
          <ac:cxnSpMkLst>
            <pc:docMk/>
            <pc:sldMk cId="636166817" sldId="738"/>
            <ac:cxnSpMk id="23" creationId="{25A867A0-01D3-449A-B8FE-1B79248B6ACB}"/>
          </ac:cxnSpMkLst>
        </pc:cxnChg>
      </pc:sldChg>
      <pc:sldChg chg="addSp delSp modSp add mod delAnim modAnim">
        <pc:chgData name="Huy Hoà Huỳnh" userId="d389dea489eca758" providerId="LiveId" clId="{C61F7CD4-46AE-4DA2-B612-2945048B4626}" dt="2021-01-20T05:15:39.068" v="17983" actId="1076"/>
        <pc:sldMkLst>
          <pc:docMk/>
          <pc:sldMk cId="3527383714" sldId="739"/>
        </pc:sldMkLst>
        <pc:spChg chg="del">
          <ac:chgData name="Huy Hoà Huỳnh" userId="d389dea489eca758" providerId="LiveId" clId="{C61F7CD4-46AE-4DA2-B612-2945048B4626}" dt="2021-01-17T08:47:05.456" v="5633" actId="478"/>
          <ac:spMkLst>
            <pc:docMk/>
            <pc:sldMk cId="3527383714" sldId="739"/>
            <ac:spMk id="2" creationId="{EF03F8AA-1664-4CFD-A955-6935CE103FBC}"/>
          </ac:spMkLst>
        </pc:spChg>
        <pc:spChg chg="del">
          <ac:chgData name="Huy Hoà Huỳnh" userId="d389dea489eca758" providerId="LiveId" clId="{C61F7CD4-46AE-4DA2-B612-2945048B4626}" dt="2021-01-17T08:12:36.287" v="4236" actId="478"/>
          <ac:spMkLst>
            <pc:docMk/>
            <pc:sldMk cId="3527383714" sldId="739"/>
            <ac:spMk id="25" creationId="{CBCBC795-84F4-4626-A119-8935D586F0A3}"/>
          </ac:spMkLst>
        </pc:spChg>
        <pc:spChg chg="del">
          <ac:chgData name="Huy Hoà Huỳnh" userId="d389dea489eca758" providerId="LiveId" clId="{C61F7CD4-46AE-4DA2-B612-2945048B4626}" dt="2021-01-17T08:12:37.230" v="4238" actId="478"/>
          <ac:spMkLst>
            <pc:docMk/>
            <pc:sldMk cId="3527383714" sldId="739"/>
            <ac:spMk id="26" creationId="{7139AE79-41DE-4934-8848-2045EFC274F6}"/>
          </ac:spMkLst>
        </pc:spChg>
        <pc:spChg chg="add mod">
          <ac:chgData name="Huy Hoà Huỳnh" userId="d389dea489eca758" providerId="LiveId" clId="{C61F7CD4-46AE-4DA2-B612-2945048B4626}" dt="2021-01-17T08:12:38.031" v="4239"/>
          <ac:spMkLst>
            <pc:docMk/>
            <pc:sldMk cId="3527383714" sldId="739"/>
            <ac:spMk id="27" creationId="{A6A09321-50D6-4A6B-8B4A-03FEF54E1C61}"/>
          </ac:spMkLst>
        </pc:spChg>
        <pc:spChg chg="add del mod">
          <ac:chgData name="Huy Hoà Huỳnh" userId="d389dea489eca758" providerId="LiveId" clId="{C61F7CD4-46AE-4DA2-B612-2945048B4626}" dt="2021-01-17T08:17:54.862" v="4438" actId="478"/>
          <ac:spMkLst>
            <pc:docMk/>
            <pc:sldMk cId="3527383714" sldId="739"/>
            <ac:spMk id="28" creationId="{62C4BBCC-C81C-48E3-9DB0-3762ABE22D11}"/>
          </ac:spMkLst>
        </pc:spChg>
        <pc:spChg chg="add mod">
          <ac:chgData name="Huy Hoà Huỳnh" userId="d389dea489eca758" providerId="LiveId" clId="{C61F7CD4-46AE-4DA2-B612-2945048B4626}" dt="2021-01-17T08:17:55.660" v="4439"/>
          <ac:spMkLst>
            <pc:docMk/>
            <pc:sldMk cId="3527383714" sldId="739"/>
            <ac:spMk id="30" creationId="{C0D2E02C-E4E7-41E4-A6E7-B56782E6412B}"/>
          </ac:spMkLst>
        </pc:spChg>
        <pc:spChg chg="add mod">
          <ac:chgData name="Huy Hoà Huỳnh" userId="d389dea489eca758" providerId="LiveId" clId="{C61F7CD4-46AE-4DA2-B612-2945048B4626}" dt="2021-01-17T08:47:05.699" v="5634"/>
          <ac:spMkLst>
            <pc:docMk/>
            <pc:sldMk cId="3527383714" sldId="739"/>
            <ac:spMk id="32" creationId="{37C96309-6F0F-4E67-A40A-935B3B6874C1}"/>
          </ac:spMkLst>
        </pc:spChg>
        <pc:grpChg chg="del">
          <ac:chgData name="Huy Hoà Huỳnh" userId="d389dea489eca758" providerId="LiveId" clId="{C61F7CD4-46AE-4DA2-B612-2945048B4626}" dt="2021-01-17T08:12:36.634" v="4237" actId="478"/>
          <ac:grpSpMkLst>
            <pc:docMk/>
            <pc:sldMk cId="3527383714" sldId="739"/>
            <ac:grpSpMk id="15" creationId="{11055947-1FCD-42C3-B9A2-699282413CC0}"/>
          </ac:grpSpMkLst>
        </pc:grpChg>
        <pc:picChg chg="add del mod">
          <ac:chgData name="Huy Hoà Huỳnh" userId="d389dea489eca758" providerId="LiveId" clId="{C61F7CD4-46AE-4DA2-B612-2945048B4626}" dt="2021-01-17T08:17:54.022" v="4437" actId="478"/>
          <ac:picMkLst>
            <pc:docMk/>
            <pc:sldMk cId="3527383714" sldId="739"/>
            <ac:picMk id="29" creationId="{F0F3713E-687A-4245-8F0F-1C5CAA66F669}"/>
          </ac:picMkLst>
        </pc:picChg>
        <pc:picChg chg="add mod">
          <ac:chgData name="Huy Hoà Huỳnh" userId="d389dea489eca758" providerId="LiveId" clId="{C61F7CD4-46AE-4DA2-B612-2945048B4626}" dt="2021-01-20T05:15:39.068" v="17983" actId="1076"/>
          <ac:picMkLst>
            <pc:docMk/>
            <pc:sldMk cId="3527383714" sldId="739"/>
            <ac:picMk id="31" creationId="{D265600C-AD95-4331-8061-0EC587D9244E}"/>
          </ac:picMkLst>
        </pc:picChg>
      </pc:sldChg>
      <pc:sldChg chg="addSp delSp modSp add mod delAnim modAnim">
        <pc:chgData name="Huy Hoà Huỳnh" userId="d389dea489eca758" providerId="LiveId" clId="{C61F7CD4-46AE-4DA2-B612-2945048B4626}" dt="2021-01-20T05:30:36.583" v="17993" actId="20577"/>
        <pc:sldMkLst>
          <pc:docMk/>
          <pc:sldMk cId="38744249" sldId="740"/>
        </pc:sldMkLst>
        <pc:spChg chg="del">
          <ac:chgData name="Huy Hoà Huỳnh" userId="d389dea489eca758" providerId="LiveId" clId="{C61F7CD4-46AE-4DA2-B612-2945048B4626}" dt="2021-01-17T08:47:14.369" v="5636" actId="478"/>
          <ac:spMkLst>
            <pc:docMk/>
            <pc:sldMk cId="38744249" sldId="740"/>
            <ac:spMk id="2" creationId="{EF03F8AA-1664-4CFD-A955-6935CE103FBC}"/>
          </ac:spMkLst>
        </pc:spChg>
        <pc:spChg chg="add mod">
          <ac:chgData name="Huy Hoà Huỳnh" userId="d389dea489eca758" providerId="LiveId" clId="{C61F7CD4-46AE-4DA2-B612-2945048B4626}" dt="2021-01-17T08:34:36.557" v="4720" actId="1582"/>
          <ac:spMkLst>
            <pc:docMk/>
            <pc:sldMk cId="38744249" sldId="740"/>
            <ac:spMk id="4" creationId="{3EF54CFE-DF08-4FE9-8C77-F8E31D9D4F83}"/>
          </ac:spMkLst>
        </pc:spChg>
        <pc:spChg chg="mod">
          <ac:chgData name="Huy Hoà Huỳnh" userId="d389dea489eca758" providerId="LiveId" clId="{C61F7CD4-46AE-4DA2-B612-2945048B4626}" dt="2021-01-17T08:14:30.678" v="4348" actId="14100"/>
          <ac:spMkLst>
            <pc:docMk/>
            <pc:sldMk cId="38744249" sldId="740"/>
            <ac:spMk id="13" creationId="{59562F76-A843-4FAC-998E-E32619D8042B}"/>
          </ac:spMkLst>
        </pc:spChg>
        <pc:spChg chg="add mod">
          <ac:chgData name="Huy Hoà Huỳnh" userId="d389dea489eca758" providerId="LiveId" clId="{C61F7CD4-46AE-4DA2-B612-2945048B4626}" dt="2021-01-17T08:36:24.138" v="4922" actId="14100"/>
          <ac:spMkLst>
            <pc:docMk/>
            <pc:sldMk cId="38744249" sldId="740"/>
            <ac:spMk id="17" creationId="{77DA73FA-CE75-4889-8C83-67A963F47AA3}"/>
          </ac:spMkLst>
        </pc:spChg>
        <pc:spChg chg="add mod">
          <ac:chgData name="Huy Hoà Huỳnh" userId="d389dea489eca758" providerId="LiveId" clId="{C61F7CD4-46AE-4DA2-B612-2945048B4626}" dt="2021-01-17T08:46:03.097" v="5583" actId="1076"/>
          <ac:spMkLst>
            <pc:docMk/>
            <pc:sldMk cId="38744249" sldId="740"/>
            <ac:spMk id="21" creationId="{5332846D-D362-4C57-AA34-22E49FF8F645}"/>
          </ac:spMkLst>
        </pc:spChg>
        <pc:spChg chg="add mod">
          <ac:chgData name="Huy Hoà Huỳnh" userId="d389dea489eca758" providerId="LiveId" clId="{C61F7CD4-46AE-4DA2-B612-2945048B4626}" dt="2021-01-17T08:47:14.591" v="5637"/>
          <ac:spMkLst>
            <pc:docMk/>
            <pc:sldMk cId="38744249" sldId="740"/>
            <ac:spMk id="22" creationId="{21CD5B36-BB81-4ED6-9488-EB0BE57B6684}"/>
          </ac:spMkLst>
        </pc:spChg>
        <pc:spChg chg="del mod">
          <ac:chgData name="Huy Hoà Huỳnh" userId="d389dea489eca758" providerId="LiveId" clId="{C61F7CD4-46AE-4DA2-B612-2945048B4626}" dt="2021-01-17T08:29:48.970" v="4532" actId="478"/>
          <ac:spMkLst>
            <pc:docMk/>
            <pc:sldMk cId="38744249" sldId="740"/>
            <ac:spMk id="27" creationId="{A6A09321-50D6-4A6B-8B4A-03FEF54E1C61}"/>
          </ac:spMkLst>
        </pc:spChg>
        <pc:spChg chg="del mod">
          <ac:chgData name="Huy Hoà Huỳnh" userId="d389dea489eca758" providerId="LiveId" clId="{C61F7CD4-46AE-4DA2-B612-2945048B4626}" dt="2021-01-17T08:17:51.461" v="4436" actId="21"/>
          <ac:spMkLst>
            <pc:docMk/>
            <pc:sldMk cId="38744249" sldId="740"/>
            <ac:spMk id="28" creationId="{62C4BBCC-C81C-48E3-9DB0-3762ABE22D11}"/>
          </ac:spMkLst>
        </pc:spChg>
        <pc:graphicFrameChg chg="add mod modGraphic">
          <ac:chgData name="Huy Hoà Huỳnh" userId="d389dea489eca758" providerId="LiveId" clId="{C61F7CD4-46AE-4DA2-B612-2945048B4626}" dt="2021-01-17T08:47:19.209" v="5638" actId="1076"/>
          <ac:graphicFrameMkLst>
            <pc:docMk/>
            <pc:sldMk cId="38744249" sldId="740"/>
            <ac:graphicFrameMk id="3" creationId="{367C8357-638F-4B7A-B28B-9924FCBF8142}"/>
          </ac:graphicFrameMkLst>
        </pc:graphicFrameChg>
        <pc:graphicFrameChg chg="add del mod modGraphic">
          <ac:chgData name="Huy Hoà Huỳnh" userId="d389dea489eca758" providerId="LiveId" clId="{C61F7CD4-46AE-4DA2-B612-2945048B4626}" dt="2021-01-17T08:40:09.791" v="5065" actId="1032"/>
          <ac:graphicFrameMkLst>
            <pc:docMk/>
            <pc:sldMk cId="38744249" sldId="740"/>
            <ac:graphicFrameMk id="5" creationId="{728CDC0D-104F-4710-9D95-F0CF6407A815}"/>
          </ac:graphicFrameMkLst>
        </pc:graphicFrameChg>
        <pc:graphicFrameChg chg="add mod modGraphic">
          <ac:chgData name="Huy Hoà Huỳnh" userId="d389dea489eca758" providerId="LiveId" clId="{C61F7CD4-46AE-4DA2-B612-2945048B4626}" dt="2021-01-20T05:30:36.583" v="17993" actId="20577"/>
          <ac:graphicFrameMkLst>
            <pc:docMk/>
            <pc:sldMk cId="38744249" sldId="740"/>
            <ac:graphicFrameMk id="6" creationId="{19C235F7-B4E6-41F1-BE0A-C2B30287C1CA}"/>
          </ac:graphicFrameMkLst>
        </pc:graphicFrameChg>
        <pc:picChg chg="add mod">
          <ac:chgData name="Huy Hoà Huỳnh" userId="d389dea489eca758" providerId="LiveId" clId="{C61F7CD4-46AE-4DA2-B612-2945048B4626}" dt="2021-01-17T08:45:58.024" v="5582" actId="1076"/>
          <ac:picMkLst>
            <pc:docMk/>
            <pc:sldMk cId="38744249" sldId="740"/>
            <ac:picMk id="19" creationId="{AFFE3B3B-55E0-4D7B-99F3-2AF05CEAED8A}"/>
          </ac:picMkLst>
        </pc:picChg>
        <pc:picChg chg="del mod">
          <ac:chgData name="Huy Hoà Huỳnh" userId="d389dea489eca758" providerId="LiveId" clId="{C61F7CD4-46AE-4DA2-B612-2945048B4626}" dt="2021-01-17T08:17:51.461" v="4436" actId="21"/>
          <ac:picMkLst>
            <pc:docMk/>
            <pc:sldMk cId="38744249" sldId="740"/>
            <ac:picMk id="29" creationId="{F0F3713E-687A-4245-8F0F-1C5CAA66F669}"/>
          </ac:picMkLst>
        </pc:picChg>
      </pc:sldChg>
      <pc:sldChg chg="addSp delSp modSp add mod ord delAnim modAnim">
        <pc:chgData name="Huy Hoà Huỳnh" userId="d389dea489eca758" providerId="LiveId" clId="{C61F7CD4-46AE-4DA2-B612-2945048B4626}" dt="2021-01-21T10:42:13.395" v="18010" actId="20577"/>
        <pc:sldMkLst>
          <pc:docMk/>
          <pc:sldMk cId="1748717327" sldId="741"/>
        </pc:sldMkLst>
        <pc:spChg chg="mod">
          <ac:chgData name="Huy Hoà Huỳnh" userId="d389dea489eca758" providerId="LiveId" clId="{C61F7CD4-46AE-4DA2-B612-2945048B4626}" dt="2021-01-17T08:47:39.785" v="5693" actId="20577"/>
          <ac:spMkLst>
            <pc:docMk/>
            <pc:sldMk cId="1748717327" sldId="741"/>
            <ac:spMk id="2" creationId="{EF03F8AA-1664-4CFD-A955-6935CE103FBC}"/>
          </ac:spMkLst>
        </pc:spChg>
        <pc:spChg chg="add del mod">
          <ac:chgData name="Huy Hoà Huỳnh" userId="d389dea489eca758" providerId="LiveId" clId="{C61F7CD4-46AE-4DA2-B612-2945048B4626}" dt="2021-01-17T09:02:28.046" v="6130" actId="20577"/>
          <ac:spMkLst>
            <pc:docMk/>
            <pc:sldMk cId="1748717327" sldId="741"/>
            <ac:spMk id="3" creationId="{EE2C514D-CC2D-488B-84A6-4E5732A6E1F4}"/>
          </ac:spMkLst>
        </pc:spChg>
        <pc:spChg chg="mod">
          <ac:chgData name="Huy Hoà Huỳnh" userId="d389dea489eca758" providerId="LiveId" clId="{C61F7CD4-46AE-4DA2-B612-2945048B4626}" dt="2021-01-17T08:47:54.779" v="5724" actId="20577"/>
          <ac:spMkLst>
            <pc:docMk/>
            <pc:sldMk cId="1748717327" sldId="741"/>
            <ac:spMk id="13" creationId="{59562F76-A843-4FAC-998E-E32619D8042B}"/>
          </ac:spMkLst>
        </pc:spChg>
        <pc:spChg chg="add mod">
          <ac:chgData name="Huy Hoà Huỳnh" userId="d389dea489eca758" providerId="LiveId" clId="{C61F7CD4-46AE-4DA2-B612-2945048B4626}" dt="2021-01-17T08:55:24.195" v="5774" actId="13822"/>
          <ac:spMkLst>
            <pc:docMk/>
            <pc:sldMk cId="1748717327" sldId="741"/>
            <ac:spMk id="15" creationId="{DA4F5C8B-5482-4720-B7D9-DC8EC7D07A5F}"/>
          </ac:spMkLst>
        </pc:spChg>
        <pc:spChg chg="add mod">
          <ac:chgData name="Huy Hoà Huỳnh" userId="d389dea489eca758" providerId="LiveId" clId="{C61F7CD4-46AE-4DA2-B612-2945048B4626}" dt="2021-01-21T10:42:13.395" v="18010" actId="20577"/>
          <ac:spMkLst>
            <pc:docMk/>
            <pc:sldMk cId="1748717327" sldId="741"/>
            <ac:spMk id="21" creationId="{6DBBF1ED-7CAE-4372-B1ED-602C8E85C078}"/>
          </ac:spMkLst>
        </pc:spChg>
        <pc:spChg chg="del">
          <ac:chgData name="Huy Hoà Huỳnh" userId="d389dea489eca758" providerId="LiveId" clId="{C61F7CD4-46AE-4DA2-B612-2945048B4626}" dt="2021-01-17T08:47:59.516" v="5727" actId="478"/>
          <ac:spMkLst>
            <pc:docMk/>
            <pc:sldMk cId="1748717327" sldId="741"/>
            <ac:spMk id="27" creationId="{A6A09321-50D6-4A6B-8B4A-03FEF54E1C61}"/>
          </ac:spMkLst>
        </pc:spChg>
        <pc:spChg chg="del">
          <ac:chgData name="Huy Hoà Huỳnh" userId="d389dea489eca758" providerId="LiveId" clId="{C61F7CD4-46AE-4DA2-B612-2945048B4626}" dt="2021-01-17T08:47:58.146" v="5726" actId="478"/>
          <ac:spMkLst>
            <pc:docMk/>
            <pc:sldMk cId="1748717327" sldId="741"/>
            <ac:spMk id="30" creationId="{C0D2E02C-E4E7-41E4-A6E7-B56782E6412B}"/>
          </ac:spMkLst>
        </pc:spChg>
        <pc:picChg chg="add del mod">
          <ac:chgData name="Huy Hoà Huỳnh" userId="d389dea489eca758" providerId="LiveId" clId="{C61F7CD4-46AE-4DA2-B612-2945048B4626}" dt="2021-01-17T08:55:47.413" v="5777" actId="478"/>
          <ac:picMkLst>
            <pc:docMk/>
            <pc:sldMk cId="1748717327" sldId="741"/>
            <ac:picMk id="17" creationId="{C86A30F6-AAA3-4323-ACBE-EE7604945BF4}"/>
          </ac:picMkLst>
        </pc:picChg>
        <pc:picChg chg="add mod">
          <ac:chgData name="Huy Hoà Huỳnh" userId="d389dea489eca758" providerId="LiveId" clId="{C61F7CD4-46AE-4DA2-B612-2945048B4626}" dt="2021-01-17T09:03:05.737" v="6141" actId="14100"/>
          <ac:picMkLst>
            <pc:docMk/>
            <pc:sldMk cId="1748717327" sldId="741"/>
            <ac:picMk id="19" creationId="{679A66FD-1352-4B1E-A867-C7335925DEC2}"/>
          </ac:picMkLst>
        </pc:picChg>
        <pc:picChg chg="del">
          <ac:chgData name="Huy Hoà Huỳnh" userId="d389dea489eca758" providerId="LiveId" clId="{C61F7CD4-46AE-4DA2-B612-2945048B4626}" dt="2021-01-17T08:47:57.093" v="5725" actId="478"/>
          <ac:picMkLst>
            <pc:docMk/>
            <pc:sldMk cId="1748717327" sldId="741"/>
            <ac:picMk id="31" creationId="{D265600C-AD95-4331-8061-0EC587D9244E}"/>
          </ac:picMkLst>
        </pc:picChg>
      </pc:sldChg>
      <pc:sldChg chg="new del">
        <pc:chgData name="Huy Hoà Huỳnh" userId="d389dea489eca758" providerId="LiveId" clId="{C61F7CD4-46AE-4DA2-B612-2945048B4626}" dt="2021-01-17T09:03:47.128" v="6158" actId="47"/>
        <pc:sldMkLst>
          <pc:docMk/>
          <pc:sldMk cId="552412478" sldId="742"/>
        </pc:sldMkLst>
      </pc:sldChg>
      <pc:sldChg chg="addSp delSp modSp add mod delAnim modAnim">
        <pc:chgData name="Huy Hoà Huỳnh" userId="d389dea489eca758" providerId="LiveId" clId="{C61F7CD4-46AE-4DA2-B612-2945048B4626}" dt="2021-01-17T09:13:01.357" v="6318"/>
        <pc:sldMkLst>
          <pc:docMk/>
          <pc:sldMk cId="729811021" sldId="742"/>
        </pc:sldMkLst>
        <pc:spChg chg="del">
          <ac:chgData name="Huy Hoà Huỳnh" userId="d389dea489eca758" providerId="LiveId" clId="{C61F7CD4-46AE-4DA2-B612-2945048B4626}" dt="2021-01-17T09:03:51.266" v="6161" actId="478"/>
          <ac:spMkLst>
            <pc:docMk/>
            <pc:sldMk cId="729811021" sldId="742"/>
            <ac:spMk id="3" creationId="{EE2C514D-CC2D-488B-84A6-4E5732A6E1F4}"/>
          </ac:spMkLst>
        </pc:spChg>
        <pc:spChg chg="add del mod">
          <ac:chgData name="Huy Hoà Huỳnh" userId="d389dea489eca758" providerId="LiveId" clId="{C61F7CD4-46AE-4DA2-B612-2945048B4626}" dt="2021-01-17T09:12:53.054" v="6315"/>
          <ac:spMkLst>
            <pc:docMk/>
            <pc:sldMk cId="729811021" sldId="742"/>
            <ac:spMk id="7" creationId="{687D4698-FFAD-48B5-89AD-A546729F5FC9}"/>
          </ac:spMkLst>
        </pc:spChg>
        <pc:spChg chg="mod">
          <ac:chgData name="Huy Hoà Huỳnh" userId="d389dea489eca758" providerId="LiveId" clId="{C61F7CD4-46AE-4DA2-B612-2945048B4626}" dt="2021-01-17T09:10:18.033" v="6195" actId="20577"/>
          <ac:spMkLst>
            <pc:docMk/>
            <pc:sldMk cId="729811021" sldId="742"/>
            <ac:spMk id="15" creationId="{DA4F5C8B-5482-4720-B7D9-DC8EC7D07A5F}"/>
          </ac:spMkLst>
        </pc:spChg>
        <pc:spChg chg="add mod">
          <ac:chgData name="Huy Hoà Huỳnh" userId="d389dea489eca758" providerId="LiveId" clId="{C61F7CD4-46AE-4DA2-B612-2945048B4626}" dt="2021-01-17T09:05:08.009" v="6193" actId="20577"/>
          <ac:spMkLst>
            <pc:docMk/>
            <pc:sldMk cId="729811021" sldId="742"/>
            <ac:spMk id="17" creationId="{FCF61F14-E87A-48C0-8E6B-D95C4740D2BA}"/>
          </ac:spMkLst>
        </pc:spChg>
        <pc:spChg chg="del">
          <ac:chgData name="Huy Hoà Huỳnh" userId="d389dea489eca758" providerId="LiveId" clId="{C61F7CD4-46AE-4DA2-B612-2945048B4626}" dt="2021-01-17T09:03:52.160" v="6162" actId="478"/>
          <ac:spMkLst>
            <pc:docMk/>
            <pc:sldMk cId="729811021" sldId="742"/>
            <ac:spMk id="21" creationId="{6DBBF1ED-7CAE-4372-B1ED-602C8E85C078}"/>
          </ac:spMkLst>
        </pc:spChg>
        <pc:spChg chg="add mod">
          <ac:chgData name="Huy Hoà Huỳnh" userId="d389dea489eca758" providerId="LiveId" clId="{C61F7CD4-46AE-4DA2-B612-2945048B4626}" dt="2021-01-17T09:11:55.802" v="6214" actId="1076"/>
          <ac:spMkLst>
            <pc:docMk/>
            <pc:sldMk cId="729811021" sldId="742"/>
            <ac:spMk id="23" creationId="{8AE7109E-239A-4AA5-A6AD-1AEB7CD9E505}"/>
          </ac:spMkLst>
        </pc:spChg>
        <pc:spChg chg="add mod">
          <ac:chgData name="Huy Hoà Huỳnh" userId="d389dea489eca758" providerId="LiveId" clId="{C61F7CD4-46AE-4DA2-B612-2945048B4626}" dt="2021-01-17T09:12:52.818" v="6313" actId="1076"/>
          <ac:spMkLst>
            <pc:docMk/>
            <pc:sldMk cId="729811021" sldId="742"/>
            <ac:spMk id="24" creationId="{4FC4CB58-3AE7-4648-9C69-4FA4A6C973D7}"/>
          </ac:spMkLst>
        </pc:spChg>
        <pc:graphicFrameChg chg="add mod modGraphic">
          <ac:chgData name="Huy Hoà Huỳnh" userId="d389dea489eca758" providerId="LiveId" clId="{C61F7CD4-46AE-4DA2-B612-2945048B4626}" dt="2021-01-17T09:11:48.378" v="6212" actId="14100"/>
          <ac:graphicFrameMkLst>
            <pc:docMk/>
            <pc:sldMk cId="729811021" sldId="742"/>
            <ac:graphicFrameMk id="6" creationId="{6D279452-8F72-48BF-9AFE-38E4FFD14AEC}"/>
          </ac:graphicFrameMkLst>
        </pc:graphicFrameChg>
        <pc:picChg chg="del">
          <ac:chgData name="Huy Hoà Huỳnh" userId="d389dea489eca758" providerId="LiveId" clId="{C61F7CD4-46AE-4DA2-B612-2945048B4626}" dt="2021-01-17T09:03:50.247" v="6160" actId="478"/>
          <ac:picMkLst>
            <pc:docMk/>
            <pc:sldMk cId="729811021" sldId="742"/>
            <ac:picMk id="19" creationId="{679A66FD-1352-4B1E-A867-C7335925DEC2}"/>
          </ac:picMkLst>
        </pc:picChg>
        <pc:picChg chg="add mod">
          <ac:chgData name="Huy Hoà Huỳnh" userId="d389dea489eca758" providerId="LiveId" clId="{C61F7CD4-46AE-4DA2-B612-2945048B4626}" dt="2021-01-17T09:11:53.386" v="6213" actId="1076"/>
          <ac:picMkLst>
            <pc:docMk/>
            <pc:sldMk cId="729811021" sldId="742"/>
            <ac:picMk id="22" creationId="{CBF0F0D5-89C6-4419-80E4-3A6E168C478A}"/>
          </ac:picMkLst>
        </pc:picChg>
      </pc:sldChg>
      <pc:sldChg chg="addSp delSp modSp add mod delAnim modAnim">
        <pc:chgData name="Huy Hoà Huỳnh" userId="d389dea489eca758" providerId="LiveId" clId="{C61F7CD4-46AE-4DA2-B612-2945048B4626}" dt="2021-01-17T09:19:56.346" v="6500" actId="20577"/>
        <pc:sldMkLst>
          <pc:docMk/>
          <pc:sldMk cId="1512870485" sldId="743"/>
        </pc:sldMkLst>
        <pc:spChg chg="add mod">
          <ac:chgData name="Huy Hoà Huỳnh" userId="d389dea489eca758" providerId="LiveId" clId="{C61F7CD4-46AE-4DA2-B612-2945048B4626}" dt="2021-01-17T09:19:56.346" v="6500" actId="20577"/>
          <ac:spMkLst>
            <pc:docMk/>
            <pc:sldMk cId="1512870485" sldId="743"/>
            <ac:spMk id="4" creationId="{CC7BA0F2-FC65-41CB-A77A-5E5EC95446A4}"/>
          </ac:spMkLst>
        </pc:spChg>
        <pc:spChg chg="del">
          <ac:chgData name="Huy Hoà Huỳnh" userId="d389dea489eca758" providerId="LiveId" clId="{C61F7CD4-46AE-4DA2-B612-2945048B4626}" dt="2021-01-17T09:13:10.922" v="6324" actId="478"/>
          <ac:spMkLst>
            <pc:docMk/>
            <pc:sldMk cId="1512870485" sldId="743"/>
            <ac:spMk id="17" creationId="{FCF61F14-E87A-48C0-8E6B-D95C4740D2BA}"/>
          </ac:spMkLst>
        </pc:spChg>
        <pc:spChg chg="add mod">
          <ac:chgData name="Huy Hoà Huỳnh" userId="d389dea489eca758" providerId="LiveId" clId="{C61F7CD4-46AE-4DA2-B612-2945048B4626}" dt="2021-01-17T09:14:02.682" v="6336" actId="1076"/>
          <ac:spMkLst>
            <pc:docMk/>
            <pc:sldMk cId="1512870485" sldId="743"/>
            <ac:spMk id="21" creationId="{7A4BEAF7-6B90-439D-9FA8-E0E71DDCE9F3}"/>
          </ac:spMkLst>
        </pc:spChg>
        <pc:spChg chg="del">
          <ac:chgData name="Huy Hoà Huỳnh" userId="d389dea489eca758" providerId="LiveId" clId="{C61F7CD4-46AE-4DA2-B612-2945048B4626}" dt="2021-01-17T09:13:07.789" v="6321" actId="478"/>
          <ac:spMkLst>
            <pc:docMk/>
            <pc:sldMk cId="1512870485" sldId="743"/>
            <ac:spMk id="23" creationId="{8AE7109E-239A-4AA5-A6AD-1AEB7CD9E505}"/>
          </ac:spMkLst>
        </pc:spChg>
        <pc:spChg chg="del">
          <ac:chgData name="Huy Hoà Huỳnh" userId="d389dea489eca758" providerId="LiveId" clId="{C61F7CD4-46AE-4DA2-B612-2945048B4626}" dt="2021-01-17T09:13:08.801" v="6322" actId="478"/>
          <ac:spMkLst>
            <pc:docMk/>
            <pc:sldMk cId="1512870485" sldId="743"/>
            <ac:spMk id="24" creationId="{4FC4CB58-3AE7-4648-9C69-4FA4A6C973D7}"/>
          </ac:spMkLst>
        </pc:spChg>
        <pc:graphicFrameChg chg="del">
          <ac:chgData name="Huy Hoà Huỳnh" userId="d389dea489eca758" providerId="LiveId" clId="{C61F7CD4-46AE-4DA2-B612-2945048B4626}" dt="2021-01-17T09:13:09.925" v="6323" actId="478"/>
          <ac:graphicFrameMkLst>
            <pc:docMk/>
            <pc:sldMk cId="1512870485" sldId="743"/>
            <ac:graphicFrameMk id="6" creationId="{6D279452-8F72-48BF-9AFE-38E4FFD14AEC}"/>
          </ac:graphicFrameMkLst>
        </pc:graphicFrameChg>
        <pc:picChg chg="add mod">
          <ac:chgData name="Huy Hoà Huỳnh" userId="d389dea489eca758" providerId="LiveId" clId="{C61F7CD4-46AE-4DA2-B612-2945048B4626}" dt="2021-01-17T09:13:24.018" v="6328" actId="1076"/>
          <ac:picMkLst>
            <pc:docMk/>
            <pc:sldMk cId="1512870485" sldId="743"/>
            <ac:picMk id="19" creationId="{A9188FAC-7A67-4B4D-A177-9654C86CFFA0}"/>
          </ac:picMkLst>
        </pc:picChg>
        <pc:picChg chg="del">
          <ac:chgData name="Huy Hoà Huỳnh" userId="d389dea489eca758" providerId="LiveId" clId="{C61F7CD4-46AE-4DA2-B612-2945048B4626}" dt="2021-01-17T09:13:06.748" v="6320" actId="478"/>
          <ac:picMkLst>
            <pc:docMk/>
            <pc:sldMk cId="1512870485" sldId="743"/>
            <ac:picMk id="22" creationId="{CBF0F0D5-89C6-4419-80E4-3A6E168C478A}"/>
          </ac:picMkLst>
        </pc:picChg>
      </pc:sldChg>
      <pc:sldChg chg="addSp delSp modSp add mod delAnim">
        <pc:chgData name="Huy Hoà Huỳnh" userId="d389dea489eca758" providerId="LiveId" clId="{C61F7CD4-46AE-4DA2-B612-2945048B4626}" dt="2021-01-17T09:28:58.490" v="6680" actId="1076"/>
        <pc:sldMkLst>
          <pc:docMk/>
          <pc:sldMk cId="35139396" sldId="744"/>
        </pc:sldMkLst>
        <pc:spChg chg="del">
          <ac:chgData name="Huy Hoà Huỳnh" userId="d389dea489eca758" providerId="LiveId" clId="{C61F7CD4-46AE-4DA2-B612-2945048B4626}" dt="2021-01-17T09:25:58.989" v="6509" actId="478"/>
          <ac:spMkLst>
            <pc:docMk/>
            <pc:sldMk cId="35139396" sldId="744"/>
            <ac:spMk id="4" creationId="{CC7BA0F2-FC65-41CB-A77A-5E5EC95446A4}"/>
          </ac:spMkLst>
        </pc:spChg>
        <pc:spChg chg="add mod">
          <ac:chgData name="Huy Hoà Huỳnh" userId="d389dea489eca758" providerId="LiveId" clId="{C61F7CD4-46AE-4DA2-B612-2945048B4626}" dt="2021-01-17T09:28:58.490" v="6680" actId="1076"/>
          <ac:spMkLst>
            <pc:docMk/>
            <pc:sldMk cId="35139396" sldId="744"/>
            <ac:spMk id="7" creationId="{D3B98DD7-E7C5-4096-A0DD-1BEFD65D60D4}"/>
          </ac:spMkLst>
        </pc:spChg>
        <pc:spChg chg="del">
          <ac:chgData name="Huy Hoà Huỳnh" userId="d389dea489eca758" providerId="LiveId" clId="{C61F7CD4-46AE-4DA2-B612-2945048B4626}" dt="2021-01-17T09:21:16.490" v="6505" actId="478"/>
          <ac:spMkLst>
            <pc:docMk/>
            <pc:sldMk cId="35139396" sldId="744"/>
            <ac:spMk id="21" creationId="{7A4BEAF7-6B90-439D-9FA8-E0E71DDCE9F3}"/>
          </ac:spMkLst>
        </pc:spChg>
        <pc:spChg chg="add mod">
          <ac:chgData name="Huy Hoà Huỳnh" userId="d389dea489eca758" providerId="LiveId" clId="{C61F7CD4-46AE-4DA2-B612-2945048B4626}" dt="2021-01-17T09:28:51.195" v="6679" actId="1076"/>
          <ac:spMkLst>
            <pc:docMk/>
            <pc:sldMk cId="35139396" sldId="744"/>
            <ac:spMk id="22" creationId="{E316AEDD-2C4D-4DA9-84D2-7F7A1B7DB22B}"/>
          </ac:spMkLst>
        </pc:spChg>
        <pc:picChg chg="add mod modCrop">
          <ac:chgData name="Huy Hoà Huỳnh" userId="d389dea489eca758" providerId="LiveId" clId="{C61F7CD4-46AE-4DA2-B612-2945048B4626}" dt="2021-01-17T09:28:51.195" v="6679" actId="1076"/>
          <ac:picMkLst>
            <pc:docMk/>
            <pc:sldMk cId="35139396" sldId="744"/>
            <ac:picMk id="5" creationId="{8BF2777A-AB64-4118-A168-EA3336370A6D}"/>
          </ac:picMkLst>
        </pc:picChg>
        <pc:picChg chg="add del mod modCrop">
          <ac:chgData name="Huy Hoà Huỳnh" userId="d389dea489eca758" providerId="LiveId" clId="{C61F7CD4-46AE-4DA2-B612-2945048B4626}" dt="2021-01-17T09:21:28.939" v="6508" actId="478"/>
          <ac:picMkLst>
            <pc:docMk/>
            <pc:sldMk cId="35139396" sldId="744"/>
            <ac:picMk id="17" creationId="{23AB3C6F-7B6F-4A54-812B-D9DED4655CAD}"/>
          </ac:picMkLst>
        </pc:picChg>
        <pc:picChg chg="del">
          <ac:chgData name="Huy Hoà Huỳnh" userId="d389dea489eca758" providerId="LiveId" clId="{C61F7CD4-46AE-4DA2-B612-2945048B4626}" dt="2021-01-17T09:21:15.052" v="6504" actId="478"/>
          <ac:picMkLst>
            <pc:docMk/>
            <pc:sldMk cId="35139396" sldId="744"/>
            <ac:picMk id="19" creationId="{A9188FAC-7A67-4B4D-A177-9654C86CFFA0}"/>
          </ac:picMkLst>
        </pc:picChg>
      </pc:sldChg>
      <pc:sldChg chg="new del">
        <pc:chgData name="Huy Hoà Huỳnh" userId="d389dea489eca758" providerId="LiveId" clId="{C61F7CD4-46AE-4DA2-B612-2945048B4626}" dt="2021-01-17T09:21:11.903" v="6502" actId="47"/>
        <pc:sldMkLst>
          <pc:docMk/>
          <pc:sldMk cId="43334227" sldId="744"/>
        </pc:sldMkLst>
      </pc:sldChg>
      <pc:sldChg chg="addSp delSp modSp add mod modAnim">
        <pc:chgData name="Huy Hoà Huỳnh" userId="d389dea489eca758" providerId="LiveId" clId="{C61F7CD4-46AE-4DA2-B612-2945048B4626}" dt="2021-01-18T05:56:46.410" v="12665" actId="1076"/>
        <pc:sldMkLst>
          <pc:docMk/>
          <pc:sldMk cId="3476857199" sldId="745"/>
        </pc:sldMkLst>
        <pc:spChg chg="del">
          <ac:chgData name="Huy Hoà Huỳnh" userId="d389dea489eca758" providerId="LiveId" clId="{C61F7CD4-46AE-4DA2-B612-2945048B4626}" dt="2021-01-17T09:29:35.693" v="6709" actId="478"/>
          <ac:spMkLst>
            <pc:docMk/>
            <pc:sldMk cId="3476857199" sldId="745"/>
            <ac:spMk id="7" creationId="{D3B98DD7-E7C5-4096-A0DD-1BEFD65D60D4}"/>
          </ac:spMkLst>
        </pc:spChg>
        <pc:spChg chg="add del mod">
          <ac:chgData name="Huy Hoà Huỳnh" userId="d389dea489eca758" providerId="LiveId" clId="{C61F7CD4-46AE-4DA2-B612-2945048B4626}" dt="2021-01-17T09:35:51.047" v="6799"/>
          <ac:spMkLst>
            <pc:docMk/>
            <pc:sldMk cId="3476857199" sldId="745"/>
            <ac:spMk id="9" creationId="{67521EDC-5814-4284-B8FE-E1ACA985BF5E}"/>
          </ac:spMkLst>
        </pc:spChg>
        <pc:spChg chg="mod">
          <ac:chgData name="Huy Hoà Huỳnh" userId="d389dea489eca758" providerId="LiveId" clId="{C61F7CD4-46AE-4DA2-B612-2945048B4626}" dt="2021-01-17T09:29:33.474" v="6707" actId="20577"/>
          <ac:spMkLst>
            <pc:docMk/>
            <pc:sldMk cId="3476857199" sldId="745"/>
            <ac:spMk id="15" creationId="{DA4F5C8B-5482-4720-B7D9-DC8EC7D07A5F}"/>
          </ac:spMkLst>
        </pc:spChg>
        <pc:spChg chg="add mod">
          <ac:chgData name="Huy Hoà Huỳnh" userId="d389dea489eca758" providerId="LiveId" clId="{C61F7CD4-46AE-4DA2-B612-2945048B4626}" dt="2021-01-17T09:46:09.232" v="7564"/>
          <ac:spMkLst>
            <pc:docMk/>
            <pc:sldMk cId="3476857199" sldId="745"/>
            <ac:spMk id="17" creationId="{13F86F23-2926-430C-B91A-8190B622A0FE}"/>
          </ac:spMkLst>
        </pc:spChg>
        <pc:spChg chg="add mod">
          <ac:chgData name="Huy Hoà Huỳnh" userId="d389dea489eca758" providerId="LiveId" clId="{C61F7CD4-46AE-4DA2-B612-2945048B4626}" dt="2021-01-17T09:33:51.951" v="6747" actId="1076"/>
          <ac:spMkLst>
            <pc:docMk/>
            <pc:sldMk cId="3476857199" sldId="745"/>
            <ac:spMk id="21" creationId="{835B4939-D42D-4332-B8F1-5F95FD5655B6}"/>
          </ac:spMkLst>
        </pc:spChg>
        <pc:spChg chg="del">
          <ac:chgData name="Huy Hoà Huỳnh" userId="d389dea489eca758" providerId="LiveId" clId="{C61F7CD4-46AE-4DA2-B612-2945048B4626}" dt="2021-01-17T09:29:36.909" v="6710" actId="478"/>
          <ac:spMkLst>
            <pc:docMk/>
            <pc:sldMk cId="3476857199" sldId="745"/>
            <ac:spMk id="22" creationId="{E316AEDD-2C4D-4DA9-84D2-7F7A1B7DB22B}"/>
          </ac:spMkLst>
        </pc:spChg>
        <pc:spChg chg="add mod">
          <ac:chgData name="Huy Hoà Huỳnh" userId="d389dea489eca758" providerId="LiveId" clId="{C61F7CD4-46AE-4DA2-B612-2945048B4626}" dt="2021-01-17T09:35:13.187" v="6764" actId="14100"/>
          <ac:spMkLst>
            <pc:docMk/>
            <pc:sldMk cId="3476857199" sldId="745"/>
            <ac:spMk id="23" creationId="{CA15F3E7-7CE5-4760-BA7F-892DF75F92BB}"/>
          </ac:spMkLst>
        </pc:spChg>
        <pc:spChg chg="add del mod">
          <ac:chgData name="Huy Hoà Huỳnh" userId="d389dea489eca758" providerId="LiveId" clId="{C61F7CD4-46AE-4DA2-B612-2945048B4626}" dt="2021-01-17T09:37:08.038" v="6817" actId="478"/>
          <ac:spMkLst>
            <pc:docMk/>
            <pc:sldMk cId="3476857199" sldId="745"/>
            <ac:spMk id="24" creationId="{763665F8-D9C2-476A-97CD-64BC1F106F21}"/>
          </ac:spMkLst>
        </pc:spChg>
        <pc:graphicFrameChg chg="add mod modGraphic">
          <ac:chgData name="Huy Hoà Huỳnh" userId="d389dea489eca758" providerId="LiveId" clId="{C61F7CD4-46AE-4DA2-B612-2945048B4626}" dt="2021-01-17T09:34:57.228" v="6759" actId="1076"/>
          <ac:graphicFrameMkLst>
            <pc:docMk/>
            <pc:sldMk cId="3476857199" sldId="745"/>
            <ac:graphicFrameMk id="4" creationId="{30113C0E-AC21-4C2B-BA1F-8929228DB44C}"/>
          </ac:graphicFrameMkLst>
        </pc:graphicFrameChg>
        <pc:graphicFrameChg chg="add mod modGraphic">
          <ac:chgData name="Huy Hoà Huỳnh" userId="d389dea489eca758" providerId="LiveId" clId="{C61F7CD4-46AE-4DA2-B612-2945048B4626}" dt="2021-01-18T05:56:46.410" v="12665" actId="1076"/>
          <ac:graphicFrameMkLst>
            <pc:docMk/>
            <pc:sldMk cId="3476857199" sldId="745"/>
            <ac:graphicFrameMk id="25" creationId="{F4A08D74-9E6B-4153-8545-A68D615E2CC9}"/>
          </ac:graphicFrameMkLst>
        </pc:graphicFrameChg>
        <pc:picChg chg="del">
          <ac:chgData name="Huy Hoà Huỳnh" userId="d389dea489eca758" providerId="LiveId" clId="{C61F7CD4-46AE-4DA2-B612-2945048B4626}" dt="2021-01-17T09:29:34.788" v="6708" actId="478"/>
          <ac:picMkLst>
            <pc:docMk/>
            <pc:sldMk cId="3476857199" sldId="745"/>
            <ac:picMk id="5" creationId="{8BF2777A-AB64-4118-A168-EA3336370A6D}"/>
          </ac:picMkLst>
        </pc:picChg>
        <pc:picChg chg="add mod">
          <ac:chgData name="Huy Hoà Huỳnh" userId="d389dea489eca758" providerId="LiveId" clId="{C61F7CD4-46AE-4DA2-B612-2945048B4626}" dt="2021-01-17T09:33:16.275" v="6736" actId="1076"/>
          <ac:picMkLst>
            <pc:docMk/>
            <pc:sldMk cId="3476857199" sldId="745"/>
            <ac:picMk id="19" creationId="{B55D53DC-0902-4521-9D35-81AEE909DB4C}"/>
          </ac:picMkLst>
        </pc:picChg>
      </pc:sldChg>
      <pc:sldChg chg="addSp delSp modSp add mod delAnim">
        <pc:chgData name="Huy Hoà Huỳnh" userId="d389dea489eca758" providerId="LiveId" clId="{C61F7CD4-46AE-4DA2-B612-2945048B4626}" dt="2021-01-20T06:02:00.096" v="17995" actId="20577"/>
        <pc:sldMkLst>
          <pc:docMk/>
          <pc:sldMk cId="3224794479" sldId="746"/>
        </pc:sldMkLst>
        <pc:spChg chg="mod">
          <ac:chgData name="Huy Hoà Huỳnh" userId="d389dea489eca758" providerId="LiveId" clId="{C61F7CD4-46AE-4DA2-B612-2945048B4626}" dt="2021-01-17T09:47:11.502" v="7611" actId="14100"/>
          <ac:spMkLst>
            <pc:docMk/>
            <pc:sldMk cId="3224794479" sldId="746"/>
            <ac:spMk id="13" creationId="{59562F76-A843-4FAC-998E-E32619D8042B}"/>
          </ac:spMkLst>
        </pc:spChg>
        <pc:spChg chg="del mod">
          <ac:chgData name="Huy Hoà Huỳnh" userId="d389dea489eca758" providerId="LiveId" clId="{C61F7CD4-46AE-4DA2-B612-2945048B4626}" dt="2021-01-17T09:47:12.987" v="7612" actId="478"/>
          <ac:spMkLst>
            <pc:docMk/>
            <pc:sldMk cId="3224794479" sldId="746"/>
            <ac:spMk id="15" creationId="{DA4F5C8B-5482-4720-B7D9-DC8EC7D07A5F}"/>
          </ac:spMkLst>
        </pc:spChg>
        <pc:spChg chg="del">
          <ac:chgData name="Huy Hoà Huỳnh" userId="d389dea489eca758" providerId="LiveId" clId="{C61F7CD4-46AE-4DA2-B612-2945048B4626}" dt="2021-01-17T09:47:38.110" v="7620" actId="478"/>
          <ac:spMkLst>
            <pc:docMk/>
            <pc:sldMk cId="3224794479" sldId="746"/>
            <ac:spMk id="17" creationId="{13F86F23-2926-430C-B91A-8190B622A0FE}"/>
          </ac:spMkLst>
        </pc:spChg>
        <pc:spChg chg="del">
          <ac:chgData name="Huy Hoà Huỳnh" userId="d389dea489eca758" providerId="LiveId" clId="{C61F7CD4-46AE-4DA2-B612-2945048B4626}" dt="2021-01-17T09:47:17.298" v="7617" actId="478"/>
          <ac:spMkLst>
            <pc:docMk/>
            <pc:sldMk cId="3224794479" sldId="746"/>
            <ac:spMk id="21" creationId="{835B4939-D42D-4332-B8F1-5F95FD5655B6}"/>
          </ac:spMkLst>
        </pc:spChg>
        <pc:spChg chg="del mod">
          <ac:chgData name="Huy Hoà Huỳnh" userId="d389dea489eca758" providerId="LiveId" clId="{C61F7CD4-46AE-4DA2-B612-2945048B4626}" dt="2021-01-17T09:47:18.924" v="7619" actId="478"/>
          <ac:spMkLst>
            <pc:docMk/>
            <pc:sldMk cId="3224794479" sldId="746"/>
            <ac:spMk id="23" creationId="{CA15F3E7-7CE5-4760-BA7F-892DF75F92BB}"/>
          </ac:spMkLst>
        </pc:spChg>
        <pc:spChg chg="add mod">
          <ac:chgData name="Huy Hoà Huỳnh" userId="d389dea489eca758" providerId="LiveId" clId="{C61F7CD4-46AE-4DA2-B612-2945048B4626}" dt="2021-01-17T09:58:05.397" v="8276" actId="14100"/>
          <ac:spMkLst>
            <pc:docMk/>
            <pc:sldMk cId="3224794479" sldId="746"/>
            <ac:spMk id="24" creationId="{3DEDCA46-58E4-4F54-A148-707BACA2EC2D}"/>
          </ac:spMkLst>
        </pc:spChg>
        <pc:spChg chg="add mod">
          <ac:chgData name="Huy Hoà Huỳnh" userId="d389dea489eca758" providerId="LiveId" clId="{C61F7CD4-46AE-4DA2-B612-2945048B4626}" dt="2021-01-17T09:58:51.540" v="8395" actId="20577"/>
          <ac:spMkLst>
            <pc:docMk/>
            <pc:sldMk cId="3224794479" sldId="746"/>
            <ac:spMk id="26" creationId="{3017144D-6AF8-41E1-B19B-D79DDB969494}"/>
          </ac:spMkLst>
        </pc:spChg>
        <pc:grpChg chg="add mod">
          <ac:chgData name="Huy Hoà Huỳnh" userId="d389dea489eca758" providerId="LiveId" clId="{C61F7CD4-46AE-4DA2-B612-2945048B4626}" dt="2021-01-17T09:58:57.837" v="8396" actId="1076"/>
          <ac:grpSpMkLst>
            <pc:docMk/>
            <pc:sldMk cId="3224794479" sldId="746"/>
            <ac:grpSpMk id="22" creationId="{B092A19E-274A-49B7-94AD-0C97FD658EAB}"/>
          </ac:grpSpMkLst>
        </pc:grpChg>
        <pc:graphicFrameChg chg="add mod modGraphic">
          <ac:chgData name="Huy Hoà Huỳnh" userId="d389dea489eca758" providerId="LiveId" clId="{C61F7CD4-46AE-4DA2-B612-2945048B4626}" dt="2021-01-20T06:02:00.096" v="17995" actId="20577"/>
          <ac:graphicFrameMkLst>
            <pc:docMk/>
            <pc:sldMk cId="3224794479" sldId="746"/>
            <ac:graphicFrameMk id="3" creationId="{0CE18318-845B-4490-9F77-D3EEA82886AB}"/>
          </ac:graphicFrameMkLst>
        </pc:graphicFrameChg>
        <pc:graphicFrameChg chg="del">
          <ac:chgData name="Huy Hoà Huỳnh" userId="d389dea489eca758" providerId="LiveId" clId="{C61F7CD4-46AE-4DA2-B612-2945048B4626}" dt="2021-01-17T09:47:14.600" v="7614" actId="478"/>
          <ac:graphicFrameMkLst>
            <pc:docMk/>
            <pc:sldMk cId="3224794479" sldId="746"/>
            <ac:graphicFrameMk id="4" creationId="{30113C0E-AC21-4C2B-BA1F-8929228DB44C}"/>
          </ac:graphicFrameMkLst>
        </pc:graphicFrameChg>
        <pc:graphicFrameChg chg="del mod">
          <ac:chgData name="Huy Hoà Huỳnh" userId="d389dea489eca758" providerId="LiveId" clId="{C61F7CD4-46AE-4DA2-B612-2945048B4626}" dt="2021-01-17T09:47:15.900" v="7615" actId="478"/>
          <ac:graphicFrameMkLst>
            <pc:docMk/>
            <pc:sldMk cId="3224794479" sldId="746"/>
            <ac:graphicFrameMk id="25" creationId="{F4A08D74-9E6B-4153-8545-A68D615E2CC9}"/>
          </ac:graphicFrameMkLst>
        </pc:graphicFrameChg>
        <pc:picChg chg="del">
          <ac:chgData name="Huy Hoà Huỳnh" userId="d389dea489eca758" providerId="LiveId" clId="{C61F7CD4-46AE-4DA2-B612-2945048B4626}" dt="2021-01-17T09:47:16.281" v="7616" actId="478"/>
          <ac:picMkLst>
            <pc:docMk/>
            <pc:sldMk cId="3224794479" sldId="746"/>
            <ac:picMk id="19" creationId="{B55D53DC-0902-4521-9D35-81AEE909DB4C}"/>
          </ac:picMkLst>
        </pc:picChg>
      </pc:sldChg>
      <pc:sldChg chg="addSp delSp modSp add mod modAnim">
        <pc:chgData name="Huy Hoà Huỳnh" userId="d389dea489eca758" providerId="LiveId" clId="{C61F7CD4-46AE-4DA2-B612-2945048B4626}" dt="2021-01-17T10:15:18.583" v="9095" actId="1076"/>
        <pc:sldMkLst>
          <pc:docMk/>
          <pc:sldMk cId="3471198101" sldId="747"/>
        </pc:sldMkLst>
        <pc:spChg chg="mod">
          <ac:chgData name="Huy Hoà Huỳnh" userId="d389dea489eca758" providerId="LiveId" clId="{C61F7CD4-46AE-4DA2-B612-2945048B4626}" dt="2021-01-17T10:11:29.438" v="8961" actId="14100"/>
          <ac:spMkLst>
            <pc:docMk/>
            <pc:sldMk cId="3471198101" sldId="747"/>
            <ac:spMk id="13" creationId="{59562F76-A843-4FAC-998E-E32619D8042B}"/>
          </ac:spMkLst>
        </pc:spChg>
        <pc:spChg chg="add mod">
          <ac:chgData name="Huy Hoà Huỳnh" userId="d389dea489eca758" providerId="LiveId" clId="{C61F7CD4-46AE-4DA2-B612-2945048B4626}" dt="2021-01-17T10:12:14.200" v="9055" actId="14100"/>
          <ac:spMkLst>
            <pc:docMk/>
            <pc:sldMk cId="3471198101" sldId="747"/>
            <ac:spMk id="15" creationId="{A798ACF0-C761-46A5-8F00-CD1293DDB443}"/>
          </ac:spMkLst>
        </pc:spChg>
        <pc:spChg chg="add mod">
          <ac:chgData name="Huy Hoà Huỳnh" userId="d389dea489eca758" providerId="LiveId" clId="{C61F7CD4-46AE-4DA2-B612-2945048B4626}" dt="2021-01-17T10:14:37.398" v="9084" actId="1076"/>
          <ac:spMkLst>
            <pc:docMk/>
            <pc:sldMk cId="3471198101" sldId="747"/>
            <ac:spMk id="17" creationId="{A65EFBEB-E1C1-4C45-9E0C-D849CC55F6AC}"/>
          </ac:spMkLst>
        </pc:spChg>
        <pc:spChg chg="add mod">
          <ac:chgData name="Huy Hoà Huỳnh" userId="d389dea489eca758" providerId="LiveId" clId="{C61F7CD4-46AE-4DA2-B612-2945048B4626}" dt="2021-01-17T10:13:44.881" v="9076" actId="14100"/>
          <ac:spMkLst>
            <pc:docMk/>
            <pc:sldMk cId="3471198101" sldId="747"/>
            <ac:spMk id="21" creationId="{3D0443A9-26C9-4C65-A3F6-8990D3F65A5D}"/>
          </ac:spMkLst>
        </pc:spChg>
        <pc:spChg chg="add mod">
          <ac:chgData name="Huy Hoà Huỳnh" userId="d389dea489eca758" providerId="LiveId" clId="{C61F7CD4-46AE-4DA2-B612-2945048B4626}" dt="2021-01-17T10:15:18.583" v="9095" actId="1076"/>
          <ac:spMkLst>
            <pc:docMk/>
            <pc:sldMk cId="3471198101" sldId="747"/>
            <ac:spMk id="25" creationId="{4E7C4C71-6CD2-4252-A430-CFB27F261620}"/>
          </ac:spMkLst>
        </pc:spChg>
        <pc:grpChg chg="del">
          <ac:chgData name="Huy Hoà Huỳnh" userId="d389dea489eca758" providerId="LiveId" clId="{C61F7CD4-46AE-4DA2-B612-2945048B4626}" dt="2021-01-17T10:12:16.498" v="9056" actId="478"/>
          <ac:grpSpMkLst>
            <pc:docMk/>
            <pc:sldMk cId="3471198101" sldId="747"/>
            <ac:grpSpMk id="22" creationId="{B092A19E-274A-49B7-94AD-0C97FD658EAB}"/>
          </ac:grpSpMkLst>
        </pc:grpChg>
        <pc:graphicFrameChg chg="del">
          <ac:chgData name="Huy Hoà Huỳnh" userId="d389dea489eca758" providerId="LiveId" clId="{C61F7CD4-46AE-4DA2-B612-2945048B4626}" dt="2021-01-17T10:11:20.111" v="8932" actId="478"/>
          <ac:graphicFrameMkLst>
            <pc:docMk/>
            <pc:sldMk cId="3471198101" sldId="747"/>
            <ac:graphicFrameMk id="3" creationId="{0CE18318-845B-4490-9F77-D3EEA82886AB}"/>
          </ac:graphicFrameMkLst>
        </pc:graphicFrameChg>
        <pc:picChg chg="add mod">
          <ac:chgData name="Huy Hoà Huỳnh" userId="d389dea489eca758" providerId="LiveId" clId="{C61F7CD4-46AE-4DA2-B612-2945048B4626}" dt="2021-01-17T10:13:11.527" v="9068" actId="1076"/>
          <ac:picMkLst>
            <pc:docMk/>
            <pc:sldMk cId="3471198101" sldId="747"/>
            <ac:picMk id="19" creationId="{E6609E8B-686E-4A86-ADB8-617B7E071858}"/>
          </ac:picMkLst>
        </pc:picChg>
        <pc:picChg chg="add mod">
          <ac:chgData name="Huy Hoà Huỳnh" userId="d389dea489eca758" providerId="LiveId" clId="{C61F7CD4-46AE-4DA2-B612-2945048B4626}" dt="2021-01-17T10:15:18.583" v="9095" actId="1076"/>
          <ac:picMkLst>
            <pc:docMk/>
            <pc:sldMk cId="3471198101" sldId="747"/>
            <ac:picMk id="23" creationId="{BD5E5CE7-41FB-4632-AC10-8654EBBEA091}"/>
          </ac:picMkLst>
        </pc:picChg>
      </pc:sldChg>
      <pc:sldChg chg="addSp delSp modSp add mod delAnim modAnim">
        <pc:chgData name="Huy Hoà Huỳnh" userId="d389dea489eca758" providerId="LiveId" clId="{C61F7CD4-46AE-4DA2-B612-2945048B4626}" dt="2021-01-18T03:27:04.202" v="9977" actId="20577"/>
        <pc:sldMkLst>
          <pc:docMk/>
          <pc:sldMk cId="1890602516" sldId="748"/>
        </pc:sldMkLst>
        <pc:spChg chg="mod">
          <ac:chgData name="Huy Hoà Huỳnh" userId="d389dea489eca758" providerId="LiveId" clId="{C61F7CD4-46AE-4DA2-B612-2945048B4626}" dt="2021-01-17T10:16:20.348" v="9105" actId="20577"/>
          <ac:spMkLst>
            <pc:docMk/>
            <pc:sldMk cId="1890602516" sldId="748"/>
            <ac:spMk id="17" creationId="{A65EFBEB-E1C1-4C45-9E0C-D849CC55F6AC}"/>
          </ac:spMkLst>
        </pc:spChg>
        <pc:spChg chg="add mod">
          <ac:chgData name="Huy Hoà Huỳnh" userId="d389dea489eca758" providerId="LiveId" clId="{C61F7CD4-46AE-4DA2-B612-2945048B4626}" dt="2021-01-18T03:27:04.202" v="9977" actId="20577"/>
          <ac:spMkLst>
            <pc:docMk/>
            <pc:sldMk cId="1890602516" sldId="748"/>
            <ac:spMk id="19" creationId="{EFAE50BB-59AB-46FA-AC36-FFAE3060B1F8}"/>
          </ac:spMkLst>
        </pc:spChg>
        <pc:spChg chg="del">
          <ac:chgData name="Huy Hoà Huỳnh" userId="d389dea489eca758" providerId="LiveId" clId="{C61F7CD4-46AE-4DA2-B612-2945048B4626}" dt="2021-01-17T10:15:55.427" v="9099" actId="478"/>
          <ac:spMkLst>
            <pc:docMk/>
            <pc:sldMk cId="1890602516" sldId="748"/>
            <ac:spMk id="21" creationId="{3D0443A9-26C9-4C65-A3F6-8990D3F65A5D}"/>
          </ac:spMkLst>
        </pc:spChg>
        <pc:spChg chg="add mod">
          <ac:chgData name="Huy Hoà Huỳnh" userId="d389dea489eca758" providerId="LiveId" clId="{C61F7CD4-46AE-4DA2-B612-2945048B4626}" dt="2021-01-17T10:17:44.018" v="9122" actId="207"/>
          <ac:spMkLst>
            <pc:docMk/>
            <pc:sldMk cId="1890602516" sldId="748"/>
            <ac:spMk id="24" creationId="{32EB95B6-CFCC-4E6E-A6A7-32AB3ABE2856}"/>
          </ac:spMkLst>
        </pc:spChg>
        <pc:spChg chg="del">
          <ac:chgData name="Huy Hoà Huỳnh" userId="d389dea489eca758" providerId="LiveId" clId="{C61F7CD4-46AE-4DA2-B612-2945048B4626}" dt="2021-01-17T10:15:56.594" v="9100" actId="478"/>
          <ac:spMkLst>
            <pc:docMk/>
            <pc:sldMk cId="1890602516" sldId="748"/>
            <ac:spMk id="25" creationId="{4E7C4C71-6CD2-4252-A430-CFB27F261620}"/>
          </ac:spMkLst>
        </pc:spChg>
        <pc:spChg chg="add mod">
          <ac:chgData name="Huy Hoà Huỳnh" userId="d389dea489eca758" providerId="LiveId" clId="{C61F7CD4-46AE-4DA2-B612-2945048B4626}" dt="2021-01-18T02:22:13.131" v="9192" actId="1076"/>
          <ac:spMkLst>
            <pc:docMk/>
            <pc:sldMk cId="1890602516" sldId="748"/>
            <ac:spMk id="26" creationId="{1488467C-A24C-4A4D-B3D4-82989F82FEBA}"/>
          </ac:spMkLst>
        </pc:spChg>
        <pc:picChg chg="del">
          <ac:chgData name="Huy Hoà Huỳnh" userId="d389dea489eca758" providerId="LiveId" clId="{C61F7CD4-46AE-4DA2-B612-2945048B4626}" dt="2021-01-17T10:15:54.501" v="9098" actId="478"/>
          <ac:picMkLst>
            <pc:docMk/>
            <pc:sldMk cId="1890602516" sldId="748"/>
            <ac:picMk id="19" creationId="{E6609E8B-686E-4A86-ADB8-617B7E071858}"/>
          </ac:picMkLst>
        </pc:picChg>
        <pc:picChg chg="add mod">
          <ac:chgData name="Huy Hoà Huỳnh" userId="d389dea489eca758" providerId="LiveId" clId="{C61F7CD4-46AE-4DA2-B612-2945048B4626}" dt="2021-01-17T10:16:39.606" v="9110" actId="1076"/>
          <ac:picMkLst>
            <pc:docMk/>
            <pc:sldMk cId="1890602516" sldId="748"/>
            <ac:picMk id="22" creationId="{4FB09510-8197-48C7-9C59-316F4D15553F}"/>
          </ac:picMkLst>
        </pc:picChg>
        <pc:picChg chg="del">
          <ac:chgData name="Huy Hoà Huỳnh" userId="d389dea489eca758" providerId="LiveId" clId="{C61F7CD4-46AE-4DA2-B612-2945048B4626}" dt="2021-01-17T10:15:54.056" v="9097" actId="478"/>
          <ac:picMkLst>
            <pc:docMk/>
            <pc:sldMk cId="1890602516" sldId="748"/>
            <ac:picMk id="23" creationId="{BD5E5CE7-41FB-4632-AC10-8654EBBEA091}"/>
          </ac:picMkLst>
        </pc:picChg>
      </pc:sldChg>
      <pc:sldChg chg="addSp delSp modSp add mod delAnim modAnim">
        <pc:chgData name="Huy Hoà Huỳnh" userId="d389dea489eca758" providerId="LiveId" clId="{C61F7CD4-46AE-4DA2-B612-2945048B4626}" dt="2021-01-18T03:27:28.292" v="9985" actId="20577"/>
        <pc:sldMkLst>
          <pc:docMk/>
          <pc:sldMk cId="3985642632" sldId="749"/>
        </pc:sldMkLst>
        <pc:spChg chg="add mod">
          <ac:chgData name="Huy Hoà Huỳnh" userId="d389dea489eca758" providerId="LiveId" clId="{C61F7CD4-46AE-4DA2-B612-2945048B4626}" dt="2021-01-18T02:31:21.985" v="9212" actId="1076"/>
          <ac:spMkLst>
            <pc:docMk/>
            <pc:sldMk cId="3985642632" sldId="749"/>
            <ac:spMk id="5" creationId="{882B1F37-A2BF-4435-B7CD-653F8E310A94}"/>
          </ac:spMkLst>
        </pc:spChg>
        <pc:spChg chg="add mod">
          <ac:chgData name="Huy Hoà Huỳnh" userId="d389dea489eca758" providerId="LiveId" clId="{C61F7CD4-46AE-4DA2-B612-2945048B4626}" dt="2021-01-18T02:46:42.889" v="9434" actId="20577"/>
          <ac:spMkLst>
            <pc:docMk/>
            <pc:sldMk cId="3985642632" sldId="749"/>
            <ac:spMk id="11" creationId="{12907CEE-230F-456D-8F98-47C9A5F352E6}"/>
          </ac:spMkLst>
        </pc:spChg>
        <pc:spChg chg="del">
          <ac:chgData name="Huy Hoà Huỳnh" userId="d389dea489eca758" providerId="LiveId" clId="{C61F7CD4-46AE-4DA2-B612-2945048B4626}" dt="2021-01-18T02:24:42.934" v="9201" actId="478"/>
          <ac:spMkLst>
            <pc:docMk/>
            <pc:sldMk cId="3985642632" sldId="749"/>
            <ac:spMk id="17" creationId="{A65EFBEB-E1C1-4C45-9E0C-D849CC55F6AC}"/>
          </ac:spMkLst>
        </pc:spChg>
        <pc:spChg chg="add mod">
          <ac:chgData name="Huy Hoà Huỳnh" userId="d389dea489eca758" providerId="LiveId" clId="{C61F7CD4-46AE-4DA2-B612-2945048B4626}" dt="2021-01-18T02:31:37.284" v="9218" actId="20577"/>
          <ac:spMkLst>
            <pc:docMk/>
            <pc:sldMk cId="3985642632" sldId="749"/>
            <ac:spMk id="23" creationId="{570F9782-DD97-4F6B-9179-4D60E259262C}"/>
          </ac:spMkLst>
        </pc:spChg>
        <pc:spChg chg="del">
          <ac:chgData name="Huy Hoà Huỳnh" userId="d389dea489eca758" providerId="LiveId" clId="{C61F7CD4-46AE-4DA2-B612-2945048B4626}" dt="2021-01-18T02:24:41.577" v="9200" actId="478"/>
          <ac:spMkLst>
            <pc:docMk/>
            <pc:sldMk cId="3985642632" sldId="749"/>
            <ac:spMk id="24" creationId="{32EB95B6-CFCC-4E6E-A6A7-32AB3ABE2856}"/>
          </ac:spMkLst>
        </pc:spChg>
        <pc:spChg chg="add mod">
          <ac:chgData name="Huy Hoà Huỳnh" userId="d389dea489eca758" providerId="LiveId" clId="{C61F7CD4-46AE-4DA2-B612-2945048B4626}" dt="2021-01-18T02:43:48.940" v="9315" actId="13822"/>
          <ac:spMkLst>
            <pc:docMk/>
            <pc:sldMk cId="3985642632" sldId="749"/>
            <ac:spMk id="25" creationId="{68E3F425-6F6D-424B-ACAE-0CB582295A71}"/>
          </ac:spMkLst>
        </pc:spChg>
        <pc:spChg chg="del">
          <ac:chgData name="Huy Hoà Huỳnh" userId="d389dea489eca758" providerId="LiveId" clId="{C61F7CD4-46AE-4DA2-B612-2945048B4626}" dt="2021-01-18T02:24:40.295" v="9199" actId="478"/>
          <ac:spMkLst>
            <pc:docMk/>
            <pc:sldMk cId="3985642632" sldId="749"/>
            <ac:spMk id="26" creationId="{1488467C-A24C-4A4D-B3D4-82989F82FEBA}"/>
          </ac:spMkLst>
        </pc:spChg>
        <pc:spChg chg="add mod">
          <ac:chgData name="Huy Hoà Huỳnh" userId="d389dea489eca758" providerId="LiveId" clId="{C61F7CD4-46AE-4DA2-B612-2945048B4626}" dt="2021-01-18T02:43:46.018" v="9314" actId="1582"/>
          <ac:spMkLst>
            <pc:docMk/>
            <pc:sldMk cId="3985642632" sldId="749"/>
            <ac:spMk id="27" creationId="{4497842F-05FB-4864-8BBD-9C4EEB0A32DB}"/>
          </ac:spMkLst>
        </pc:spChg>
        <pc:spChg chg="add mod">
          <ac:chgData name="Huy Hoà Huỳnh" userId="d389dea489eca758" providerId="LiveId" clId="{C61F7CD4-46AE-4DA2-B612-2945048B4626}" dt="2021-01-18T02:44:07.053" v="9318" actId="208"/>
          <ac:spMkLst>
            <pc:docMk/>
            <pc:sldMk cId="3985642632" sldId="749"/>
            <ac:spMk id="28" creationId="{1D0A688F-5F30-4CB0-B08A-3DD7D1D6BCE1}"/>
          </ac:spMkLst>
        </pc:spChg>
        <pc:spChg chg="add mod">
          <ac:chgData name="Huy Hoà Huỳnh" userId="d389dea489eca758" providerId="LiveId" clId="{C61F7CD4-46AE-4DA2-B612-2945048B4626}" dt="2021-01-18T02:46:05.578" v="9426" actId="20577"/>
          <ac:spMkLst>
            <pc:docMk/>
            <pc:sldMk cId="3985642632" sldId="749"/>
            <ac:spMk id="29" creationId="{E46E5404-AAD9-4A6B-9931-E3C4561F3F3D}"/>
          </ac:spMkLst>
        </pc:spChg>
        <pc:spChg chg="add mod">
          <ac:chgData name="Huy Hoà Huỳnh" userId="d389dea489eca758" providerId="LiveId" clId="{C61F7CD4-46AE-4DA2-B612-2945048B4626}" dt="2021-01-18T03:27:28.292" v="9985" actId="20577"/>
          <ac:spMkLst>
            <pc:docMk/>
            <pc:sldMk cId="3985642632" sldId="749"/>
            <ac:spMk id="31" creationId="{AAC11BD0-4EF5-4EBB-A289-7641CA763F53}"/>
          </ac:spMkLst>
        </pc:spChg>
        <pc:picChg chg="add mod">
          <ac:chgData name="Huy Hoà Huỳnh" userId="d389dea489eca758" providerId="LiveId" clId="{C61F7CD4-46AE-4DA2-B612-2945048B4626}" dt="2021-01-18T02:24:45.630" v="9203" actId="14100"/>
          <ac:picMkLst>
            <pc:docMk/>
            <pc:sldMk cId="3985642632" sldId="749"/>
            <ac:picMk id="19" creationId="{E83DC2A8-1A1B-4E17-BE27-57985ECB5064}"/>
          </ac:picMkLst>
        </pc:picChg>
        <pc:picChg chg="del">
          <ac:chgData name="Huy Hoà Huỳnh" userId="d389dea489eca758" providerId="LiveId" clId="{C61F7CD4-46AE-4DA2-B612-2945048B4626}" dt="2021-01-18T02:24:38.968" v="9198" actId="478"/>
          <ac:picMkLst>
            <pc:docMk/>
            <pc:sldMk cId="3985642632" sldId="749"/>
            <ac:picMk id="22" creationId="{4FB09510-8197-48C7-9C59-316F4D15553F}"/>
          </ac:picMkLst>
        </pc:picChg>
        <pc:cxnChg chg="add mod">
          <ac:chgData name="Huy Hoà Huỳnh" userId="d389dea489eca758" providerId="LiveId" clId="{C61F7CD4-46AE-4DA2-B612-2945048B4626}" dt="2021-01-18T02:31:05.227" v="9205" actId="1582"/>
          <ac:cxnSpMkLst>
            <pc:docMk/>
            <pc:sldMk cId="3985642632" sldId="749"/>
            <ac:cxnSpMk id="4" creationId="{7CEA7A3C-2045-4D0E-86D6-B5DEB7D266D5}"/>
          </ac:cxnSpMkLst>
        </pc:cxnChg>
        <pc:cxnChg chg="add mod">
          <ac:chgData name="Huy Hoà Huỳnh" userId="d389dea489eca758" providerId="LiveId" clId="{C61F7CD4-46AE-4DA2-B612-2945048B4626}" dt="2021-01-18T02:31:33.682" v="9215" actId="14100"/>
          <ac:cxnSpMkLst>
            <pc:docMk/>
            <pc:sldMk cId="3985642632" sldId="749"/>
            <ac:cxnSpMk id="21" creationId="{2E18C02C-8612-446C-AB52-51A3B7D11763}"/>
          </ac:cxnSpMkLst>
        </pc:cxnChg>
      </pc:sldChg>
      <pc:sldChg chg="addSp delSp modSp add mod delAnim modAnim">
        <pc:chgData name="Huy Hoà Huỳnh" userId="d389dea489eca758" providerId="LiveId" clId="{C61F7CD4-46AE-4DA2-B612-2945048B4626}" dt="2021-01-18T03:20:12.691" v="9964"/>
        <pc:sldMkLst>
          <pc:docMk/>
          <pc:sldMk cId="837108292" sldId="750"/>
        </pc:sldMkLst>
        <pc:spChg chg="del">
          <ac:chgData name="Huy Hoà Huỳnh" userId="d389dea489eca758" providerId="LiveId" clId="{C61F7CD4-46AE-4DA2-B612-2945048B4626}" dt="2021-01-18T02:51:56.445" v="9438" actId="478"/>
          <ac:spMkLst>
            <pc:docMk/>
            <pc:sldMk cId="837108292" sldId="750"/>
            <ac:spMk id="5" creationId="{882B1F37-A2BF-4435-B7CD-653F8E310A94}"/>
          </ac:spMkLst>
        </pc:spChg>
        <pc:spChg chg="add mod">
          <ac:chgData name="Huy Hoà Huỳnh" userId="d389dea489eca758" providerId="LiveId" clId="{C61F7CD4-46AE-4DA2-B612-2945048B4626}" dt="2021-01-18T03:08:00.063" v="9767" actId="13822"/>
          <ac:spMkLst>
            <pc:docMk/>
            <pc:sldMk cId="837108292" sldId="750"/>
            <ac:spMk id="6" creationId="{9DBBFFDE-B0E4-4482-8498-F28986538ECE}"/>
          </ac:spMkLst>
        </pc:spChg>
        <pc:spChg chg="del">
          <ac:chgData name="Huy Hoà Huỳnh" userId="d389dea489eca758" providerId="LiveId" clId="{C61F7CD4-46AE-4DA2-B612-2945048B4626}" dt="2021-01-18T02:52:01.369" v="9444" actId="478"/>
          <ac:spMkLst>
            <pc:docMk/>
            <pc:sldMk cId="837108292" sldId="750"/>
            <ac:spMk id="11" creationId="{12907CEE-230F-456D-8F98-47C9A5F352E6}"/>
          </ac:spMkLst>
        </pc:spChg>
        <pc:spChg chg="mod">
          <ac:chgData name="Huy Hoà Huỳnh" userId="d389dea489eca758" providerId="LiveId" clId="{C61F7CD4-46AE-4DA2-B612-2945048B4626}" dt="2021-01-18T02:52:21.642" v="9512" actId="20577"/>
          <ac:spMkLst>
            <pc:docMk/>
            <pc:sldMk cId="837108292" sldId="750"/>
            <ac:spMk id="15" creationId="{A798ACF0-C761-46A5-8F00-CD1293DDB443}"/>
          </ac:spMkLst>
        </pc:spChg>
        <pc:spChg chg="add mod">
          <ac:chgData name="Huy Hoà Huỳnh" userId="d389dea489eca758" providerId="LiveId" clId="{C61F7CD4-46AE-4DA2-B612-2945048B4626}" dt="2021-01-18T03:08:04.414" v="9769" actId="13822"/>
          <ac:spMkLst>
            <pc:docMk/>
            <pc:sldMk cId="837108292" sldId="750"/>
            <ac:spMk id="17" creationId="{5ABAE9D2-12D9-4C00-BFA1-F63A60A3F66F}"/>
          </ac:spMkLst>
        </pc:spChg>
        <pc:spChg chg="del mod">
          <ac:chgData name="Huy Hoà Huỳnh" userId="d389dea489eca758" providerId="LiveId" clId="{C61F7CD4-46AE-4DA2-B612-2945048B4626}" dt="2021-01-18T02:51:58.984" v="9441" actId="478"/>
          <ac:spMkLst>
            <pc:docMk/>
            <pc:sldMk cId="837108292" sldId="750"/>
            <ac:spMk id="23" creationId="{570F9782-DD97-4F6B-9179-4D60E259262C}"/>
          </ac:spMkLst>
        </pc:spChg>
        <pc:spChg chg="add mod">
          <ac:chgData name="Huy Hoà Huỳnh" userId="d389dea489eca758" providerId="LiveId" clId="{C61F7CD4-46AE-4DA2-B612-2945048B4626}" dt="2021-01-18T02:56:20.940" v="9518" actId="20577"/>
          <ac:spMkLst>
            <pc:docMk/>
            <pc:sldMk cId="837108292" sldId="750"/>
            <ac:spMk id="24" creationId="{22C063CA-DA88-4FD0-B687-F621375B3423}"/>
          </ac:spMkLst>
        </pc:spChg>
        <pc:spChg chg="del">
          <ac:chgData name="Huy Hoà Huỳnh" userId="d389dea489eca758" providerId="LiveId" clId="{C61F7CD4-46AE-4DA2-B612-2945048B4626}" dt="2021-01-18T02:51:59.852" v="9442" actId="478"/>
          <ac:spMkLst>
            <pc:docMk/>
            <pc:sldMk cId="837108292" sldId="750"/>
            <ac:spMk id="25" creationId="{68E3F425-6F6D-424B-ACAE-0CB582295A71}"/>
          </ac:spMkLst>
        </pc:spChg>
        <pc:spChg chg="del">
          <ac:chgData name="Huy Hoà Huỳnh" userId="d389dea489eca758" providerId="LiveId" clId="{C61F7CD4-46AE-4DA2-B612-2945048B4626}" dt="2021-01-18T02:52:01.897" v="9445" actId="478"/>
          <ac:spMkLst>
            <pc:docMk/>
            <pc:sldMk cId="837108292" sldId="750"/>
            <ac:spMk id="27" creationId="{4497842F-05FB-4864-8BBD-9C4EEB0A32DB}"/>
          </ac:spMkLst>
        </pc:spChg>
        <pc:spChg chg="del">
          <ac:chgData name="Huy Hoà Huỳnh" userId="d389dea489eca758" providerId="LiveId" clId="{C61F7CD4-46AE-4DA2-B612-2945048B4626}" dt="2021-01-18T02:52:02.674" v="9446" actId="478"/>
          <ac:spMkLst>
            <pc:docMk/>
            <pc:sldMk cId="837108292" sldId="750"/>
            <ac:spMk id="28" creationId="{1D0A688F-5F30-4CB0-B08A-3DD7D1D6BCE1}"/>
          </ac:spMkLst>
        </pc:spChg>
        <pc:spChg chg="del">
          <ac:chgData name="Huy Hoà Huỳnh" userId="d389dea489eca758" providerId="LiveId" clId="{C61F7CD4-46AE-4DA2-B612-2945048B4626}" dt="2021-01-18T02:52:00.665" v="9443" actId="478"/>
          <ac:spMkLst>
            <pc:docMk/>
            <pc:sldMk cId="837108292" sldId="750"/>
            <ac:spMk id="29" creationId="{E46E5404-AAD9-4A6B-9931-E3C4561F3F3D}"/>
          </ac:spMkLst>
        </pc:spChg>
        <pc:spChg chg="add mod">
          <ac:chgData name="Huy Hoà Huỳnh" userId="d389dea489eca758" providerId="LiveId" clId="{C61F7CD4-46AE-4DA2-B612-2945048B4626}" dt="2021-01-18T03:08:04.414" v="9769" actId="13822"/>
          <ac:spMkLst>
            <pc:docMk/>
            <pc:sldMk cId="837108292" sldId="750"/>
            <ac:spMk id="31" creationId="{F4C37F9F-97F1-43EA-889D-1B3FCF489104}"/>
          </ac:spMkLst>
        </pc:spChg>
        <pc:spChg chg="add mod">
          <ac:chgData name="Huy Hoà Huỳnh" userId="d389dea489eca758" providerId="LiveId" clId="{C61F7CD4-46AE-4DA2-B612-2945048B4626}" dt="2021-01-18T03:08:01.741" v="9768" actId="13822"/>
          <ac:spMkLst>
            <pc:docMk/>
            <pc:sldMk cId="837108292" sldId="750"/>
            <ac:spMk id="32" creationId="{1E3B8519-0614-4981-8599-03E24CB24C74}"/>
          </ac:spMkLst>
        </pc:spChg>
        <pc:spChg chg="add mod">
          <ac:chgData name="Huy Hoà Huỳnh" userId="d389dea489eca758" providerId="LiveId" clId="{C61F7CD4-46AE-4DA2-B612-2945048B4626}" dt="2021-01-18T03:08:09.446" v="9770" actId="13822"/>
          <ac:spMkLst>
            <pc:docMk/>
            <pc:sldMk cId="837108292" sldId="750"/>
            <ac:spMk id="35" creationId="{1B77E211-3E68-4E7B-A39F-3B2CF1C5DCAC}"/>
          </ac:spMkLst>
        </pc:spChg>
        <pc:spChg chg="add mod">
          <ac:chgData name="Huy Hoà Huỳnh" userId="d389dea489eca758" providerId="LiveId" clId="{C61F7CD4-46AE-4DA2-B612-2945048B4626}" dt="2021-01-18T03:08:09.446" v="9770" actId="13822"/>
          <ac:spMkLst>
            <pc:docMk/>
            <pc:sldMk cId="837108292" sldId="750"/>
            <ac:spMk id="37" creationId="{0ABE8F5C-60BB-436B-8084-FFAE44F556B2}"/>
          </ac:spMkLst>
        </pc:spChg>
        <pc:spChg chg="add mod">
          <ac:chgData name="Huy Hoà Huỳnh" userId="d389dea489eca758" providerId="LiveId" clId="{C61F7CD4-46AE-4DA2-B612-2945048B4626}" dt="2021-01-18T03:08:09.446" v="9770" actId="13822"/>
          <ac:spMkLst>
            <pc:docMk/>
            <pc:sldMk cId="837108292" sldId="750"/>
            <ac:spMk id="39" creationId="{82110A78-FC60-4100-998C-CE20DBF9123C}"/>
          </ac:spMkLst>
        </pc:spChg>
        <pc:spChg chg="add mod">
          <ac:chgData name="Huy Hoà Huỳnh" userId="d389dea489eca758" providerId="LiveId" clId="{C61F7CD4-46AE-4DA2-B612-2945048B4626}" dt="2021-01-18T03:12:49.150" v="9791" actId="13822"/>
          <ac:spMkLst>
            <pc:docMk/>
            <pc:sldMk cId="837108292" sldId="750"/>
            <ac:spMk id="42" creationId="{6E9427A6-623F-4977-B4EA-3A7039C75C09}"/>
          </ac:spMkLst>
        </pc:spChg>
        <pc:spChg chg="add mod">
          <ac:chgData name="Huy Hoà Huỳnh" userId="d389dea489eca758" providerId="LiveId" clId="{C61F7CD4-46AE-4DA2-B612-2945048B4626}" dt="2021-01-18T03:14:08.300" v="9873" actId="2711"/>
          <ac:spMkLst>
            <pc:docMk/>
            <pc:sldMk cId="837108292" sldId="750"/>
            <ac:spMk id="45" creationId="{B0289153-6EF4-4C62-B04E-5E918A4964E0}"/>
          </ac:spMkLst>
        </pc:spChg>
        <pc:spChg chg="add mod">
          <ac:chgData name="Huy Hoà Huỳnh" userId="d389dea489eca758" providerId="LiveId" clId="{C61F7CD4-46AE-4DA2-B612-2945048B4626}" dt="2021-01-18T03:14:22.156" v="9882" actId="20577"/>
          <ac:spMkLst>
            <pc:docMk/>
            <pc:sldMk cId="837108292" sldId="750"/>
            <ac:spMk id="46" creationId="{E270DDA0-A619-4223-8A7C-4842CA5692A3}"/>
          </ac:spMkLst>
        </pc:spChg>
        <pc:spChg chg="add mod">
          <ac:chgData name="Huy Hoà Huỳnh" userId="d389dea489eca758" providerId="LiveId" clId="{C61F7CD4-46AE-4DA2-B612-2945048B4626}" dt="2021-01-18T03:19:48.709" v="9960" actId="14100"/>
          <ac:spMkLst>
            <pc:docMk/>
            <pc:sldMk cId="837108292" sldId="750"/>
            <ac:spMk id="54" creationId="{0AC9268F-3F64-4C57-9741-8BA5765E43FF}"/>
          </ac:spMkLst>
        </pc:spChg>
        <pc:picChg chg="del">
          <ac:chgData name="Huy Hoà Huỳnh" userId="d389dea489eca758" providerId="LiveId" clId="{C61F7CD4-46AE-4DA2-B612-2945048B4626}" dt="2021-01-18T02:51:54.789" v="9436" actId="478"/>
          <ac:picMkLst>
            <pc:docMk/>
            <pc:sldMk cId="837108292" sldId="750"/>
            <ac:picMk id="19" creationId="{E83DC2A8-1A1B-4E17-BE27-57985ECB5064}"/>
          </ac:picMkLst>
        </pc:picChg>
        <pc:cxnChg chg="del">
          <ac:chgData name="Huy Hoà Huỳnh" userId="d389dea489eca758" providerId="LiveId" clId="{C61F7CD4-46AE-4DA2-B612-2945048B4626}" dt="2021-01-18T02:51:55.461" v="9437" actId="478"/>
          <ac:cxnSpMkLst>
            <pc:docMk/>
            <pc:sldMk cId="837108292" sldId="750"/>
            <ac:cxnSpMk id="4" creationId="{7CEA7A3C-2045-4D0E-86D6-B5DEB7D266D5}"/>
          </ac:cxnSpMkLst>
        </pc:cxnChg>
        <pc:cxnChg chg="add">
          <ac:chgData name="Huy Hoà Huỳnh" userId="d389dea489eca758" providerId="LiveId" clId="{C61F7CD4-46AE-4DA2-B612-2945048B4626}" dt="2021-01-18T03:05:13.709" v="9536" actId="11529"/>
          <ac:cxnSpMkLst>
            <pc:docMk/>
            <pc:sldMk cId="837108292" sldId="750"/>
            <ac:cxnSpMk id="9" creationId="{D6CF75E3-E31A-4662-892A-5165FADEF224}"/>
          </ac:cxnSpMkLst>
        </pc:cxnChg>
        <pc:cxnChg chg="del">
          <ac:chgData name="Huy Hoà Huỳnh" userId="d389dea489eca758" providerId="LiveId" clId="{C61F7CD4-46AE-4DA2-B612-2945048B4626}" dt="2021-01-18T02:51:57.949" v="9440" actId="478"/>
          <ac:cxnSpMkLst>
            <pc:docMk/>
            <pc:sldMk cId="837108292" sldId="750"/>
            <ac:cxnSpMk id="21" creationId="{2E18C02C-8612-446C-AB52-51A3B7D11763}"/>
          </ac:cxnSpMkLst>
        </pc:cxnChg>
        <pc:cxnChg chg="add mod ord">
          <ac:chgData name="Huy Hoà Huỳnh" userId="d389dea489eca758" providerId="LiveId" clId="{C61F7CD4-46AE-4DA2-B612-2945048B4626}" dt="2021-01-18T03:08:50.365" v="9774" actId="171"/>
          <ac:cxnSpMkLst>
            <pc:docMk/>
            <pc:sldMk cId="837108292" sldId="750"/>
            <ac:cxnSpMk id="30" creationId="{804B4225-9F43-4CA0-A32F-ACE9B03D15C1}"/>
          </ac:cxnSpMkLst>
        </pc:cxnChg>
        <pc:cxnChg chg="add mod">
          <ac:chgData name="Huy Hoà Huỳnh" userId="d389dea489eca758" providerId="LiveId" clId="{C61F7CD4-46AE-4DA2-B612-2945048B4626}" dt="2021-01-18T03:06:21.140" v="9576" actId="1076"/>
          <ac:cxnSpMkLst>
            <pc:docMk/>
            <pc:sldMk cId="837108292" sldId="750"/>
            <ac:cxnSpMk id="33" creationId="{8A63E979-D13D-4BE8-8C9A-608423016EDB}"/>
          </ac:cxnSpMkLst>
        </pc:cxnChg>
        <pc:cxnChg chg="add mod">
          <ac:chgData name="Huy Hoà Huỳnh" userId="d389dea489eca758" providerId="LiveId" clId="{C61F7CD4-46AE-4DA2-B612-2945048B4626}" dt="2021-01-18T03:06:48.292" v="9587" actId="14100"/>
          <ac:cxnSpMkLst>
            <pc:docMk/>
            <pc:sldMk cId="837108292" sldId="750"/>
            <ac:cxnSpMk id="34" creationId="{0E299885-4378-4F30-BAB0-6EE59B6020FC}"/>
          </ac:cxnSpMkLst>
        </pc:cxnChg>
        <pc:cxnChg chg="add mod">
          <ac:chgData name="Huy Hoà Huỳnh" userId="d389dea489eca758" providerId="LiveId" clId="{C61F7CD4-46AE-4DA2-B612-2945048B4626}" dt="2021-01-18T03:07:14.540" v="9632" actId="571"/>
          <ac:cxnSpMkLst>
            <pc:docMk/>
            <pc:sldMk cId="837108292" sldId="750"/>
            <ac:cxnSpMk id="36" creationId="{30C5F1B8-2CDB-42A1-80C0-667F8CEB17DA}"/>
          </ac:cxnSpMkLst>
        </pc:cxnChg>
        <pc:cxnChg chg="add mod">
          <ac:chgData name="Huy Hoà Huỳnh" userId="d389dea489eca758" providerId="LiveId" clId="{C61F7CD4-46AE-4DA2-B612-2945048B4626}" dt="2021-01-18T03:07:49.365" v="9714" actId="571"/>
          <ac:cxnSpMkLst>
            <pc:docMk/>
            <pc:sldMk cId="837108292" sldId="750"/>
            <ac:cxnSpMk id="38" creationId="{9FAC951B-43BA-486B-9A7E-420321025510}"/>
          </ac:cxnSpMkLst>
        </pc:cxnChg>
        <pc:cxnChg chg="add mod">
          <ac:chgData name="Huy Hoà Huỳnh" userId="d389dea489eca758" providerId="LiveId" clId="{C61F7CD4-46AE-4DA2-B612-2945048B4626}" dt="2021-01-18T03:12:46.580" v="9790" actId="1076"/>
          <ac:cxnSpMkLst>
            <pc:docMk/>
            <pc:sldMk cId="837108292" sldId="750"/>
            <ac:cxnSpMk id="41" creationId="{28357C04-199E-4280-8895-741ABA1FF23F}"/>
          </ac:cxnSpMkLst>
        </pc:cxnChg>
        <pc:cxnChg chg="add">
          <ac:chgData name="Huy Hoà Huỳnh" userId="d389dea489eca758" providerId="LiveId" clId="{C61F7CD4-46AE-4DA2-B612-2945048B4626}" dt="2021-01-18T03:13:14.374" v="9794" actId="11529"/>
          <ac:cxnSpMkLst>
            <pc:docMk/>
            <pc:sldMk cId="837108292" sldId="750"/>
            <ac:cxnSpMk id="48" creationId="{B2A9116F-C658-4276-9232-9E838EB1EAB9}"/>
          </ac:cxnSpMkLst>
        </pc:cxnChg>
        <pc:cxnChg chg="add">
          <ac:chgData name="Huy Hoà Huỳnh" userId="d389dea489eca758" providerId="LiveId" clId="{C61F7CD4-46AE-4DA2-B612-2945048B4626}" dt="2021-01-18T03:13:19.389" v="9795" actId="11529"/>
          <ac:cxnSpMkLst>
            <pc:docMk/>
            <pc:sldMk cId="837108292" sldId="750"/>
            <ac:cxnSpMk id="50" creationId="{A6C7F2D6-3472-48DF-A36F-DE4508EF1437}"/>
          </ac:cxnSpMkLst>
        </pc:cxnChg>
        <pc:cxnChg chg="add mod">
          <ac:chgData name="Huy Hoà Huỳnh" userId="d389dea489eca758" providerId="LiveId" clId="{C61F7CD4-46AE-4DA2-B612-2945048B4626}" dt="2021-01-18T03:19:50.885" v="9961" actId="14100"/>
          <ac:cxnSpMkLst>
            <pc:docMk/>
            <pc:sldMk cId="837108292" sldId="750"/>
            <ac:cxnSpMk id="52" creationId="{27200BA3-5A6F-4563-9217-2C5157ED1153}"/>
          </ac:cxnSpMkLst>
        </pc:cxnChg>
      </pc:sldChg>
      <pc:sldChg chg="addSp delSp modSp add mod delAnim modAnim">
        <pc:chgData name="Huy Hoà Huỳnh" userId="d389dea489eca758" providerId="LiveId" clId="{C61F7CD4-46AE-4DA2-B612-2945048B4626}" dt="2021-01-18T03:32:25.503" v="10356" actId="13822"/>
        <pc:sldMkLst>
          <pc:docMk/>
          <pc:sldMk cId="2645745750" sldId="751"/>
        </pc:sldMkLst>
        <pc:spChg chg="add mod">
          <ac:chgData name="Huy Hoà Huỳnh" userId="d389dea489eca758" providerId="LiveId" clId="{C61F7CD4-46AE-4DA2-B612-2945048B4626}" dt="2021-01-18T03:29:04.624" v="10019" actId="13822"/>
          <ac:spMkLst>
            <pc:docMk/>
            <pc:sldMk cId="2645745750" sldId="751"/>
            <ac:spMk id="4" creationId="{517F3900-D300-4B64-A9F1-330111ADB613}"/>
          </ac:spMkLst>
        </pc:spChg>
        <pc:spChg chg="del">
          <ac:chgData name="Huy Hoà Huỳnh" userId="d389dea489eca758" providerId="LiveId" clId="{C61F7CD4-46AE-4DA2-B612-2945048B4626}" dt="2021-01-18T03:10:31.321" v="9784" actId="478"/>
          <ac:spMkLst>
            <pc:docMk/>
            <pc:sldMk cId="2645745750" sldId="751"/>
            <ac:spMk id="6" creationId="{9DBBFFDE-B0E4-4482-8498-F28986538ECE}"/>
          </ac:spMkLst>
        </pc:spChg>
        <pc:spChg chg="add mod">
          <ac:chgData name="Huy Hoà Huỳnh" userId="d389dea489eca758" providerId="LiveId" clId="{C61F7CD4-46AE-4DA2-B612-2945048B4626}" dt="2021-01-18T03:32:24.280" v="10355" actId="13822"/>
          <ac:spMkLst>
            <pc:docMk/>
            <pc:sldMk cId="2645745750" sldId="751"/>
            <ac:spMk id="11" creationId="{546703FC-9F23-4BC2-8C91-601C2842F05A}"/>
          </ac:spMkLst>
        </pc:spChg>
        <pc:spChg chg="del">
          <ac:chgData name="Huy Hoà Huỳnh" userId="d389dea489eca758" providerId="LiveId" clId="{C61F7CD4-46AE-4DA2-B612-2945048B4626}" dt="2021-01-18T03:10:33.828" v="9785" actId="478"/>
          <ac:spMkLst>
            <pc:docMk/>
            <pc:sldMk cId="2645745750" sldId="751"/>
            <ac:spMk id="17" creationId="{5ABAE9D2-12D9-4C00-BFA1-F63A60A3F66F}"/>
          </ac:spMkLst>
        </pc:spChg>
        <pc:spChg chg="del mod">
          <ac:chgData name="Huy Hoà Huỳnh" userId="d389dea489eca758" providerId="LiveId" clId="{C61F7CD4-46AE-4DA2-B612-2945048B4626}" dt="2021-01-18T03:28:43.211" v="9991" actId="478"/>
          <ac:spMkLst>
            <pc:docMk/>
            <pc:sldMk cId="2645745750" sldId="751"/>
            <ac:spMk id="24" creationId="{22C063CA-DA88-4FD0-B687-F621375B3423}"/>
          </ac:spMkLst>
        </pc:spChg>
        <pc:spChg chg="add mod">
          <ac:chgData name="Huy Hoà Huỳnh" userId="d389dea489eca758" providerId="LiveId" clId="{C61F7CD4-46AE-4DA2-B612-2945048B4626}" dt="2021-01-18T03:27:50.310" v="9990" actId="1076"/>
          <ac:spMkLst>
            <pc:docMk/>
            <pc:sldMk cId="2645745750" sldId="751"/>
            <ac:spMk id="28" creationId="{48AA4971-4EE6-440B-8A71-7ADB701989D7}"/>
          </ac:spMkLst>
        </pc:spChg>
        <pc:spChg chg="add mod">
          <ac:chgData name="Huy Hoà Huỳnh" userId="d389dea489eca758" providerId="LiveId" clId="{C61F7CD4-46AE-4DA2-B612-2945048B4626}" dt="2021-01-18T03:32:25.503" v="10356" actId="13822"/>
          <ac:spMkLst>
            <pc:docMk/>
            <pc:sldMk cId="2645745750" sldId="751"/>
            <ac:spMk id="29" creationId="{0CF6B5ED-AAD8-4DB6-8ADE-0AC0E4E5A9BA}"/>
          </ac:spMkLst>
        </pc:spChg>
        <pc:spChg chg="del">
          <ac:chgData name="Huy Hoà Huỳnh" userId="d389dea489eca758" providerId="LiveId" clId="{C61F7CD4-46AE-4DA2-B612-2945048B4626}" dt="2021-01-18T03:10:33.828" v="9785" actId="478"/>
          <ac:spMkLst>
            <pc:docMk/>
            <pc:sldMk cId="2645745750" sldId="751"/>
            <ac:spMk id="31" creationId="{F4C37F9F-97F1-43EA-889D-1B3FCF489104}"/>
          </ac:spMkLst>
        </pc:spChg>
        <pc:spChg chg="del">
          <ac:chgData name="Huy Hoà Huỳnh" userId="d389dea489eca758" providerId="LiveId" clId="{C61F7CD4-46AE-4DA2-B612-2945048B4626}" dt="2021-01-18T03:10:33.828" v="9785" actId="478"/>
          <ac:spMkLst>
            <pc:docMk/>
            <pc:sldMk cId="2645745750" sldId="751"/>
            <ac:spMk id="32" creationId="{1E3B8519-0614-4981-8599-03E24CB24C74}"/>
          </ac:spMkLst>
        </pc:spChg>
        <pc:spChg chg="del">
          <ac:chgData name="Huy Hoà Huỳnh" userId="d389dea489eca758" providerId="LiveId" clId="{C61F7CD4-46AE-4DA2-B612-2945048B4626}" dt="2021-01-18T03:10:33.828" v="9785" actId="478"/>
          <ac:spMkLst>
            <pc:docMk/>
            <pc:sldMk cId="2645745750" sldId="751"/>
            <ac:spMk id="35" creationId="{1B77E211-3E68-4E7B-A39F-3B2CF1C5DCAC}"/>
          </ac:spMkLst>
        </pc:spChg>
        <pc:spChg chg="del">
          <ac:chgData name="Huy Hoà Huỳnh" userId="d389dea489eca758" providerId="LiveId" clId="{C61F7CD4-46AE-4DA2-B612-2945048B4626}" dt="2021-01-18T03:10:33.828" v="9785" actId="478"/>
          <ac:spMkLst>
            <pc:docMk/>
            <pc:sldMk cId="2645745750" sldId="751"/>
            <ac:spMk id="37" creationId="{0ABE8F5C-60BB-436B-8084-FFAE44F556B2}"/>
          </ac:spMkLst>
        </pc:spChg>
        <pc:spChg chg="del">
          <ac:chgData name="Huy Hoà Huỳnh" userId="d389dea489eca758" providerId="LiveId" clId="{C61F7CD4-46AE-4DA2-B612-2945048B4626}" dt="2021-01-18T03:10:33.828" v="9785" actId="478"/>
          <ac:spMkLst>
            <pc:docMk/>
            <pc:sldMk cId="2645745750" sldId="751"/>
            <ac:spMk id="39" creationId="{82110A78-FC60-4100-998C-CE20DBF9123C}"/>
          </ac:spMkLst>
        </pc:spChg>
        <pc:spChg chg="add mod">
          <ac:chgData name="Huy Hoà Huỳnh" userId="d389dea489eca758" providerId="LiveId" clId="{C61F7CD4-46AE-4DA2-B612-2945048B4626}" dt="2021-01-18T03:29:04.624" v="10019" actId="13822"/>
          <ac:spMkLst>
            <pc:docMk/>
            <pc:sldMk cId="2645745750" sldId="751"/>
            <ac:spMk id="40" creationId="{15F6E31B-98E5-4BAC-A2DB-7F0075A53A18}"/>
          </ac:spMkLst>
        </pc:spChg>
        <pc:spChg chg="add mod">
          <ac:chgData name="Huy Hoà Huỳnh" userId="d389dea489eca758" providerId="LiveId" clId="{C61F7CD4-46AE-4DA2-B612-2945048B4626}" dt="2021-01-18T03:32:23.128" v="10354" actId="13822"/>
          <ac:spMkLst>
            <pc:docMk/>
            <pc:sldMk cId="2645745750" sldId="751"/>
            <ac:spMk id="42" creationId="{FA7B5E9D-1996-4DEB-ADC3-E81C7611D6E7}"/>
          </ac:spMkLst>
        </pc:spChg>
        <pc:picChg chg="add mod">
          <ac:chgData name="Huy Hoà Huỳnh" userId="d389dea489eca758" providerId="LiveId" clId="{C61F7CD4-46AE-4DA2-B612-2945048B4626}" dt="2021-01-18T03:26:41.910" v="9971" actId="1076"/>
          <ac:picMkLst>
            <pc:docMk/>
            <pc:sldMk cId="2645745750" sldId="751"/>
            <ac:picMk id="26" creationId="{779296D1-DE2C-41C3-97B5-B884C5F1B9CB}"/>
          </ac:picMkLst>
        </pc:picChg>
        <pc:cxnChg chg="add">
          <ac:chgData name="Huy Hoà Huỳnh" userId="d389dea489eca758" providerId="LiveId" clId="{C61F7CD4-46AE-4DA2-B612-2945048B4626}" dt="2021-01-18T03:29:12.741" v="10020" actId="11529"/>
          <ac:cxnSpMkLst>
            <pc:docMk/>
            <pc:sldMk cId="2645745750" sldId="751"/>
            <ac:cxnSpMk id="7" creationId="{85D5FD5A-150C-4EB6-86DE-AC2D23D61720}"/>
          </ac:cxnSpMkLst>
        </pc:cxnChg>
        <pc:cxnChg chg="del mod">
          <ac:chgData name="Huy Hoà Huỳnh" userId="d389dea489eca758" providerId="LiveId" clId="{C61F7CD4-46AE-4DA2-B612-2945048B4626}" dt="2021-01-18T03:10:33.828" v="9785" actId="478"/>
          <ac:cxnSpMkLst>
            <pc:docMk/>
            <pc:sldMk cId="2645745750" sldId="751"/>
            <ac:cxnSpMk id="9" creationId="{D6CF75E3-E31A-4662-892A-5165FADEF224}"/>
          </ac:cxnSpMkLst>
        </pc:cxnChg>
        <pc:cxnChg chg="add mod">
          <ac:chgData name="Huy Hoà Huỳnh" userId="d389dea489eca758" providerId="LiveId" clId="{C61F7CD4-46AE-4DA2-B612-2945048B4626}" dt="2021-01-18T03:31:34.462" v="10215" actId="14100"/>
          <ac:cxnSpMkLst>
            <pc:docMk/>
            <pc:sldMk cId="2645745750" sldId="751"/>
            <ac:cxnSpMk id="22" creationId="{C21D1736-C464-4ECF-A0DA-4C0C4925488E}"/>
          </ac:cxnSpMkLst>
        </pc:cxnChg>
        <pc:cxnChg chg="add mod">
          <ac:chgData name="Huy Hoà Huỳnh" userId="d389dea489eca758" providerId="LiveId" clId="{C61F7CD4-46AE-4DA2-B612-2945048B4626}" dt="2021-01-18T03:31:36.022" v="10216" actId="14100"/>
          <ac:cxnSpMkLst>
            <pc:docMk/>
            <pc:sldMk cId="2645745750" sldId="751"/>
            <ac:cxnSpMk id="25" creationId="{6D0FA528-9646-42AF-8E76-27646D392285}"/>
          </ac:cxnSpMkLst>
        </pc:cxnChg>
        <pc:cxnChg chg="del">
          <ac:chgData name="Huy Hoà Huỳnh" userId="d389dea489eca758" providerId="LiveId" clId="{C61F7CD4-46AE-4DA2-B612-2945048B4626}" dt="2021-01-18T03:10:33.828" v="9785" actId="478"/>
          <ac:cxnSpMkLst>
            <pc:docMk/>
            <pc:sldMk cId="2645745750" sldId="751"/>
            <ac:cxnSpMk id="30" creationId="{804B4225-9F43-4CA0-A32F-ACE9B03D15C1}"/>
          </ac:cxnSpMkLst>
        </pc:cxnChg>
        <pc:cxnChg chg="del">
          <ac:chgData name="Huy Hoà Huỳnh" userId="d389dea489eca758" providerId="LiveId" clId="{C61F7CD4-46AE-4DA2-B612-2945048B4626}" dt="2021-01-18T03:10:33.828" v="9785" actId="478"/>
          <ac:cxnSpMkLst>
            <pc:docMk/>
            <pc:sldMk cId="2645745750" sldId="751"/>
            <ac:cxnSpMk id="33" creationId="{8A63E979-D13D-4BE8-8C9A-608423016EDB}"/>
          </ac:cxnSpMkLst>
        </pc:cxnChg>
        <pc:cxnChg chg="del mod">
          <ac:chgData name="Huy Hoà Huỳnh" userId="d389dea489eca758" providerId="LiveId" clId="{C61F7CD4-46AE-4DA2-B612-2945048B4626}" dt="2021-01-18T03:10:33.828" v="9785" actId="478"/>
          <ac:cxnSpMkLst>
            <pc:docMk/>
            <pc:sldMk cId="2645745750" sldId="751"/>
            <ac:cxnSpMk id="34" creationId="{0E299885-4378-4F30-BAB0-6EE59B6020FC}"/>
          </ac:cxnSpMkLst>
        </pc:cxnChg>
        <pc:cxnChg chg="del">
          <ac:chgData name="Huy Hoà Huỳnh" userId="d389dea489eca758" providerId="LiveId" clId="{C61F7CD4-46AE-4DA2-B612-2945048B4626}" dt="2021-01-18T03:10:33.828" v="9785" actId="478"/>
          <ac:cxnSpMkLst>
            <pc:docMk/>
            <pc:sldMk cId="2645745750" sldId="751"/>
            <ac:cxnSpMk id="36" creationId="{30C5F1B8-2CDB-42A1-80C0-667F8CEB17DA}"/>
          </ac:cxnSpMkLst>
        </pc:cxnChg>
        <pc:cxnChg chg="del">
          <ac:chgData name="Huy Hoà Huỳnh" userId="d389dea489eca758" providerId="LiveId" clId="{C61F7CD4-46AE-4DA2-B612-2945048B4626}" dt="2021-01-18T03:10:33.828" v="9785" actId="478"/>
          <ac:cxnSpMkLst>
            <pc:docMk/>
            <pc:sldMk cId="2645745750" sldId="751"/>
            <ac:cxnSpMk id="38" creationId="{9FAC951B-43BA-486B-9A7E-420321025510}"/>
          </ac:cxnSpMkLst>
        </pc:cxnChg>
        <pc:cxnChg chg="add mod">
          <ac:chgData name="Huy Hoà Huỳnh" userId="d389dea489eca758" providerId="LiveId" clId="{C61F7CD4-46AE-4DA2-B612-2945048B4626}" dt="2021-01-18T03:29:55.846" v="10140" actId="14100"/>
          <ac:cxnSpMkLst>
            <pc:docMk/>
            <pc:sldMk cId="2645745750" sldId="751"/>
            <ac:cxnSpMk id="41" creationId="{3B453846-8B7D-40B6-8AC0-B31988D3BF67}"/>
          </ac:cxnSpMkLst>
        </pc:cxnChg>
      </pc:sldChg>
      <pc:sldChg chg="addSp delSp modSp add mod delAnim modAnim">
        <pc:chgData name="Huy Hoà Huỳnh" userId="d389dea489eca758" providerId="LiveId" clId="{C61F7CD4-46AE-4DA2-B612-2945048B4626}" dt="2021-01-18T03:45:01.371" v="11140"/>
        <pc:sldMkLst>
          <pc:docMk/>
          <pc:sldMk cId="715276095" sldId="752"/>
        </pc:sldMkLst>
        <pc:spChg chg="del">
          <ac:chgData name="Huy Hoà Huỳnh" userId="d389dea489eca758" providerId="LiveId" clId="{C61F7CD4-46AE-4DA2-B612-2945048B4626}" dt="2021-01-18T03:33:15.451" v="10429" actId="478"/>
          <ac:spMkLst>
            <pc:docMk/>
            <pc:sldMk cId="715276095" sldId="752"/>
            <ac:spMk id="4" creationId="{517F3900-D300-4B64-A9F1-330111ADB613}"/>
          </ac:spMkLst>
        </pc:spChg>
        <pc:spChg chg="del">
          <ac:chgData name="Huy Hoà Huỳnh" userId="d389dea489eca758" providerId="LiveId" clId="{C61F7CD4-46AE-4DA2-B612-2945048B4626}" dt="2021-01-18T03:33:19.293" v="10435" actId="478"/>
          <ac:spMkLst>
            <pc:docMk/>
            <pc:sldMk cId="715276095" sldId="752"/>
            <ac:spMk id="11" creationId="{546703FC-9F23-4BC2-8C91-601C2842F05A}"/>
          </ac:spMkLst>
        </pc:spChg>
        <pc:spChg chg="mod">
          <ac:chgData name="Huy Hoà Huỳnh" userId="d389dea489eca758" providerId="LiveId" clId="{C61F7CD4-46AE-4DA2-B612-2945048B4626}" dt="2021-01-18T03:33:13.663" v="10428" actId="14100"/>
          <ac:spMkLst>
            <pc:docMk/>
            <pc:sldMk cId="715276095" sldId="752"/>
            <ac:spMk id="15" creationId="{A798ACF0-C761-46A5-8F00-CD1293DDB443}"/>
          </ac:spMkLst>
        </pc:spChg>
        <pc:spChg chg="add mod">
          <ac:chgData name="Huy Hoà Huỳnh" userId="d389dea489eca758" providerId="LiveId" clId="{C61F7CD4-46AE-4DA2-B612-2945048B4626}" dt="2021-01-18T03:44:07.546" v="11127"/>
          <ac:spMkLst>
            <pc:docMk/>
            <pc:sldMk cId="715276095" sldId="752"/>
            <ac:spMk id="23" creationId="{D86ADF64-1AEB-41FF-8C12-7FCCACC515C9}"/>
          </ac:spMkLst>
        </pc:spChg>
        <pc:spChg chg="add mod">
          <ac:chgData name="Huy Hoà Huỳnh" userId="d389dea489eca758" providerId="LiveId" clId="{C61F7CD4-46AE-4DA2-B612-2945048B4626}" dt="2021-01-18T03:44:39.335" v="11132" actId="1076"/>
          <ac:spMkLst>
            <pc:docMk/>
            <pc:sldMk cId="715276095" sldId="752"/>
            <ac:spMk id="27" creationId="{A2CADB55-B706-4597-8F0F-E358C10FF1FC}"/>
          </ac:spMkLst>
        </pc:spChg>
        <pc:spChg chg="del">
          <ac:chgData name="Huy Hoà Huỳnh" userId="d389dea489eca758" providerId="LiveId" clId="{C61F7CD4-46AE-4DA2-B612-2945048B4626}" dt="2021-01-18T03:33:23.650" v="10440" actId="478"/>
          <ac:spMkLst>
            <pc:docMk/>
            <pc:sldMk cId="715276095" sldId="752"/>
            <ac:spMk id="28" creationId="{48AA4971-4EE6-440B-8A71-7ADB701989D7}"/>
          </ac:spMkLst>
        </pc:spChg>
        <pc:spChg chg="del">
          <ac:chgData name="Huy Hoà Huỳnh" userId="d389dea489eca758" providerId="LiveId" clId="{C61F7CD4-46AE-4DA2-B612-2945048B4626}" dt="2021-01-18T03:33:21.899" v="10438" actId="478"/>
          <ac:spMkLst>
            <pc:docMk/>
            <pc:sldMk cId="715276095" sldId="752"/>
            <ac:spMk id="29" creationId="{0CF6B5ED-AAD8-4DB6-8ADE-0AC0E4E5A9BA}"/>
          </ac:spMkLst>
        </pc:spChg>
        <pc:spChg chg="add mod">
          <ac:chgData name="Huy Hoà Huỳnh" userId="d389dea489eca758" providerId="LiveId" clId="{C61F7CD4-46AE-4DA2-B612-2945048B4626}" dt="2021-01-18T03:44:58.775" v="11139" actId="1076"/>
          <ac:spMkLst>
            <pc:docMk/>
            <pc:sldMk cId="715276095" sldId="752"/>
            <ac:spMk id="30" creationId="{45E7AAA2-CBCB-4689-B2FB-77C062F4A251}"/>
          </ac:spMkLst>
        </pc:spChg>
        <pc:spChg chg="del">
          <ac:chgData name="Huy Hoà Huỳnh" userId="d389dea489eca758" providerId="LiveId" clId="{C61F7CD4-46AE-4DA2-B612-2945048B4626}" dt="2021-01-18T03:33:15.810" v="10430" actId="478"/>
          <ac:spMkLst>
            <pc:docMk/>
            <pc:sldMk cId="715276095" sldId="752"/>
            <ac:spMk id="40" creationId="{15F6E31B-98E5-4BAC-A2DB-7F0075A53A18}"/>
          </ac:spMkLst>
        </pc:spChg>
        <pc:spChg chg="del mod">
          <ac:chgData name="Huy Hoà Huỳnh" userId="d389dea489eca758" providerId="LiveId" clId="{C61F7CD4-46AE-4DA2-B612-2945048B4626}" dt="2021-01-18T03:33:18.405" v="10434" actId="478"/>
          <ac:spMkLst>
            <pc:docMk/>
            <pc:sldMk cId="715276095" sldId="752"/>
            <ac:spMk id="42" creationId="{FA7B5E9D-1996-4DEB-ADC3-E81C7611D6E7}"/>
          </ac:spMkLst>
        </pc:spChg>
        <pc:picChg chg="del">
          <ac:chgData name="Huy Hoà Huỳnh" userId="d389dea489eca758" providerId="LiveId" clId="{C61F7CD4-46AE-4DA2-B612-2945048B4626}" dt="2021-01-18T03:33:22.347" v="10439" actId="478"/>
          <ac:picMkLst>
            <pc:docMk/>
            <pc:sldMk cId="715276095" sldId="752"/>
            <ac:picMk id="26" creationId="{779296D1-DE2C-41C3-97B5-B884C5F1B9CB}"/>
          </ac:picMkLst>
        </pc:picChg>
        <pc:cxnChg chg="del mod">
          <ac:chgData name="Huy Hoà Huỳnh" userId="d389dea489eca758" providerId="LiveId" clId="{C61F7CD4-46AE-4DA2-B612-2945048B4626}" dt="2021-01-18T03:33:16.408" v="10431" actId="478"/>
          <ac:cxnSpMkLst>
            <pc:docMk/>
            <pc:sldMk cId="715276095" sldId="752"/>
            <ac:cxnSpMk id="7" creationId="{85D5FD5A-150C-4EB6-86DE-AC2D23D61720}"/>
          </ac:cxnSpMkLst>
        </pc:cxnChg>
        <pc:cxnChg chg="del mod">
          <ac:chgData name="Huy Hoà Huỳnh" userId="d389dea489eca758" providerId="LiveId" clId="{C61F7CD4-46AE-4DA2-B612-2945048B4626}" dt="2021-01-18T03:33:21.050" v="10437" actId="478"/>
          <ac:cxnSpMkLst>
            <pc:docMk/>
            <pc:sldMk cId="715276095" sldId="752"/>
            <ac:cxnSpMk id="22" creationId="{C21D1736-C464-4ECF-A0DA-4C0C4925488E}"/>
          </ac:cxnSpMkLst>
        </pc:cxnChg>
        <pc:cxnChg chg="del mod">
          <ac:chgData name="Huy Hoà Huỳnh" userId="d389dea489eca758" providerId="LiveId" clId="{C61F7CD4-46AE-4DA2-B612-2945048B4626}" dt="2021-01-18T03:33:20.435" v="10436" actId="478"/>
          <ac:cxnSpMkLst>
            <pc:docMk/>
            <pc:sldMk cId="715276095" sldId="752"/>
            <ac:cxnSpMk id="25" creationId="{6D0FA528-9646-42AF-8E76-27646D392285}"/>
          </ac:cxnSpMkLst>
        </pc:cxnChg>
        <pc:cxnChg chg="del">
          <ac:chgData name="Huy Hoà Huỳnh" userId="d389dea489eca758" providerId="LiveId" clId="{C61F7CD4-46AE-4DA2-B612-2945048B4626}" dt="2021-01-18T03:33:16.970" v="10432" actId="478"/>
          <ac:cxnSpMkLst>
            <pc:docMk/>
            <pc:sldMk cId="715276095" sldId="752"/>
            <ac:cxnSpMk id="41" creationId="{3B453846-8B7D-40B6-8AC0-B31988D3BF67}"/>
          </ac:cxnSpMkLst>
        </pc:cxnChg>
      </pc:sldChg>
      <pc:sldChg chg="addSp delSp modSp add mod ord delAnim modAnim">
        <pc:chgData name="Huy Hoà Huỳnh" userId="d389dea489eca758" providerId="LiveId" clId="{C61F7CD4-46AE-4DA2-B612-2945048B4626}" dt="2021-01-18T03:40:42.095" v="11112" actId="1076"/>
        <pc:sldMkLst>
          <pc:docMk/>
          <pc:sldMk cId="2553877981" sldId="753"/>
        </pc:sldMkLst>
        <pc:spChg chg="add del mod">
          <ac:chgData name="Huy Hoà Huỳnh" userId="d389dea489eca758" providerId="LiveId" clId="{C61F7CD4-46AE-4DA2-B612-2945048B4626}" dt="2021-01-18T03:36:26.517" v="10673" actId="478"/>
          <ac:spMkLst>
            <pc:docMk/>
            <pc:sldMk cId="2553877981" sldId="753"/>
            <ac:spMk id="3" creationId="{739C359D-6F0E-4620-8901-AA479A4B7399}"/>
          </ac:spMkLst>
        </pc:spChg>
        <pc:spChg chg="add mod">
          <ac:chgData name="Huy Hoà Huỳnh" userId="d389dea489eca758" providerId="LiveId" clId="{C61F7CD4-46AE-4DA2-B612-2945048B4626}" dt="2021-01-18T03:37:14.406" v="10696" actId="1076"/>
          <ac:spMkLst>
            <pc:docMk/>
            <pc:sldMk cId="2553877981" sldId="753"/>
            <ac:spMk id="5" creationId="{501DA0C4-8B25-42EF-9C06-9EDA12CA9133}"/>
          </ac:spMkLst>
        </pc:spChg>
        <pc:spChg chg="del">
          <ac:chgData name="Huy Hoà Huỳnh" userId="d389dea489eca758" providerId="LiveId" clId="{C61F7CD4-46AE-4DA2-B612-2945048B4626}" dt="2021-01-18T03:33:51.302" v="10444" actId="478"/>
          <ac:spMkLst>
            <pc:docMk/>
            <pc:sldMk cId="2553877981" sldId="753"/>
            <ac:spMk id="6" creationId="{9DBBFFDE-B0E4-4482-8498-F28986538ECE}"/>
          </ac:spMkLst>
        </pc:spChg>
        <pc:spChg chg="del">
          <ac:chgData name="Huy Hoà Huỳnh" userId="d389dea489eca758" providerId="LiveId" clId="{C61F7CD4-46AE-4DA2-B612-2945048B4626}" dt="2021-01-18T03:33:52.210" v="10445" actId="478"/>
          <ac:spMkLst>
            <pc:docMk/>
            <pc:sldMk cId="2553877981" sldId="753"/>
            <ac:spMk id="17" creationId="{5ABAE9D2-12D9-4C00-BFA1-F63A60A3F66F}"/>
          </ac:spMkLst>
        </pc:spChg>
        <pc:spChg chg="mod">
          <ac:chgData name="Huy Hoà Huỳnh" userId="d389dea489eca758" providerId="LiveId" clId="{C61F7CD4-46AE-4DA2-B612-2945048B4626}" dt="2021-01-18T03:35:47.073" v="10644" actId="14100"/>
          <ac:spMkLst>
            <pc:docMk/>
            <pc:sldMk cId="2553877981" sldId="753"/>
            <ac:spMk id="24" creationId="{22C063CA-DA88-4FD0-B687-F621375B3423}"/>
          </ac:spMkLst>
        </pc:spChg>
        <pc:spChg chg="del">
          <ac:chgData name="Huy Hoà Huỳnh" userId="d389dea489eca758" providerId="LiveId" clId="{C61F7CD4-46AE-4DA2-B612-2945048B4626}" dt="2021-01-18T03:33:54.358" v="10448" actId="478"/>
          <ac:spMkLst>
            <pc:docMk/>
            <pc:sldMk cId="2553877981" sldId="753"/>
            <ac:spMk id="31" creationId="{F4C37F9F-97F1-43EA-889D-1B3FCF489104}"/>
          </ac:spMkLst>
        </pc:spChg>
        <pc:spChg chg="del">
          <ac:chgData name="Huy Hoà Huỳnh" userId="d389dea489eca758" providerId="LiveId" clId="{C61F7CD4-46AE-4DA2-B612-2945048B4626}" dt="2021-01-18T03:33:55.486" v="10450" actId="478"/>
          <ac:spMkLst>
            <pc:docMk/>
            <pc:sldMk cId="2553877981" sldId="753"/>
            <ac:spMk id="32" creationId="{1E3B8519-0614-4981-8599-03E24CB24C74}"/>
          </ac:spMkLst>
        </pc:spChg>
        <pc:spChg chg="del mod">
          <ac:chgData name="Huy Hoà Huỳnh" userId="d389dea489eca758" providerId="LiveId" clId="{C61F7CD4-46AE-4DA2-B612-2945048B4626}" dt="2021-01-18T03:33:57.194" v="10453" actId="478"/>
          <ac:spMkLst>
            <pc:docMk/>
            <pc:sldMk cId="2553877981" sldId="753"/>
            <ac:spMk id="35" creationId="{1B77E211-3E68-4E7B-A39F-3B2CF1C5DCAC}"/>
          </ac:spMkLst>
        </pc:spChg>
        <pc:spChg chg="del">
          <ac:chgData name="Huy Hoà Huỳnh" userId="d389dea489eca758" providerId="LiveId" clId="{C61F7CD4-46AE-4DA2-B612-2945048B4626}" dt="2021-01-18T03:33:58.391" v="10455" actId="478"/>
          <ac:spMkLst>
            <pc:docMk/>
            <pc:sldMk cId="2553877981" sldId="753"/>
            <ac:spMk id="37" creationId="{0ABE8F5C-60BB-436B-8084-FFAE44F556B2}"/>
          </ac:spMkLst>
        </pc:spChg>
        <pc:spChg chg="del">
          <ac:chgData name="Huy Hoà Huỳnh" userId="d389dea489eca758" providerId="LiveId" clId="{C61F7CD4-46AE-4DA2-B612-2945048B4626}" dt="2021-01-18T03:33:59.847" v="10457" actId="478"/>
          <ac:spMkLst>
            <pc:docMk/>
            <pc:sldMk cId="2553877981" sldId="753"/>
            <ac:spMk id="39" creationId="{82110A78-FC60-4100-998C-CE20DBF9123C}"/>
          </ac:spMkLst>
        </pc:spChg>
        <pc:spChg chg="add del mod">
          <ac:chgData name="Huy Hoà Huỳnh" userId="d389dea489eca758" providerId="LiveId" clId="{C61F7CD4-46AE-4DA2-B612-2945048B4626}" dt="2021-01-18T03:36:26.846" v="10674" actId="478"/>
          <ac:spMkLst>
            <pc:docMk/>
            <pc:sldMk cId="2553877981" sldId="753"/>
            <ac:spMk id="40" creationId="{03A0E92B-72AF-4C37-BCD6-C0F08095EBBA}"/>
          </ac:spMkLst>
        </pc:spChg>
        <pc:spChg chg="del">
          <ac:chgData name="Huy Hoà Huỳnh" userId="d389dea489eca758" providerId="LiveId" clId="{C61F7CD4-46AE-4DA2-B612-2945048B4626}" dt="2021-01-18T03:34:01.557" v="10459" actId="478"/>
          <ac:spMkLst>
            <pc:docMk/>
            <pc:sldMk cId="2553877981" sldId="753"/>
            <ac:spMk id="42" creationId="{6E9427A6-623F-4977-B4EA-3A7039C75C09}"/>
          </ac:spMkLst>
        </pc:spChg>
        <pc:spChg chg="add del mod">
          <ac:chgData name="Huy Hoà Huỳnh" userId="d389dea489eca758" providerId="LiveId" clId="{C61F7CD4-46AE-4DA2-B612-2945048B4626}" dt="2021-01-18T03:36:27.270" v="10675" actId="478"/>
          <ac:spMkLst>
            <pc:docMk/>
            <pc:sldMk cId="2553877981" sldId="753"/>
            <ac:spMk id="43" creationId="{B0E56FDE-B402-46D9-BF1F-C2049514692F}"/>
          </ac:spMkLst>
        </pc:spChg>
        <pc:spChg chg="add mod">
          <ac:chgData name="Huy Hoà Huỳnh" userId="d389dea489eca758" providerId="LiveId" clId="{C61F7CD4-46AE-4DA2-B612-2945048B4626}" dt="2021-01-18T03:37:30.749" v="10704" actId="20577"/>
          <ac:spMkLst>
            <pc:docMk/>
            <pc:sldMk cId="2553877981" sldId="753"/>
            <ac:spMk id="44" creationId="{E5056952-EE6B-44C4-83E4-96D0606A3610}"/>
          </ac:spMkLst>
        </pc:spChg>
        <pc:spChg chg="del">
          <ac:chgData name="Huy Hoà Huỳnh" userId="d389dea489eca758" providerId="LiveId" clId="{C61F7CD4-46AE-4DA2-B612-2945048B4626}" dt="2021-01-18T03:34:03.879" v="10462" actId="478"/>
          <ac:spMkLst>
            <pc:docMk/>
            <pc:sldMk cId="2553877981" sldId="753"/>
            <ac:spMk id="45" creationId="{B0289153-6EF4-4C62-B04E-5E918A4964E0}"/>
          </ac:spMkLst>
        </pc:spChg>
        <pc:spChg chg="del">
          <ac:chgData name="Huy Hoà Huỳnh" userId="d389dea489eca758" providerId="LiveId" clId="{C61F7CD4-46AE-4DA2-B612-2945048B4626}" dt="2021-01-18T03:34:04.420" v="10463" actId="478"/>
          <ac:spMkLst>
            <pc:docMk/>
            <pc:sldMk cId="2553877981" sldId="753"/>
            <ac:spMk id="46" creationId="{E270DDA0-A619-4223-8A7C-4842CA5692A3}"/>
          </ac:spMkLst>
        </pc:spChg>
        <pc:spChg chg="add mod">
          <ac:chgData name="Huy Hoà Huỳnh" userId="d389dea489eca758" providerId="LiveId" clId="{C61F7CD4-46AE-4DA2-B612-2945048B4626}" dt="2021-01-18T03:37:39.503" v="10710" actId="1076"/>
          <ac:spMkLst>
            <pc:docMk/>
            <pc:sldMk cId="2553877981" sldId="753"/>
            <ac:spMk id="47" creationId="{F5B11D2D-8986-4104-89E6-D5F0D2981DBD}"/>
          </ac:spMkLst>
        </pc:spChg>
        <pc:spChg chg="del">
          <ac:chgData name="Huy Hoà Huỳnh" userId="d389dea489eca758" providerId="LiveId" clId="{C61F7CD4-46AE-4DA2-B612-2945048B4626}" dt="2021-01-18T03:34:06.093" v="10465" actId="478"/>
          <ac:spMkLst>
            <pc:docMk/>
            <pc:sldMk cId="2553877981" sldId="753"/>
            <ac:spMk id="54" creationId="{0AC9268F-3F64-4C57-9741-8BA5765E43FF}"/>
          </ac:spMkLst>
        </pc:spChg>
        <pc:graphicFrameChg chg="add mod modGraphic">
          <ac:chgData name="Huy Hoà Huỳnh" userId="d389dea489eca758" providerId="LiveId" clId="{C61F7CD4-46AE-4DA2-B612-2945048B4626}" dt="2021-01-18T03:39:32.593" v="11102" actId="12100"/>
          <ac:graphicFrameMkLst>
            <pc:docMk/>
            <pc:sldMk cId="2553877981" sldId="753"/>
            <ac:graphicFrameMk id="4" creationId="{5B3FFDDB-C9F6-4514-A435-7F9862C30C08}"/>
          </ac:graphicFrameMkLst>
        </pc:graphicFrameChg>
        <pc:picChg chg="add mod">
          <ac:chgData name="Huy Hoà Huỳnh" userId="d389dea489eca758" providerId="LiveId" clId="{C61F7CD4-46AE-4DA2-B612-2945048B4626}" dt="2021-01-18T03:40:42.095" v="11112" actId="1076"/>
          <ac:picMkLst>
            <pc:docMk/>
            <pc:sldMk cId="2553877981" sldId="753"/>
            <ac:picMk id="1026" creationId="{1C0E6B39-90F0-4734-83DF-EF8DD06F5C6E}"/>
          </ac:picMkLst>
        </pc:picChg>
        <pc:cxnChg chg="del mod">
          <ac:chgData name="Huy Hoà Huỳnh" userId="d389dea489eca758" providerId="LiveId" clId="{C61F7CD4-46AE-4DA2-B612-2945048B4626}" dt="2021-01-18T03:33:52.687" v="10446" actId="478"/>
          <ac:cxnSpMkLst>
            <pc:docMk/>
            <pc:sldMk cId="2553877981" sldId="753"/>
            <ac:cxnSpMk id="9" creationId="{D6CF75E3-E31A-4662-892A-5165FADEF224}"/>
          </ac:cxnSpMkLst>
        </pc:cxnChg>
        <pc:cxnChg chg="del">
          <ac:chgData name="Huy Hoà Huỳnh" userId="d389dea489eca758" providerId="LiveId" clId="{C61F7CD4-46AE-4DA2-B612-2945048B4626}" dt="2021-01-18T03:33:53.263" v="10447" actId="478"/>
          <ac:cxnSpMkLst>
            <pc:docMk/>
            <pc:sldMk cId="2553877981" sldId="753"/>
            <ac:cxnSpMk id="30" creationId="{804B4225-9F43-4CA0-A32F-ACE9B03D15C1}"/>
          </ac:cxnSpMkLst>
        </pc:cxnChg>
        <pc:cxnChg chg="del">
          <ac:chgData name="Huy Hoà Huỳnh" userId="d389dea489eca758" providerId="LiveId" clId="{C61F7CD4-46AE-4DA2-B612-2945048B4626}" dt="2021-01-18T03:33:55.017" v="10449" actId="478"/>
          <ac:cxnSpMkLst>
            <pc:docMk/>
            <pc:sldMk cId="2553877981" sldId="753"/>
            <ac:cxnSpMk id="33" creationId="{8A63E979-D13D-4BE8-8C9A-608423016EDB}"/>
          </ac:cxnSpMkLst>
        </pc:cxnChg>
        <pc:cxnChg chg="del mod">
          <ac:chgData name="Huy Hoà Huỳnh" userId="d389dea489eca758" providerId="LiveId" clId="{C61F7CD4-46AE-4DA2-B612-2945048B4626}" dt="2021-01-18T03:33:56.148" v="10451" actId="478"/>
          <ac:cxnSpMkLst>
            <pc:docMk/>
            <pc:sldMk cId="2553877981" sldId="753"/>
            <ac:cxnSpMk id="34" creationId="{0E299885-4378-4F30-BAB0-6EE59B6020FC}"/>
          </ac:cxnSpMkLst>
        </pc:cxnChg>
        <pc:cxnChg chg="del">
          <ac:chgData name="Huy Hoà Huỳnh" userId="d389dea489eca758" providerId="LiveId" clId="{C61F7CD4-46AE-4DA2-B612-2945048B4626}" dt="2021-01-18T03:33:57.815" v="10454" actId="478"/>
          <ac:cxnSpMkLst>
            <pc:docMk/>
            <pc:sldMk cId="2553877981" sldId="753"/>
            <ac:cxnSpMk id="36" creationId="{30C5F1B8-2CDB-42A1-80C0-667F8CEB17DA}"/>
          </ac:cxnSpMkLst>
        </pc:cxnChg>
        <pc:cxnChg chg="del">
          <ac:chgData name="Huy Hoà Huỳnh" userId="d389dea489eca758" providerId="LiveId" clId="{C61F7CD4-46AE-4DA2-B612-2945048B4626}" dt="2021-01-18T03:33:59.085" v="10456" actId="478"/>
          <ac:cxnSpMkLst>
            <pc:docMk/>
            <pc:sldMk cId="2553877981" sldId="753"/>
            <ac:cxnSpMk id="38" creationId="{9FAC951B-43BA-486B-9A7E-420321025510}"/>
          </ac:cxnSpMkLst>
        </pc:cxnChg>
        <pc:cxnChg chg="del mod">
          <ac:chgData name="Huy Hoà Huỳnh" userId="d389dea489eca758" providerId="LiveId" clId="{C61F7CD4-46AE-4DA2-B612-2945048B4626}" dt="2021-01-18T03:34:00.797" v="10458" actId="478"/>
          <ac:cxnSpMkLst>
            <pc:docMk/>
            <pc:sldMk cId="2553877981" sldId="753"/>
            <ac:cxnSpMk id="41" creationId="{28357C04-199E-4280-8895-741ABA1FF23F}"/>
          </ac:cxnSpMkLst>
        </pc:cxnChg>
        <pc:cxnChg chg="del mod">
          <ac:chgData name="Huy Hoà Huỳnh" userId="d389dea489eca758" providerId="LiveId" clId="{C61F7CD4-46AE-4DA2-B612-2945048B4626}" dt="2021-01-18T03:34:02.468" v="10461" actId="478"/>
          <ac:cxnSpMkLst>
            <pc:docMk/>
            <pc:sldMk cId="2553877981" sldId="753"/>
            <ac:cxnSpMk id="48" creationId="{B2A9116F-C658-4276-9232-9E838EB1EAB9}"/>
          </ac:cxnSpMkLst>
        </pc:cxnChg>
        <pc:cxnChg chg="del mod">
          <ac:chgData name="Huy Hoà Huỳnh" userId="d389dea489eca758" providerId="LiveId" clId="{C61F7CD4-46AE-4DA2-B612-2945048B4626}" dt="2021-01-18T03:34:02.081" v="10460" actId="478"/>
          <ac:cxnSpMkLst>
            <pc:docMk/>
            <pc:sldMk cId="2553877981" sldId="753"/>
            <ac:cxnSpMk id="50" creationId="{A6C7F2D6-3472-48DF-A36F-DE4508EF1437}"/>
          </ac:cxnSpMkLst>
        </pc:cxnChg>
        <pc:cxnChg chg="del mod">
          <ac:chgData name="Huy Hoà Huỳnh" userId="d389dea489eca758" providerId="LiveId" clId="{C61F7CD4-46AE-4DA2-B612-2945048B4626}" dt="2021-01-18T03:34:05.288" v="10464" actId="478"/>
          <ac:cxnSpMkLst>
            <pc:docMk/>
            <pc:sldMk cId="2553877981" sldId="753"/>
            <ac:cxnSpMk id="52" creationId="{27200BA3-5A6F-4563-9217-2C5157ED1153}"/>
          </ac:cxnSpMkLst>
        </pc:cxnChg>
      </pc:sldChg>
      <pc:sldChg chg="addSp delSp modSp add mod delAnim">
        <pc:chgData name="Huy Hoà Huỳnh" userId="d389dea489eca758" providerId="LiveId" clId="{C61F7CD4-46AE-4DA2-B612-2945048B4626}" dt="2021-01-18T03:45:43.090" v="11153" actId="20577"/>
        <pc:sldMkLst>
          <pc:docMk/>
          <pc:sldMk cId="1222409094" sldId="754"/>
        </pc:sldMkLst>
        <pc:spChg chg="add mod">
          <ac:chgData name="Huy Hoà Huỳnh" userId="d389dea489eca758" providerId="LiveId" clId="{C61F7CD4-46AE-4DA2-B612-2945048B4626}" dt="2021-01-18T03:45:43.090" v="11153" actId="20577"/>
          <ac:spMkLst>
            <pc:docMk/>
            <pc:sldMk cId="1222409094" sldId="754"/>
            <ac:spMk id="19" creationId="{0B49D66A-67B1-4DE9-A208-0B855A527664}"/>
          </ac:spMkLst>
        </pc:spChg>
        <pc:spChg chg="del">
          <ac:chgData name="Huy Hoà Huỳnh" userId="d389dea489eca758" providerId="LiveId" clId="{C61F7CD4-46AE-4DA2-B612-2945048B4626}" dt="2021-01-18T03:45:26.844" v="11142" actId="478"/>
          <ac:spMkLst>
            <pc:docMk/>
            <pc:sldMk cId="1222409094" sldId="754"/>
            <ac:spMk id="23" creationId="{D86ADF64-1AEB-41FF-8C12-7FCCACC515C9}"/>
          </ac:spMkLst>
        </pc:spChg>
        <pc:spChg chg="del">
          <ac:chgData name="Huy Hoà Huỳnh" userId="d389dea489eca758" providerId="LiveId" clId="{C61F7CD4-46AE-4DA2-B612-2945048B4626}" dt="2021-01-18T03:45:28.114" v="11143" actId="478"/>
          <ac:spMkLst>
            <pc:docMk/>
            <pc:sldMk cId="1222409094" sldId="754"/>
            <ac:spMk id="27" creationId="{A2CADB55-B706-4597-8F0F-E358C10FF1FC}"/>
          </ac:spMkLst>
        </pc:spChg>
        <pc:spChg chg="del">
          <ac:chgData name="Huy Hoà Huỳnh" userId="d389dea489eca758" providerId="LiveId" clId="{C61F7CD4-46AE-4DA2-B612-2945048B4626}" dt="2021-01-18T03:45:28.999" v="11144" actId="478"/>
          <ac:spMkLst>
            <pc:docMk/>
            <pc:sldMk cId="1222409094" sldId="754"/>
            <ac:spMk id="30" creationId="{45E7AAA2-CBCB-4689-B2FB-77C062F4A251}"/>
          </ac:spMkLst>
        </pc:spChg>
        <pc:picChg chg="add mod">
          <ac:chgData name="Huy Hoà Huỳnh" userId="d389dea489eca758" providerId="LiveId" clId="{C61F7CD4-46AE-4DA2-B612-2945048B4626}" dt="2021-01-18T03:45:38.690" v="11150" actId="1076"/>
          <ac:picMkLst>
            <pc:docMk/>
            <pc:sldMk cId="1222409094" sldId="754"/>
            <ac:picMk id="17" creationId="{AF385BFB-79B0-4835-855C-D9F1B727D02D}"/>
          </ac:picMkLst>
        </pc:picChg>
      </pc:sldChg>
      <pc:sldChg chg="addSp delSp modSp add mod modAnim">
        <pc:chgData name="Huy Hoà Huỳnh" userId="d389dea489eca758" providerId="LiveId" clId="{C61F7CD4-46AE-4DA2-B612-2945048B4626}" dt="2021-01-18T04:38:06.562" v="11878" actId="12269"/>
        <pc:sldMkLst>
          <pc:docMk/>
          <pc:sldMk cId="3296447983" sldId="755"/>
        </pc:sldMkLst>
        <pc:spChg chg="mod">
          <ac:chgData name="Huy Hoà Huỳnh" userId="d389dea489eca758" providerId="LiveId" clId="{C61F7CD4-46AE-4DA2-B612-2945048B4626}" dt="2021-01-18T04:27:44.420" v="11196" actId="14100"/>
          <ac:spMkLst>
            <pc:docMk/>
            <pc:sldMk cId="3296447983" sldId="755"/>
            <ac:spMk id="13" creationId="{59562F76-A843-4FAC-998E-E32619D8042B}"/>
          </ac:spMkLst>
        </pc:spChg>
        <pc:spChg chg="del">
          <ac:chgData name="Huy Hoà Huỳnh" userId="d389dea489eca758" providerId="LiveId" clId="{C61F7CD4-46AE-4DA2-B612-2945048B4626}" dt="2021-01-18T04:27:50.695" v="11197" actId="478"/>
          <ac:spMkLst>
            <pc:docMk/>
            <pc:sldMk cId="3296447983" sldId="755"/>
            <ac:spMk id="15" creationId="{A798ACF0-C761-46A5-8F00-CD1293DDB443}"/>
          </ac:spMkLst>
        </pc:spChg>
        <pc:spChg chg="del">
          <ac:chgData name="Huy Hoà Huỳnh" userId="d389dea489eca758" providerId="LiveId" clId="{C61F7CD4-46AE-4DA2-B612-2945048B4626}" dt="2021-01-18T04:29:46.337" v="11199" actId="478"/>
          <ac:spMkLst>
            <pc:docMk/>
            <pc:sldMk cId="3296447983" sldId="755"/>
            <ac:spMk id="19" creationId="{0B49D66A-67B1-4DE9-A208-0B855A527664}"/>
          </ac:spMkLst>
        </pc:spChg>
        <pc:spChg chg="add del mod">
          <ac:chgData name="Huy Hoà Huỳnh" userId="d389dea489eca758" providerId="LiveId" clId="{C61F7CD4-46AE-4DA2-B612-2945048B4626}" dt="2021-01-18T04:33:32.984" v="11241" actId="478"/>
          <ac:spMkLst>
            <pc:docMk/>
            <pc:sldMk cId="3296447983" sldId="755"/>
            <ac:spMk id="21" creationId="{6215E8E2-8DC8-4ADC-98AD-FE67A853B789}"/>
          </ac:spMkLst>
        </pc:spChg>
        <pc:graphicFrameChg chg="add mod modGraphic">
          <ac:chgData name="Huy Hoà Huỳnh" userId="d389dea489eca758" providerId="LiveId" clId="{C61F7CD4-46AE-4DA2-B612-2945048B4626}" dt="2021-01-18T04:38:06.562" v="11878" actId="12269"/>
          <ac:graphicFrameMkLst>
            <pc:docMk/>
            <pc:sldMk cId="3296447983" sldId="755"/>
            <ac:graphicFrameMk id="3" creationId="{2525F42A-F446-4459-AB85-B984446498B5}"/>
          </ac:graphicFrameMkLst>
        </pc:graphicFrameChg>
        <pc:picChg chg="del">
          <ac:chgData name="Huy Hoà Huỳnh" userId="d389dea489eca758" providerId="LiveId" clId="{C61F7CD4-46AE-4DA2-B612-2945048B4626}" dt="2021-01-18T04:29:45.171" v="11198" actId="478"/>
          <ac:picMkLst>
            <pc:docMk/>
            <pc:sldMk cId="3296447983" sldId="755"/>
            <ac:picMk id="17" creationId="{AF385BFB-79B0-4835-855C-D9F1B727D02D}"/>
          </ac:picMkLst>
        </pc:picChg>
      </pc:sldChg>
      <pc:sldChg chg="addSp delSp modSp add mod modAnim">
        <pc:chgData name="Huy Hoà Huỳnh" userId="d389dea489eca758" providerId="LiveId" clId="{C61F7CD4-46AE-4DA2-B612-2945048B4626}" dt="2021-01-18T05:35:49.596" v="12334"/>
        <pc:sldMkLst>
          <pc:docMk/>
          <pc:sldMk cId="2657697147" sldId="756"/>
        </pc:sldMkLst>
        <pc:spChg chg="add del mod">
          <ac:chgData name="Huy Hoà Huỳnh" userId="d389dea489eca758" providerId="LiveId" clId="{C61F7CD4-46AE-4DA2-B612-2945048B4626}" dt="2021-01-18T05:24:57.531" v="11909" actId="478"/>
          <ac:spMkLst>
            <pc:docMk/>
            <pc:sldMk cId="2657697147" sldId="756"/>
            <ac:spMk id="5" creationId="{812B32BD-A2DD-403D-A26B-CBCD01EFE7CC}"/>
          </ac:spMkLst>
        </pc:spChg>
        <pc:spChg chg="add del mod">
          <ac:chgData name="Huy Hoà Huỳnh" userId="d389dea489eca758" providerId="LiveId" clId="{C61F7CD4-46AE-4DA2-B612-2945048B4626}" dt="2021-01-18T05:25:32.893" v="11912"/>
          <ac:spMkLst>
            <pc:docMk/>
            <pc:sldMk cId="2657697147" sldId="756"/>
            <ac:spMk id="6" creationId="{DFE45E0C-4689-40E7-B866-D78713D1C971}"/>
          </ac:spMkLst>
        </pc:spChg>
        <pc:spChg chg="add mod">
          <ac:chgData name="Huy Hoà Huỳnh" userId="d389dea489eca758" providerId="LiveId" clId="{C61F7CD4-46AE-4DA2-B612-2945048B4626}" dt="2021-01-18T05:10:13.862" v="11893" actId="1076"/>
          <ac:spMkLst>
            <pc:docMk/>
            <pc:sldMk cId="2657697147" sldId="756"/>
            <ac:spMk id="17" creationId="{80BA172E-BEA9-4E97-8E1F-C7DE6A85FE01}"/>
          </ac:spMkLst>
        </pc:spChg>
        <pc:spChg chg="add mod">
          <ac:chgData name="Huy Hoà Huỳnh" userId="d389dea489eca758" providerId="LiveId" clId="{C61F7CD4-46AE-4DA2-B612-2945048B4626}" dt="2021-01-18T05:25:51.955" v="11924" actId="20577"/>
          <ac:spMkLst>
            <pc:docMk/>
            <pc:sldMk cId="2657697147" sldId="756"/>
            <ac:spMk id="19" creationId="{F62B1B35-0A3B-413F-8AB6-B45B4CCB0596}"/>
          </ac:spMkLst>
        </pc:spChg>
        <pc:spChg chg="add del mod">
          <ac:chgData name="Huy Hoà Huỳnh" userId="d389dea489eca758" providerId="LiveId" clId="{C61F7CD4-46AE-4DA2-B612-2945048B4626}" dt="2021-01-18T05:29:17.500" v="11936" actId="478"/>
          <ac:spMkLst>
            <pc:docMk/>
            <pc:sldMk cId="2657697147" sldId="756"/>
            <ac:spMk id="21" creationId="{AEBD5ADC-4059-4DEE-9A76-395B58F776EC}"/>
          </ac:spMkLst>
        </pc:spChg>
        <pc:spChg chg="add mod">
          <ac:chgData name="Huy Hoà Huỳnh" userId="d389dea489eca758" providerId="LiveId" clId="{C61F7CD4-46AE-4DA2-B612-2945048B4626}" dt="2021-01-18T05:33:11.536" v="11988" actId="1076"/>
          <ac:spMkLst>
            <pc:docMk/>
            <pc:sldMk cId="2657697147" sldId="756"/>
            <ac:spMk id="23" creationId="{BF438A85-996A-470F-9627-C182EF5F55E8}"/>
          </ac:spMkLst>
        </pc:spChg>
        <pc:spChg chg="add mod">
          <ac:chgData name="Huy Hoà Huỳnh" userId="d389dea489eca758" providerId="LiveId" clId="{C61F7CD4-46AE-4DA2-B612-2945048B4626}" dt="2021-01-18T05:32:42.567" v="11976" actId="20577"/>
          <ac:spMkLst>
            <pc:docMk/>
            <pc:sldMk cId="2657697147" sldId="756"/>
            <ac:spMk id="26" creationId="{291F347F-D424-459B-A0D5-3E8390188069}"/>
          </ac:spMkLst>
        </pc:spChg>
        <pc:spChg chg="add mod">
          <ac:chgData name="Huy Hoà Huỳnh" userId="d389dea489eca758" providerId="LiveId" clId="{C61F7CD4-46AE-4DA2-B612-2945048B4626}" dt="2021-01-18T05:33:24.064" v="11990" actId="1076"/>
          <ac:spMkLst>
            <pc:docMk/>
            <pc:sldMk cId="2657697147" sldId="756"/>
            <ac:spMk id="28" creationId="{D66E4BB8-5948-4606-80FF-5206F04C9202}"/>
          </ac:spMkLst>
        </pc:spChg>
        <pc:spChg chg="add mod">
          <ac:chgData name="Huy Hoà Huỳnh" userId="d389dea489eca758" providerId="LiveId" clId="{C61F7CD4-46AE-4DA2-B612-2945048B4626}" dt="2021-01-18T05:33:48.272" v="12002" actId="1076"/>
          <ac:spMkLst>
            <pc:docMk/>
            <pc:sldMk cId="2657697147" sldId="756"/>
            <ac:spMk id="32" creationId="{490BF456-94B7-45B2-ABE7-368E1E7EBE80}"/>
          </ac:spMkLst>
        </pc:spChg>
        <pc:spChg chg="add mod">
          <ac:chgData name="Huy Hoà Huỳnh" userId="d389dea489eca758" providerId="LiveId" clId="{C61F7CD4-46AE-4DA2-B612-2945048B4626}" dt="2021-01-18T05:35:34.239" v="12331" actId="1076"/>
          <ac:spMkLst>
            <pc:docMk/>
            <pc:sldMk cId="2657697147" sldId="756"/>
            <ac:spMk id="33" creationId="{05812C49-1EA5-4629-8AB9-4E902ABCE743}"/>
          </ac:spMkLst>
        </pc:spChg>
        <pc:graphicFrameChg chg="del">
          <ac:chgData name="Huy Hoà Huỳnh" userId="d389dea489eca758" providerId="LiveId" clId="{C61F7CD4-46AE-4DA2-B612-2945048B4626}" dt="2021-01-18T04:38:22.037" v="11880" actId="478"/>
          <ac:graphicFrameMkLst>
            <pc:docMk/>
            <pc:sldMk cId="2657697147" sldId="756"/>
            <ac:graphicFrameMk id="3" creationId="{2525F42A-F446-4459-AB85-B984446498B5}"/>
          </ac:graphicFrameMkLst>
        </pc:graphicFrameChg>
        <pc:picChg chg="add mod">
          <ac:chgData name="Huy Hoà Huỳnh" userId="d389dea489eca758" providerId="LiveId" clId="{C61F7CD4-46AE-4DA2-B612-2945048B4626}" dt="2021-01-18T05:10:04.807" v="11889" actId="1076"/>
          <ac:picMkLst>
            <pc:docMk/>
            <pc:sldMk cId="2657697147" sldId="756"/>
            <ac:picMk id="15" creationId="{073D409F-D008-4843-843C-A1FCD7C2AAD3}"/>
          </ac:picMkLst>
        </pc:picChg>
        <pc:cxnChg chg="add del">
          <ac:chgData name="Huy Hoà Huỳnh" userId="d389dea489eca758" providerId="LiveId" clId="{C61F7CD4-46AE-4DA2-B612-2945048B4626}" dt="2021-01-18T05:29:17.078" v="11935" actId="478"/>
          <ac:cxnSpMkLst>
            <pc:docMk/>
            <pc:sldMk cId="2657697147" sldId="756"/>
            <ac:cxnSpMk id="11" creationId="{3017E056-3C78-49E6-A0B2-8322CE57BD7F}"/>
          </ac:cxnSpMkLst>
        </pc:cxnChg>
        <pc:cxnChg chg="add mod">
          <ac:chgData name="Huy Hoà Huỳnh" userId="d389dea489eca758" providerId="LiveId" clId="{C61F7CD4-46AE-4DA2-B612-2945048B4626}" dt="2021-01-18T05:32:10.481" v="11950" actId="1076"/>
          <ac:cxnSpMkLst>
            <pc:docMk/>
            <pc:sldMk cId="2657697147" sldId="756"/>
            <ac:cxnSpMk id="22" creationId="{AEC6DF96-338A-481A-B67D-3FD272AB0A69}"/>
          </ac:cxnSpMkLst>
        </pc:cxnChg>
        <pc:cxnChg chg="add mod">
          <ac:chgData name="Huy Hoà Huỳnh" userId="d389dea489eca758" providerId="LiveId" clId="{C61F7CD4-46AE-4DA2-B612-2945048B4626}" dt="2021-01-18T05:32:16.345" v="11952" actId="14100"/>
          <ac:cxnSpMkLst>
            <pc:docMk/>
            <pc:sldMk cId="2657697147" sldId="756"/>
            <ac:cxnSpMk id="24" creationId="{D7D0B3E4-D4C7-40E2-AAC3-A4A38D8B027A}"/>
          </ac:cxnSpMkLst>
        </pc:cxnChg>
        <pc:cxnChg chg="add mod">
          <ac:chgData name="Huy Hoà Huỳnh" userId="d389dea489eca758" providerId="LiveId" clId="{C61F7CD4-46AE-4DA2-B612-2945048B4626}" dt="2021-01-18T05:33:22.048" v="11989" actId="14100"/>
          <ac:cxnSpMkLst>
            <pc:docMk/>
            <pc:sldMk cId="2657697147" sldId="756"/>
            <ac:cxnSpMk id="27" creationId="{0BF2C3B2-E3EA-4C52-A190-F2490CA7444F}"/>
          </ac:cxnSpMkLst>
        </pc:cxnChg>
        <pc:cxnChg chg="add mod">
          <ac:chgData name="Huy Hoà Huỳnh" userId="d389dea489eca758" providerId="LiveId" clId="{C61F7CD4-46AE-4DA2-B612-2945048B4626}" dt="2021-01-18T05:33:30.568" v="11992" actId="14100"/>
          <ac:cxnSpMkLst>
            <pc:docMk/>
            <pc:sldMk cId="2657697147" sldId="756"/>
            <ac:cxnSpMk id="30" creationId="{F075692A-DAE9-4296-8AD3-4F7D1B180673}"/>
          </ac:cxnSpMkLst>
        </pc:cxnChg>
      </pc:sldChg>
      <pc:sldChg chg="addSp delSp modSp add mod delAnim modAnim">
        <pc:chgData name="Huy Hoà Huỳnh" userId="d389dea489eca758" providerId="LiveId" clId="{C61F7CD4-46AE-4DA2-B612-2945048B4626}" dt="2021-01-18T06:01:31.971" v="12709" actId="1076"/>
        <pc:sldMkLst>
          <pc:docMk/>
          <pc:sldMk cId="9054994" sldId="757"/>
        </pc:sldMkLst>
        <pc:spChg chg="mod">
          <ac:chgData name="Huy Hoà Huỳnh" userId="d389dea489eca758" providerId="LiveId" clId="{C61F7CD4-46AE-4DA2-B612-2945048B4626}" dt="2021-01-18T05:37:31.796" v="12342"/>
          <ac:spMkLst>
            <pc:docMk/>
            <pc:sldMk cId="9054994" sldId="757"/>
            <ac:spMk id="19" creationId="{F62B1B35-0A3B-413F-8AB6-B45B4CCB0596}"/>
          </ac:spMkLst>
        </pc:spChg>
        <pc:spChg chg="del mod">
          <ac:chgData name="Huy Hoà Huỳnh" userId="d389dea489eca758" providerId="LiveId" clId="{C61F7CD4-46AE-4DA2-B612-2945048B4626}" dt="2021-01-18T05:37:36.884" v="12345" actId="478"/>
          <ac:spMkLst>
            <pc:docMk/>
            <pc:sldMk cId="9054994" sldId="757"/>
            <ac:spMk id="21" creationId="{AEBD5ADC-4059-4DEE-9A76-395B58F776EC}"/>
          </ac:spMkLst>
        </pc:spChg>
        <pc:spChg chg="del">
          <ac:chgData name="Huy Hoà Huỳnh" userId="d389dea489eca758" providerId="LiveId" clId="{C61F7CD4-46AE-4DA2-B612-2945048B4626}" dt="2021-01-18T05:37:39.115" v="12347" actId="478"/>
          <ac:spMkLst>
            <pc:docMk/>
            <pc:sldMk cId="9054994" sldId="757"/>
            <ac:spMk id="23" creationId="{BF438A85-996A-470F-9627-C182EF5F55E8}"/>
          </ac:spMkLst>
        </pc:spChg>
        <pc:spChg chg="del">
          <ac:chgData name="Huy Hoà Huỳnh" userId="d389dea489eca758" providerId="LiveId" clId="{C61F7CD4-46AE-4DA2-B612-2945048B4626}" dt="2021-01-18T05:37:43.451" v="12352" actId="478"/>
          <ac:spMkLst>
            <pc:docMk/>
            <pc:sldMk cId="9054994" sldId="757"/>
            <ac:spMk id="26" creationId="{291F347F-D424-459B-A0D5-3E8390188069}"/>
          </ac:spMkLst>
        </pc:spChg>
        <pc:spChg chg="del">
          <ac:chgData name="Huy Hoà Huỳnh" userId="d389dea489eca758" providerId="LiveId" clId="{C61F7CD4-46AE-4DA2-B612-2945048B4626}" dt="2021-01-18T05:37:44.309" v="12353" actId="478"/>
          <ac:spMkLst>
            <pc:docMk/>
            <pc:sldMk cId="9054994" sldId="757"/>
            <ac:spMk id="28" creationId="{D66E4BB8-5948-4606-80FF-5206F04C9202}"/>
          </ac:spMkLst>
        </pc:spChg>
        <pc:spChg chg="add mod">
          <ac:chgData name="Huy Hoà Huỳnh" userId="d389dea489eca758" providerId="LiveId" clId="{C61F7CD4-46AE-4DA2-B612-2945048B4626}" dt="2021-01-18T06:00:51.778" v="12684" actId="1076"/>
          <ac:spMkLst>
            <pc:docMk/>
            <pc:sldMk cId="9054994" sldId="757"/>
            <ac:spMk id="29" creationId="{0093070F-E2DA-4E28-975C-83B6DCE360DD}"/>
          </ac:spMkLst>
        </pc:spChg>
        <pc:spChg chg="del">
          <ac:chgData name="Huy Hoà Huỳnh" userId="d389dea489eca758" providerId="LiveId" clId="{C61F7CD4-46AE-4DA2-B612-2945048B4626}" dt="2021-01-18T05:37:40.994" v="12349" actId="478"/>
          <ac:spMkLst>
            <pc:docMk/>
            <pc:sldMk cId="9054994" sldId="757"/>
            <ac:spMk id="32" creationId="{490BF456-94B7-45B2-ABE7-368E1E7EBE80}"/>
          </ac:spMkLst>
        </pc:spChg>
        <pc:spChg chg="mod">
          <ac:chgData name="Huy Hoà Huỳnh" userId="d389dea489eca758" providerId="LiveId" clId="{C61F7CD4-46AE-4DA2-B612-2945048B4626}" dt="2021-01-18T05:47:50.193" v="12592" actId="1076"/>
          <ac:spMkLst>
            <pc:docMk/>
            <pc:sldMk cId="9054994" sldId="757"/>
            <ac:spMk id="33" creationId="{05812C49-1EA5-4629-8AB9-4E902ABCE743}"/>
          </ac:spMkLst>
        </pc:spChg>
        <pc:spChg chg="add mod">
          <ac:chgData name="Huy Hoà Huỳnh" userId="d389dea489eca758" providerId="LiveId" clId="{C61F7CD4-46AE-4DA2-B612-2945048B4626}" dt="2021-01-18T05:59:57.625" v="12670" actId="1076"/>
          <ac:spMkLst>
            <pc:docMk/>
            <pc:sldMk cId="9054994" sldId="757"/>
            <ac:spMk id="34" creationId="{39BF2CC0-B6E1-401C-B67D-9911F8FEA348}"/>
          </ac:spMkLst>
        </pc:spChg>
        <pc:spChg chg="add mod">
          <ac:chgData name="Huy Hoà Huỳnh" userId="d389dea489eca758" providerId="LiveId" clId="{C61F7CD4-46AE-4DA2-B612-2945048B4626}" dt="2021-01-18T06:00:55.539" v="12686" actId="1076"/>
          <ac:spMkLst>
            <pc:docMk/>
            <pc:sldMk cId="9054994" sldId="757"/>
            <ac:spMk id="36" creationId="{66780DCC-8279-4E62-8253-DB9A323BAAD5}"/>
          </ac:spMkLst>
        </pc:spChg>
        <pc:spChg chg="add mod">
          <ac:chgData name="Huy Hoà Huỳnh" userId="d389dea489eca758" providerId="LiveId" clId="{C61F7CD4-46AE-4DA2-B612-2945048B4626}" dt="2021-01-18T06:01:08.218" v="12703" actId="20577"/>
          <ac:spMkLst>
            <pc:docMk/>
            <pc:sldMk cId="9054994" sldId="757"/>
            <ac:spMk id="38" creationId="{98844922-C31A-4A6A-9C82-3CC429970BB1}"/>
          </ac:spMkLst>
        </pc:spChg>
        <pc:spChg chg="add mod">
          <ac:chgData name="Huy Hoà Huỳnh" userId="d389dea489eca758" providerId="LiveId" clId="{C61F7CD4-46AE-4DA2-B612-2945048B4626}" dt="2021-01-18T06:01:31.971" v="12709" actId="1076"/>
          <ac:spMkLst>
            <pc:docMk/>
            <pc:sldMk cId="9054994" sldId="757"/>
            <ac:spMk id="40" creationId="{8C137519-F4CE-4B25-BA87-99C0B36600FC}"/>
          </ac:spMkLst>
        </pc:spChg>
        <pc:cxnChg chg="del">
          <ac:chgData name="Huy Hoà Huỳnh" userId="d389dea489eca758" providerId="LiveId" clId="{C61F7CD4-46AE-4DA2-B612-2945048B4626}" dt="2021-01-18T05:37:35.019" v="12343" actId="478"/>
          <ac:cxnSpMkLst>
            <pc:docMk/>
            <pc:sldMk cId="9054994" sldId="757"/>
            <ac:cxnSpMk id="11" creationId="{3017E056-3C78-49E6-A0B2-8322CE57BD7F}"/>
          </ac:cxnSpMkLst>
        </pc:cxnChg>
        <pc:cxnChg chg="del">
          <ac:chgData name="Huy Hoà Huỳnh" userId="d389dea489eca758" providerId="LiveId" clId="{C61F7CD4-46AE-4DA2-B612-2945048B4626}" dt="2021-01-18T05:37:37.435" v="12346" actId="478"/>
          <ac:cxnSpMkLst>
            <pc:docMk/>
            <pc:sldMk cId="9054994" sldId="757"/>
            <ac:cxnSpMk id="22" creationId="{AEC6DF96-338A-481A-B67D-3FD272AB0A69}"/>
          </ac:cxnSpMkLst>
        </pc:cxnChg>
        <pc:cxnChg chg="del">
          <ac:chgData name="Huy Hoà Huỳnh" userId="d389dea489eca758" providerId="LiveId" clId="{C61F7CD4-46AE-4DA2-B612-2945048B4626}" dt="2021-01-18T05:37:39.875" v="12348" actId="478"/>
          <ac:cxnSpMkLst>
            <pc:docMk/>
            <pc:sldMk cId="9054994" sldId="757"/>
            <ac:cxnSpMk id="24" creationId="{D7D0B3E4-D4C7-40E2-AAC3-A4A38D8B027A}"/>
          </ac:cxnSpMkLst>
        </pc:cxnChg>
        <pc:cxnChg chg="add mod">
          <ac:chgData name="Huy Hoà Huỳnh" userId="d389dea489eca758" providerId="LiveId" clId="{C61F7CD4-46AE-4DA2-B612-2945048B4626}" dt="2021-01-18T06:00:49.675" v="12683" actId="14100"/>
          <ac:cxnSpMkLst>
            <pc:docMk/>
            <pc:sldMk cId="9054994" sldId="757"/>
            <ac:cxnSpMk id="25" creationId="{FEABB25A-53B9-49DD-9CC8-158433D4D757}"/>
          </ac:cxnSpMkLst>
        </pc:cxnChg>
        <pc:cxnChg chg="del">
          <ac:chgData name="Huy Hoà Huỳnh" userId="d389dea489eca758" providerId="LiveId" clId="{C61F7CD4-46AE-4DA2-B612-2945048B4626}" dt="2021-01-18T05:37:41.753" v="12350" actId="478"/>
          <ac:cxnSpMkLst>
            <pc:docMk/>
            <pc:sldMk cId="9054994" sldId="757"/>
            <ac:cxnSpMk id="27" creationId="{0BF2C3B2-E3EA-4C52-A190-F2490CA7444F}"/>
          </ac:cxnSpMkLst>
        </pc:cxnChg>
        <pc:cxnChg chg="del">
          <ac:chgData name="Huy Hoà Huỳnh" userId="d389dea489eca758" providerId="LiveId" clId="{C61F7CD4-46AE-4DA2-B612-2945048B4626}" dt="2021-01-18T05:37:42.500" v="12351" actId="478"/>
          <ac:cxnSpMkLst>
            <pc:docMk/>
            <pc:sldMk cId="9054994" sldId="757"/>
            <ac:cxnSpMk id="30" creationId="{F075692A-DAE9-4296-8AD3-4F7D1B180673}"/>
          </ac:cxnSpMkLst>
        </pc:cxnChg>
        <pc:cxnChg chg="add mod">
          <ac:chgData name="Huy Hoà Huỳnh" userId="d389dea489eca758" providerId="LiveId" clId="{C61F7CD4-46AE-4DA2-B612-2945048B4626}" dt="2021-01-18T05:59:50.954" v="12666" actId="571"/>
          <ac:cxnSpMkLst>
            <pc:docMk/>
            <pc:sldMk cId="9054994" sldId="757"/>
            <ac:cxnSpMk id="31" creationId="{DF4092E9-2D76-44C1-8CDA-CC0FBDEA0A3C}"/>
          </ac:cxnSpMkLst>
        </pc:cxnChg>
        <pc:cxnChg chg="add mod">
          <ac:chgData name="Huy Hoà Huỳnh" userId="d389dea489eca758" providerId="LiveId" clId="{C61F7CD4-46AE-4DA2-B612-2945048B4626}" dt="2021-01-18T06:00:53.931" v="12685" actId="14100"/>
          <ac:cxnSpMkLst>
            <pc:docMk/>
            <pc:sldMk cId="9054994" sldId="757"/>
            <ac:cxnSpMk id="35" creationId="{0E573E67-BCED-42EA-AEAE-1D5E6D1C9E16}"/>
          </ac:cxnSpMkLst>
        </pc:cxnChg>
        <pc:cxnChg chg="add mod">
          <ac:chgData name="Huy Hoà Huỳnh" userId="d389dea489eca758" providerId="LiveId" clId="{C61F7CD4-46AE-4DA2-B612-2945048B4626}" dt="2021-01-18T06:01:01.986" v="12689" actId="14100"/>
          <ac:cxnSpMkLst>
            <pc:docMk/>
            <pc:sldMk cId="9054994" sldId="757"/>
            <ac:cxnSpMk id="37" creationId="{60040049-E773-4C46-BE3E-1EA6D2B2CC67}"/>
          </ac:cxnSpMkLst>
        </pc:cxnChg>
        <pc:cxnChg chg="add mod">
          <ac:chgData name="Huy Hoà Huỳnh" userId="d389dea489eca758" providerId="LiveId" clId="{C61F7CD4-46AE-4DA2-B612-2945048B4626}" dt="2021-01-18T06:01:24.514" v="12705" actId="14100"/>
          <ac:cxnSpMkLst>
            <pc:docMk/>
            <pc:sldMk cId="9054994" sldId="757"/>
            <ac:cxnSpMk id="39" creationId="{85F347DC-DA8C-49A5-B979-D12846301020}"/>
          </ac:cxnSpMkLst>
        </pc:cxnChg>
      </pc:sldChg>
      <pc:sldChg chg="addSp delSp modSp add mod delAnim modAnim">
        <pc:chgData name="Huy Hoà Huỳnh" userId="d389dea489eca758" providerId="LiveId" clId="{C61F7CD4-46AE-4DA2-B612-2945048B4626}" dt="2021-01-24T07:49:42.481" v="18012" actId="1076"/>
        <pc:sldMkLst>
          <pc:docMk/>
          <pc:sldMk cId="1761588375" sldId="758"/>
        </pc:sldMkLst>
        <pc:spChg chg="add mod">
          <ac:chgData name="Huy Hoà Huỳnh" userId="d389dea489eca758" providerId="LiveId" clId="{C61F7CD4-46AE-4DA2-B612-2945048B4626}" dt="2021-01-18T06:09:20.426" v="12960" actId="1076"/>
          <ac:spMkLst>
            <pc:docMk/>
            <pc:sldMk cId="1761588375" sldId="758"/>
            <ac:spMk id="5" creationId="{996367C2-3613-40FA-8171-27615A6EBFF6}"/>
          </ac:spMkLst>
        </pc:spChg>
        <pc:spChg chg="mod">
          <ac:chgData name="Huy Hoà Huỳnh" userId="d389dea489eca758" providerId="LiveId" clId="{C61F7CD4-46AE-4DA2-B612-2945048B4626}" dt="2021-01-18T06:02:08.348" v="12800" actId="14100"/>
          <ac:spMkLst>
            <pc:docMk/>
            <pc:sldMk cId="1761588375" sldId="758"/>
            <ac:spMk id="13" creationId="{59562F76-A843-4FAC-998E-E32619D8042B}"/>
          </ac:spMkLst>
        </pc:spChg>
        <pc:spChg chg="del">
          <ac:chgData name="Huy Hoà Huỳnh" userId="d389dea489eca758" providerId="LiveId" clId="{C61F7CD4-46AE-4DA2-B612-2945048B4626}" dt="2021-01-18T06:02:10.562" v="12802" actId="478"/>
          <ac:spMkLst>
            <pc:docMk/>
            <pc:sldMk cId="1761588375" sldId="758"/>
            <ac:spMk id="17" creationId="{80BA172E-BEA9-4E97-8E1F-C7DE6A85FE01}"/>
          </ac:spMkLst>
        </pc:spChg>
        <pc:spChg chg="del">
          <ac:chgData name="Huy Hoà Huỳnh" userId="d389dea489eca758" providerId="LiveId" clId="{C61F7CD4-46AE-4DA2-B612-2945048B4626}" dt="2021-01-18T06:02:11.517" v="12803" actId="478"/>
          <ac:spMkLst>
            <pc:docMk/>
            <pc:sldMk cId="1761588375" sldId="758"/>
            <ac:spMk id="19" creationId="{F62B1B35-0A3B-413F-8AB6-B45B4CCB0596}"/>
          </ac:spMkLst>
        </pc:spChg>
        <pc:spChg chg="add mod">
          <ac:chgData name="Huy Hoà Huỳnh" userId="d389dea489eca758" providerId="LiveId" clId="{C61F7CD4-46AE-4DA2-B612-2945048B4626}" dt="2021-01-24T07:49:42.481" v="18012" actId="1076"/>
          <ac:spMkLst>
            <pc:docMk/>
            <pc:sldMk cId="1761588375" sldId="758"/>
            <ac:spMk id="27" creationId="{321D6462-7C19-45A2-8A69-DCDFFDB9353F}"/>
          </ac:spMkLst>
        </pc:spChg>
        <pc:spChg chg="add mod">
          <ac:chgData name="Huy Hoà Huỳnh" userId="d389dea489eca758" providerId="LiveId" clId="{C61F7CD4-46AE-4DA2-B612-2945048B4626}" dt="2021-01-18T06:04:11.604" v="12879" actId="20577"/>
          <ac:spMkLst>
            <pc:docMk/>
            <pc:sldMk cId="1761588375" sldId="758"/>
            <ac:spMk id="28" creationId="{25F734B9-5110-4F12-8BBF-2D40DD765785}"/>
          </ac:spMkLst>
        </pc:spChg>
        <pc:spChg chg="del">
          <ac:chgData name="Huy Hoà Huỳnh" userId="d389dea489eca758" providerId="LiveId" clId="{C61F7CD4-46AE-4DA2-B612-2945048B4626}" dt="2021-01-18T06:02:14.349" v="12806" actId="478"/>
          <ac:spMkLst>
            <pc:docMk/>
            <pc:sldMk cId="1761588375" sldId="758"/>
            <ac:spMk id="29" creationId="{0093070F-E2DA-4E28-975C-83B6DCE360DD}"/>
          </ac:spMkLst>
        </pc:spChg>
        <pc:spChg chg="add mod">
          <ac:chgData name="Huy Hoà Huỳnh" userId="d389dea489eca758" providerId="LiveId" clId="{C61F7CD4-46AE-4DA2-B612-2945048B4626}" dt="2021-01-18T06:08:35.429" v="12921" actId="113"/>
          <ac:spMkLst>
            <pc:docMk/>
            <pc:sldMk cId="1761588375" sldId="758"/>
            <ac:spMk id="30" creationId="{3C9A1479-0ECE-4AFD-8910-A28D4DFE2936}"/>
          </ac:spMkLst>
        </pc:spChg>
        <pc:spChg chg="add mod">
          <ac:chgData name="Huy Hoà Huỳnh" userId="d389dea489eca758" providerId="LiveId" clId="{C61F7CD4-46AE-4DA2-B612-2945048B4626}" dt="2021-01-18T06:10:44.961" v="13125" actId="20577"/>
          <ac:spMkLst>
            <pc:docMk/>
            <pc:sldMk cId="1761588375" sldId="758"/>
            <ac:spMk id="32" creationId="{587381F8-5A29-411B-B9F9-71FB4B07638D}"/>
          </ac:spMkLst>
        </pc:spChg>
        <pc:spChg chg="del mod">
          <ac:chgData name="Huy Hoà Huỳnh" userId="d389dea489eca758" providerId="LiveId" clId="{C61F7CD4-46AE-4DA2-B612-2945048B4626}" dt="2021-01-18T06:02:13.089" v="12805" actId="478"/>
          <ac:spMkLst>
            <pc:docMk/>
            <pc:sldMk cId="1761588375" sldId="758"/>
            <ac:spMk id="33" creationId="{05812C49-1EA5-4629-8AB9-4E902ABCE743}"/>
          </ac:spMkLst>
        </pc:spChg>
        <pc:spChg chg="del">
          <ac:chgData name="Huy Hoà Huỳnh" userId="d389dea489eca758" providerId="LiveId" clId="{C61F7CD4-46AE-4DA2-B612-2945048B4626}" dt="2021-01-18T06:02:14.349" v="12806" actId="478"/>
          <ac:spMkLst>
            <pc:docMk/>
            <pc:sldMk cId="1761588375" sldId="758"/>
            <ac:spMk id="34" creationId="{39BF2CC0-B6E1-401C-B67D-9911F8FEA348}"/>
          </ac:spMkLst>
        </pc:spChg>
        <pc:spChg chg="del">
          <ac:chgData name="Huy Hoà Huỳnh" userId="d389dea489eca758" providerId="LiveId" clId="{C61F7CD4-46AE-4DA2-B612-2945048B4626}" dt="2021-01-18T06:02:14.349" v="12806" actId="478"/>
          <ac:spMkLst>
            <pc:docMk/>
            <pc:sldMk cId="1761588375" sldId="758"/>
            <ac:spMk id="36" creationId="{66780DCC-8279-4E62-8253-DB9A323BAAD5}"/>
          </ac:spMkLst>
        </pc:spChg>
        <pc:spChg chg="del">
          <ac:chgData name="Huy Hoà Huỳnh" userId="d389dea489eca758" providerId="LiveId" clId="{C61F7CD4-46AE-4DA2-B612-2945048B4626}" dt="2021-01-18T06:02:14.349" v="12806" actId="478"/>
          <ac:spMkLst>
            <pc:docMk/>
            <pc:sldMk cId="1761588375" sldId="758"/>
            <ac:spMk id="38" creationId="{98844922-C31A-4A6A-9C82-3CC429970BB1}"/>
          </ac:spMkLst>
        </pc:spChg>
        <pc:spChg chg="del">
          <ac:chgData name="Huy Hoà Huỳnh" userId="d389dea489eca758" providerId="LiveId" clId="{C61F7CD4-46AE-4DA2-B612-2945048B4626}" dt="2021-01-18T06:02:14.349" v="12806" actId="478"/>
          <ac:spMkLst>
            <pc:docMk/>
            <pc:sldMk cId="1761588375" sldId="758"/>
            <ac:spMk id="40" creationId="{8C137519-F4CE-4B25-BA87-99C0B36600FC}"/>
          </ac:spMkLst>
        </pc:spChg>
        <pc:spChg chg="add mod">
          <ac:chgData name="Huy Hoà Huỳnh" userId="d389dea489eca758" providerId="LiveId" clId="{C61F7CD4-46AE-4DA2-B612-2945048B4626}" dt="2021-01-18T06:09:04.427" v="12951" actId="1076"/>
          <ac:spMkLst>
            <pc:docMk/>
            <pc:sldMk cId="1761588375" sldId="758"/>
            <ac:spMk id="42" creationId="{0AE92755-5515-4C16-84A1-890B9CC1939A}"/>
          </ac:spMkLst>
        </pc:spChg>
        <pc:spChg chg="add mod">
          <ac:chgData name="Huy Hoà Huỳnh" userId="d389dea489eca758" providerId="LiveId" clId="{C61F7CD4-46AE-4DA2-B612-2945048B4626}" dt="2021-01-18T06:08:47.344" v="12932" actId="20577"/>
          <ac:spMkLst>
            <pc:docMk/>
            <pc:sldMk cId="1761588375" sldId="758"/>
            <ac:spMk id="44" creationId="{73BA8E19-9102-48A2-85C0-412362EB1952}"/>
          </ac:spMkLst>
        </pc:spChg>
        <pc:spChg chg="add mod">
          <ac:chgData name="Huy Hoà Huỳnh" userId="d389dea489eca758" providerId="LiveId" clId="{C61F7CD4-46AE-4DA2-B612-2945048B4626}" dt="2021-01-18T06:09:22.966" v="12961" actId="571"/>
          <ac:spMkLst>
            <pc:docMk/>
            <pc:sldMk cId="1761588375" sldId="758"/>
            <ac:spMk id="45" creationId="{6EC2D45F-08BC-4E58-8D2F-C39CFEDC1EF8}"/>
          </ac:spMkLst>
        </pc:spChg>
        <pc:spChg chg="add mod">
          <ac:chgData name="Huy Hoà Huỳnh" userId="d389dea489eca758" providerId="LiveId" clId="{C61F7CD4-46AE-4DA2-B612-2945048B4626}" dt="2021-01-18T06:10:52.102" v="13126" actId="20577"/>
          <ac:spMkLst>
            <pc:docMk/>
            <pc:sldMk cId="1761588375" sldId="758"/>
            <ac:spMk id="47" creationId="{5DE115D6-AEB7-475E-827B-CE91016E4523}"/>
          </ac:spMkLst>
        </pc:spChg>
        <pc:spChg chg="add mod">
          <ac:chgData name="Huy Hoà Huỳnh" userId="d389dea489eca758" providerId="LiveId" clId="{C61F7CD4-46AE-4DA2-B612-2945048B4626}" dt="2021-01-18T06:09:46.074" v="13025" actId="20577"/>
          <ac:spMkLst>
            <pc:docMk/>
            <pc:sldMk cId="1761588375" sldId="758"/>
            <ac:spMk id="49" creationId="{70A02039-553E-4CC2-9A7C-1404BC6A08A5}"/>
          </ac:spMkLst>
        </pc:spChg>
        <pc:spChg chg="add mod">
          <ac:chgData name="Huy Hoà Huỳnh" userId="d389dea489eca758" providerId="LiveId" clId="{C61F7CD4-46AE-4DA2-B612-2945048B4626}" dt="2021-01-18T06:10:22.020" v="13101" actId="20577"/>
          <ac:spMkLst>
            <pc:docMk/>
            <pc:sldMk cId="1761588375" sldId="758"/>
            <ac:spMk id="50" creationId="{5DF6DAA6-5053-4680-9558-7574F3C78389}"/>
          </ac:spMkLst>
        </pc:spChg>
        <pc:spChg chg="add mod">
          <ac:chgData name="Huy Hoà Huỳnh" userId="d389dea489eca758" providerId="LiveId" clId="{C61F7CD4-46AE-4DA2-B612-2945048B4626}" dt="2021-01-18T06:11:08.507" v="13137" actId="20577"/>
          <ac:spMkLst>
            <pc:docMk/>
            <pc:sldMk cId="1761588375" sldId="758"/>
            <ac:spMk id="53" creationId="{7B39C338-01EE-4A37-89D4-547B6A67E4B6}"/>
          </ac:spMkLst>
        </pc:spChg>
        <pc:spChg chg="add mod">
          <ac:chgData name="Huy Hoà Huỳnh" userId="d389dea489eca758" providerId="LiveId" clId="{C61F7CD4-46AE-4DA2-B612-2945048B4626}" dt="2021-01-18T06:11:12.786" v="13147" actId="20577"/>
          <ac:spMkLst>
            <pc:docMk/>
            <pc:sldMk cId="1761588375" sldId="758"/>
            <ac:spMk id="54" creationId="{B1882B4E-F844-439B-9FA4-BDA709413D9A}"/>
          </ac:spMkLst>
        </pc:spChg>
        <pc:spChg chg="add mod">
          <ac:chgData name="Huy Hoà Huỳnh" userId="d389dea489eca758" providerId="LiveId" clId="{C61F7CD4-46AE-4DA2-B612-2945048B4626}" dt="2021-01-18T06:11:30.555" v="13171" actId="1076"/>
          <ac:spMkLst>
            <pc:docMk/>
            <pc:sldMk cId="1761588375" sldId="758"/>
            <ac:spMk id="55" creationId="{A6267DE2-AEFC-45F9-9F54-C4429235BF73}"/>
          </ac:spMkLst>
        </pc:spChg>
        <pc:picChg chg="del">
          <ac:chgData name="Huy Hoà Huỳnh" userId="d389dea489eca758" providerId="LiveId" clId="{C61F7CD4-46AE-4DA2-B612-2945048B4626}" dt="2021-01-18T06:02:09.328" v="12801" actId="478"/>
          <ac:picMkLst>
            <pc:docMk/>
            <pc:sldMk cId="1761588375" sldId="758"/>
            <ac:picMk id="15" creationId="{073D409F-D008-4843-843C-A1FCD7C2AAD3}"/>
          </ac:picMkLst>
        </pc:picChg>
        <pc:picChg chg="add mod">
          <ac:chgData name="Huy Hoà Huỳnh" userId="d389dea489eca758" providerId="LiveId" clId="{C61F7CD4-46AE-4DA2-B612-2945048B4626}" dt="2021-01-18T06:02:58.729" v="12818" actId="1076"/>
          <ac:picMkLst>
            <pc:docMk/>
            <pc:sldMk cId="1761588375" sldId="758"/>
            <ac:picMk id="26" creationId="{6280022F-466D-4992-8C91-3FAB00D37176}"/>
          </ac:picMkLst>
        </pc:picChg>
        <pc:cxnChg chg="del">
          <ac:chgData name="Huy Hoà Huỳnh" userId="d389dea489eca758" providerId="LiveId" clId="{C61F7CD4-46AE-4DA2-B612-2945048B4626}" dt="2021-01-18T06:02:14.349" v="12806" actId="478"/>
          <ac:cxnSpMkLst>
            <pc:docMk/>
            <pc:sldMk cId="1761588375" sldId="758"/>
            <ac:cxnSpMk id="25" creationId="{FEABB25A-53B9-49DD-9CC8-158433D4D757}"/>
          </ac:cxnSpMkLst>
        </pc:cxnChg>
        <pc:cxnChg chg="del">
          <ac:chgData name="Huy Hoà Huỳnh" userId="d389dea489eca758" providerId="LiveId" clId="{C61F7CD4-46AE-4DA2-B612-2945048B4626}" dt="2021-01-18T06:02:14.349" v="12806" actId="478"/>
          <ac:cxnSpMkLst>
            <pc:docMk/>
            <pc:sldMk cId="1761588375" sldId="758"/>
            <ac:cxnSpMk id="31" creationId="{DF4092E9-2D76-44C1-8CDA-CC0FBDEA0A3C}"/>
          </ac:cxnSpMkLst>
        </pc:cxnChg>
        <pc:cxnChg chg="del">
          <ac:chgData name="Huy Hoà Huỳnh" userId="d389dea489eca758" providerId="LiveId" clId="{C61F7CD4-46AE-4DA2-B612-2945048B4626}" dt="2021-01-18T06:02:14.349" v="12806" actId="478"/>
          <ac:cxnSpMkLst>
            <pc:docMk/>
            <pc:sldMk cId="1761588375" sldId="758"/>
            <ac:cxnSpMk id="35" creationId="{0E573E67-BCED-42EA-AEAE-1D5E6D1C9E16}"/>
          </ac:cxnSpMkLst>
        </pc:cxnChg>
        <pc:cxnChg chg="del">
          <ac:chgData name="Huy Hoà Huỳnh" userId="d389dea489eca758" providerId="LiveId" clId="{C61F7CD4-46AE-4DA2-B612-2945048B4626}" dt="2021-01-18T06:02:14.349" v="12806" actId="478"/>
          <ac:cxnSpMkLst>
            <pc:docMk/>
            <pc:sldMk cId="1761588375" sldId="758"/>
            <ac:cxnSpMk id="37" creationId="{60040049-E773-4C46-BE3E-1EA6D2B2CC67}"/>
          </ac:cxnSpMkLst>
        </pc:cxnChg>
        <pc:cxnChg chg="del">
          <ac:chgData name="Huy Hoà Huỳnh" userId="d389dea489eca758" providerId="LiveId" clId="{C61F7CD4-46AE-4DA2-B612-2945048B4626}" dt="2021-01-18T06:02:14.349" v="12806" actId="478"/>
          <ac:cxnSpMkLst>
            <pc:docMk/>
            <pc:sldMk cId="1761588375" sldId="758"/>
            <ac:cxnSpMk id="39" creationId="{85F347DC-DA8C-49A5-B979-D12846301020}"/>
          </ac:cxnSpMkLst>
        </pc:cxnChg>
        <pc:cxnChg chg="add mod">
          <ac:chgData name="Huy Hoà Huỳnh" userId="d389dea489eca758" providerId="LiveId" clId="{C61F7CD4-46AE-4DA2-B612-2945048B4626}" dt="2021-01-18T06:08:40.523" v="12923" actId="14100"/>
          <ac:cxnSpMkLst>
            <pc:docMk/>
            <pc:sldMk cId="1761588375" sldId="758"/>
            <ac:cxnSpMk id="41" creationId="{A2BC8544-C65E-428A-B1ED-A8E8D13E93DE}"/>
          </ac:cxnSpMkLst>
        </pc:cxnChg>
        <pc:cxnChg chg="add mod">
          <ac:chgData name="Huy Hoà Huỳnh" userId="d389dea489eca758" providerId="LiveId" clId="{C61F7CD4-46AE-4DA2-B612-2945048B4626}" dt="2021-01-18T06:08:38.123" v="12922" actId="14100"/>
          <ac:cxnSpMkLst>
            <pc:docMk/>
            <pc:sldMk cId="1761588375" sldId="758"/>
            <ac:cxnSpMk id="43" creationId="{7CE2320F-1AC8-4597-BF37-556AFAE7B22C}"/>
          </ac:cxnSpMkLst>
        </pc:cxnChg>
        <pc:cxnChg chg="add mod">
          <ac:chgData name="Huy Hoà Huỳnh" userId="d389dea489eca758" providerId="LiveId" clId="{C61F7CD4-46AE-4DA2-B612-2945048B4626}" dt="2021-01-18T06:09:33.556" v="12962" actId="571"/>
          <ac:cxnSpMkLst>
            <pc:docMk/>
            <pc:sldMk cId="1761588375" sldId="758"/>
            <ac:cxnSpMk id="46" creationId="{63B915B1-334E-4EE5-A225-B7B8BF5A9188}"/>
          </ac:cxnSpMkLst>
        </pc:cxnChg>
        <pc:cxnChg chg="add mod">
          <ac:chgData name="Huy Hoà Huỳnh" userId="d389dea489eca758" providerId="LiveId" clId="{C61F7CD4-46AE-4DA2-B612-2945048B4626}" dt="2021-01-18T06:09:33.556" v="12962" actId="571"/>
          <ac:cxnSpMkLst>
            <pc:docMk/>
            <pc:sldMk cId="1761588375" sldId="758"/>
            <ac:cxnSpMk id="48" creationId="{9D1573E0-5980-4ED9-B4A3-B966FCA65FEA}"/>
          </ac:cxnSpMkLst>
        </pc:cxnChg>
        <pc:cxnChg chg="add mod">
          <ac:chgData name="Huy Hoà Huỳnh" userId="d389dea489eca758" providerId="LiveId" clId="{C61F7CD4-46AE-4DA2-B612-2945048B4626}" dt="2021-01-18T06:10:11.187" v="13077" actId="14100"/>
          <ac:cxnSpMkLst>
            <pc:docMk/>
            <pc:sldMk cId="1761588375" sldId="758"/>
            <ac:cxnSpMk id="51" creationId="{35346F41-A67F-409C-9B00-00B4D6184E39}"/>
          </ac:cxnSpMkLst>
        </pc:cxnChg>
        <pc:cxnChg chg="add mod">
          <ac:chgData name="Huy Hoà Huỳnh" userId="d389dea489eca758" providerId="LiveId" clId="{C61F7CD4-46AE-4DA2-B612-2945048B4626}" dt="2021-01-18T06:10:15.875" v="13079" actId="14100"/>
          <ac:cxnSpMkLst>
            <pc:docMk/>
            <pc:sldMk cId="1761588375" sldId="758"/>
            <ac:cxnSpMk id="52" creationId="{A0BBF2C7-1426-4F15-AB45-AEE2C72DEB94}"/>
          </ac:cxnSpMkLst>
        </pc:cxnChg>
      </pc:sldChg>
      <pc:sldChg chg="addSp delSp modSp add mod delAnim modAnim">
        <pc:chgData name="Huy Hoà Huỳnh" userId="d389dea489eca758" providerId="LiveId" clId="{C61F7CD4-46AE-4DA2-B612-2945048B4626}" dt="2021-01-18T06:27:17.321" v="13701"/>
        <pc:sldMkLst>
          <pc:docMk/>
          <pc:sldMk cId="1280570511" sldId="759"/>
        </pc:sldMkLst>
        <pc:spChg chg="mod">
          <ac:chgData name="Huy Hoà Huỳnh" userId="d389dea489eca758" providerId="LiveId" clId="{C61F7CD4-46AE-4DA2-B612-2945048B4626}" dt="2021-01-18T06:12:06.638" v="13232" actId="14100"/>
          <ac:spMkLst>
            <pc:docMk/>
            <pc:sldMk cId="1280570511" sldId="759"/>
            <ac:spMk id="2" creationId="{EF03F8AA-1664-4CFD-A955-6935CE103FBC}"/>
          </ac:spMkLst>
        </pc:spChg>
        <pc:spChg chg="add del mod">
          <ac:chgData name="Huy Hoà Huỳnh" userId="d389dea489eca758" providerId="LiveId" clId="{C61F7CD4-46AE-4DA2-B612-2945048B4626}" dt="2021-01-18T06:18:56.209" v="13507" actId="478"/>
          <ac:spMkLst>
            <pc:docMk/>
            <pc:sldMk cId="1280570511" sldId="759"/>
            <ac:spMk id="4" creationId="{8B802C46-0341-43E2-BAE7-CA98B84DC699}"/>
          </ac:spMkLst>
        </pc:spChg>
        <pc:spChg chg="del">
          <ac:chgData name="Huy Hoà Huỳnh" userId="d389dea489eca758" providerId="LiveId" clId="{C61F7CD4-46AE-4DA2-B612-2945048B4626}" dt="2021-01-18T06:13:17.175" v="13316" actId="478"/>
          <ac:spMkLst>
            <pc:docMk/>
            <pc:sldMk cId="1280570511" sldId="759"/>
            <ac:spMk id="5" creationId="{996367C2-3613-40FA-8171-27615A6EBFF6}"/>
          </ac:spMkLst>
        </pc:spChg>
        <pc:spChg chg="add mod">
          <ac:chgData name="Huy Hoà Huỳnh" userId="d389dea489eca758" providerId="LiveId" clId="{C61F7CD4-46AE-4DA2-B612-2945048B4626}" dt="2021-01-18T06:19:26.300" v="13545" actId="1076"/>
          <ac:spMkLst>
            <pc:docMk/>
            <pc:sldMk cId="1280570511" sldId="759"/>
            <ac:spMk id="9" creationId="{8F4901BE-B9D3-458D-9CAA-911231A34036}"/>
          </ac:spMkLst>
        </pc:spChg>
        <pc:spChg chg="mod">
          <ac:chgData name="Huy Hoà Huỳnh" userId="d389dea489eca758" providerId="LiveId" clId="{C61F7CD4-46AE-4DA2-B612-2945048B4626}" dt="2021-01-18T06:12:25.283" v="13289" actId="20577"/>
          <ac:spMkLst>
            <pc:docMk/>
            <pc:sldMk cId="1280570511" sldId="759"/>
            <ac:spMk id="13" creationId="{59562F76-A843-4FAC-998E-E32619D8042B}"/>
          </ac:spMkLst>
        </pc:spChg>
        <pc:spChg chg="add mod">
          <ac:chgData name="Huy Hoà Huỳnh" userId="d389dea489eca758" providerId="LiveId" clId="{C61F7CD4-46AE-4DA2-B612-2945048B4626}" dt="2021-01-18T06:20:44.468" v="13690" actId="1076"/>
          <ac:spMkLst>
            <pc:docMk/>
            <pc:sldMk cId="1280570511" sldId="759"/>
            <ac:spMk id="19" creationId="{E0A9BC09-6E91-40BA-A67A-55C95C7E2910}"/>
          </ac:spMkLst>
        </pc:spChg>
        <pc:spChg chg="del">
          <ac:chgData name="Huy Hoà Huỳnh" userId="d389dea489eca758" providerId="LiveId" clId="{C61F7CD4-46AE-4DA2-B612-2945048B4626}" dt="2021-01-18T06:13:18.383" v="13317" actId="478"/>
          <ac:spMkLst>
            <pc:docMk/>
            <pc:sldMk cId="1280570511" sldId="759"/>
            <ac:spMk id="27" creationId="{321D6462-7C19-45A2-8A69-DCDFFDB9353F}"/>
          </ac:spMkLst>
        </pc:spChg>
        <pc:spChg chg="del">
          <ac:chgData name="Huy Hoà Huỳnh" userId="d389dea489eca758" providerId="LiveId" clId="{C61F7CD4-46AE-4DA2-B612-2945048B4626}" dt="2021-01-18T06:12:27.843" v="13290" actId="478"/>
          <ac:spMkLst>
            <pc:docMk/>
            <pc:sldMk cId="1280570511" sldId="759"/>
            <ac:spMk id="28" creationId="{25F734B9-5110-4F12-8BBF-2D40DD765785}"/>
          </ac:spMkLst>
        </pc:spChg>
        <pc:spChg chg="del">
          <ac:chgData name="Huy Hoà Huỳnh" userId="d389dea489eca758" providerId="LiveId" clId="{C61F7CD4-46AE-4DA2-B612-2945048B4626}" dt="2021-01-18T06:12:28.933" v="13291" actId="478"/>
          <ac:spMkLst>
            <pc:docMk/>
            <pc:sldMk cId="1280570511" sldId="759"/>
            <ac:spMk id="30" creationId="{3C9A1479-0ECE-4AFD-8910-A28D4DFE2936}"/>
          </ac:spMkLst>
        </pc:spChg>
        <pc:spChg chg="del">
          <ac:chgData name="Huy Hoà Huỳnh" userId="d389dea489eca758" providerId="LiveId" clId="{C61F7CD4-46AE-4DA2-B612-2945048B4626}" dt="2021-01-18T06:13:17.175" v="13316" actId="478"/>
          <ac:spMkLst>
            <pc:docMk/>
            <pc:sldMk cId="1280570511" sldId="759"/>
            <ac:spMk id="32" creationId="{587381F8-5A29-411B-B9F9-71FB4B07638D}"/>
          </ac:spMkLst>
        </pc:spChg>
        <pc:spChg chg="add mod">
          <ac:chgData name="Huy Hoà Huỳnh" userId="d389dea489eca758" providerId="LiveId" clId="{C61F7CD4-46AE-4DA2-B612-2945048B4626}" dt="2021-01-18T06:15:27.716" v="13366" actId="14100"/>
          <ac:spMkLst>
            <pc:docMk/>
            <pc:sldMk cId="1280570511" sldId="759"/>
            <ac:spMk id="33" creationId="{41E0C3BD-2DC8-4AAF-ABA3-6F475377207E}"/>
          </ac:spMkLst>
        </pc:spChg>
        <pc:spChg chg="add mod">
          <ac:chgData name="Huy Hoà Huỳnh" userId="d389dea489eca758" providerId="LiveId" clId="{C61F7CD4-46AE-4DA2-B612-2945048B4626}" dt="2021-01-18T06:22:36.556" v="13695" actId="20577"/>
          <ac:spMkLst>
            <pc:docMk/>
            <pc:sldMk cId="1280570511" sldId="759"/>
            <ac:spMk id="34" creationId="{D885BBFF-8F5E-4A7B-BD42-0116DDC9E121}"/>
          </ac:spMkLst>
        </pc:spChg>
        <pc:spChg chg="add mod">
          <ac:chgData name="Huy Hoà Huỳnh" userId="d389dea489eca758" providerId="LiveId" clId="{C61F7CD4-46AE-4DA2-B612-2945048B4626}" dt="2021-01-18T06:17:50.069" v="13494" actId="1076"/>
          <ac:spMkLst>
            <pc:docMk/>
            <pc:sldMk cId="1280570511" sldId="759"/>
            <ac:spMk id="36" creationId="{102DC1F0-92D1-4DF4-917A-1874AE188095}"/>
          </ac:spMkLst>
        </pc:spChg>
        <pc:spChg chg="del">
          <ac:chgData name="Huy Hoà Huỳnh" userId="d389dea489eca758" providerId="LiveId" clId="{C61F7CD4-46AE-4DA2-B612-2945048B4626}" dt="2021-01-18T06:13:17.175" v="13316" actId="478"/>
          <ac:spMkLst>
            <pc:docMk/>
            <pc:sldMk cId="1280570511" sldId="759"/>
            <ac:spMk id="42" creationId="{0AE92755-5515-4C16-84A1-890B9CC1939A}"/>
          </ac:spMkLst>
        </pc:spChg>
        <pc:spChg chg="del">
          <ac:chgData name="Huy Hoà Huỳnh" userId="d389dea489eca758" providerId="LiveId" clId="{C61F7CD4-46AE-4DA2-B612-2945048B4626}" dt="2021-01-18T06:13:17.175" v="13316" actId="478"/>
          <ac:spMkLst>
            <pc:docMk/>
            <pc:sldMk cId="1280570511" sldId="759"/>
            <ac:spMk id="44" creationId="{73BA8E19-9102-48A2-85C0-412362EB1952}"/>
          </ac:spMkLst>
        </pc:spChg>
        <pc:spChg chg="del">
          <ac:chgData name="Huy Hoà Huỳnh" userId="d389dea489eca758" providerId="LiveId" clId="{C61F7CD4-46AE-4DA2-B612-2945048B4626}" dt="2021-01-18T06:13:17.175" v="13316" actId="478"/>
          <ac:spMkLst>
            <pc:docMk/>
            <pc:sldMk cId="1280570511" sldId="759"/>
            <ac:spMk id="45" creationId="{6EC2D45F-08BC-4E58-8D2F-C39CFEDC1EF8}"/>
          </ac:spMkLst>
        </pc:spChg>
        <pc:spChg chg="del">
          <ac:chgData name="Huy Hoà Huỳnh" userId="d389dea489eca758" providerId="LiveId" clId="{C61F7CD4-46AE-4DA2-B612-2945048B4626}" dt="2021-01-18T06:13:17.175" v="13316" actId="478"/>
          <ac:spMkLst>
            <pc:docMk/>
            <pc:sldMk cId="1280570511" sldId="759"/>
            <ac:spMk id="47" creationId="{5DE115D6-AEB7-475E-827B-CE91016E4523}"/>
          </ac:spMkLst>
        </pc:spChg>
        <pc:spChg chg="del">
          <ac:chgData name="Huy Hoà Huỳnh" userId="d389dea489eca758" providerId="LiveId" clId="{C61F7CD4-46AE-4DA2-B612-2945048B4626}" dt="2021-01-18T06:13:17.175" v="13316" actId="478"/>
          <ac:spMkLst>
            <pc:docMk/>
            <pc:sldMk cId="1280570511" sldId="759"/>
            <ac:spMk id="49" creationId="{70A02039-553E-4CC2-9A7C-1404BC6A08A5}"/>
          </ac:spMkLst>
        </pc:spChg>
        <pc:spChg chg="del">
          <ac:chgData name="Huy Hoà Huỳnh" userId="d389dea489eca758" providerId="LiveId" clId="{C61F7CD4-46AE-4DA2-B612-2945048B4626}" dt="2021-01-18T06:13:17.175" v="13316" actId="478"/>
          <ac:spMkLst>
            <pc:docMk/>
            <pc:sldMk cId="1280570511" sldId="759"/>
            <ac:spMk id="50" creationId="{5DF6DAA6-5053-4680-9558-7574F3C78389}"/>
          </ac:spMkLst>
        </pc:spChg>
        <pc:spChg chg="del">
          <ac:chgData name="Huy Hoà Huỳnh" userId="d389dea489eca758" providerId="LiveId" clId="{C61F7CD4-46AE-4DA2-B612-2945048B4626}" dt="2021-01-18T06:13:17.175" v="13316" actId="478"/>
          <ac:spMkLst>
            <pc:docMk/>
            <pc:sldMk cId="1280570511" sldId="759"/>
            <ac:spMk id="53" creationId="{7B39C338-01EE-4A37-89D4-547B6A67E4B6}"/>
          </ac:spMkLst>
        </pc:spChg>
        <pc:spChg chg="del">
          <ac:chgData name="Huy Hoà Huỳnh" userId="d389dea489eca758" providerId="LiveId" clId="{C61F7CD4-46AE-4DA2-B612-2945048B4626}" dt="2021-01-18T06:13:17.175" v="13316" actId="478"/>
          <ac:spMkLst>
            <pc:docMk/>
            <pc:sldMk cId="1280570511" sldId="759"/>
            <ac:spMk id="54" creationId="{B1882B4E-F844-439B-9FA4-BDA709413D9A}"/>
          </ac:spMkLst>
        </pc:spChg>
        <pc:spChg chg="del">
          <ac:chgData name="Huy Hoà Huỳnh" userId="d389dea489eca758" providerId="LiveId" clId="{C61F7CD4-46AE-4DA2-B612-2945048B4626}" dt="2021-01-18T06:13:17.175" v="13316" actId="478"/>
          <ac:spMkLst>
            <pc:docMk/>
            <pc:sldMk cId="1280570511" sldId="759"/>
            <ac:spMk id="55" creationId="{A6267DE2-AEFC-45F9-9F54-C4429235BF73}"/>
          </ac:spMkLst>
        </pc:spChg>
        <pc:picChg chg="del">
          <ac:chgData name="Huy Hoà Huỳnh" userId="d389dea489eca758" providerId="LiveId" clId="{C61F7CD4-46AE-4DA2-B612-2945048B4626}" dt="2021-01-18T06:13:14.159" v="13315" actId="478"/>
          <ac:picMkLst>
            <pc:docMk/>
            <pc:sldMk cId="1280570511" sldId="759"/>
            <ac:picMk id="26" creationId="{6280022F-466D-4992-8C91-3FAB00D37176}"/>
          </ac:picMkLst>
        </pc:picChg>
        <pc:picChg chg="add mod">
          <ac:chgData name="Huy Hoà Huỳnh" userId="d389dea489eca758" providerId="LiveId" clId="{C61F7CD4-46AE-4DA2-B612-2945048B4626}" dt="2021-01-18T06:17:42.803" v="13492" actId="14100"/>
          <ac:picMkLst>
            <pc:docMk/>
            <pc:sldMk cId="1280570511" sldId="759"/>
            <ac:picMk id="35" creationId="{D3ACB142-5B41-4C10-8151-5F4B337FFAD5}"/>
          </ac:picMkLst>
        </pc:picChg>
        <pc:cxnChg chg="add mod">
          <ac:chgData name="Huy Hoà Huỳnh" userId="d389dea489eca758" providerId="LiveId" clId="{C61F7CD4-46AE-4DA2-B612-2945048B4626}" dt="2021-01-18T06:19:07.706" v="13510" actId="1582"/>
          <ac:cxnSpMkLst>
            <pc:docMk/>
            <pc:sldMk cId="1280570511" sldId="759"/>
            <ac:cxnSpMk id="7" creationId="{F3FB00D6-6BE2-46FF-8092-C04498A8596C}"/>
          </ac:cxnSpMkLst>
        </pc:cxnChg>
        <pc:cxnChg chg="add mod">
          <ac:chgData name="Huy Hoà Huỳnh" userId="d389dea489eca758" providerId="LiveId" clId="{C61F7CD4-46AE-4DA2-B612-2945048B4626}" dt="2021-01-18T06:20:00.555" v="13550" actId="1076"/>
          <ac:cxnSpMkLst>
            <pc:docMk/>
            <pc:sldMk cId="1280570511" sldId="759"/>
            <ac:cxnSpMk id="15" creationId="{04976D93-47B3-4C2B-9CEF-2907EED4A798}"/>
          </ac:cxnSpMkLst>
        </pc:cxnChg>
        <pc:cxnChg chg="del mod">
          <ac:chgData name="Huy Hoà Huỳnh" userId="d389dea489eca758" providerId="LiveId" clId="{C61F7CD4-46AE-4DA2-B612-2945048B4626}" dt="2021-01-18T06:13:17.175" v="13316" actId="478"/>
          <ac:cxnSpMkLst>
            <pc:docMk/>
            <pc:sldMk cId="1280570511" sldId="759"/>
            <ac:cxnSpMk id="41" creationId="{A2BC8544-C65E-428A-B1ED-A8E8D13E93DE}"/>
          </ac:cxnSpMkLst>
        </pc:cxnChg>
        <pc:cxnChg chg="del">
          <ac:chgData name="Huy Hoà Huỳnh" userId="d389dea489eca758" providerId="LiveId" clId="{C61F7CD4-46AE-4DA2-B612-2945048B4626}" dt="2021-01-18T06:13:17.175" v="13316" actId="478"/>
          <ac:cxnSpMkLst>
            <pc:docMk/>
            <pc:sldMk cId="1280570511" sldId="759"/>
            <ac:cxnSpMk id="43" creationId="{7CE2320F-1AC8-4597-BF37-556AFAE7B22C}"/>
          </ac:cxnSpMkLst>
        </pc:cxnChg>
        <pc:cxnChg chg="del">
          <ac:chgData name="Huy Hoà Huỳnh" userId="d389dea489eca758" providerId="LiveId" clId="{C61F7CD4-46AE-4DA2-B612-2945048B4626}" dt="2021-01-18T06:13:17.175" v="13316" actId="478"/>
          <ac:cxnSpMkLst>
            <pc:docMk/>
            <pc:sldMk cId="1280570511" sldId="759"/>
            <ac:cxnSpMk id="46" creationId="{63B915B1-334E-4EE5-A225-B7B8BF5A9188}"/>
          </ac:cxnSpMkLst>
        </pc:cxnChg>
        <pc:cxnChg chg="del">
          <ac:chgData name="Huy Hoà Huỳnh" userId="d389dea489eca758" providerId="LiveId" clId="{C61F7CD4-46AE-4DA2-B612-2945048B4626}" dt="2021-01-18T06:13:17.175" v="13316" actId="478"/>
          <ac:cxnSpMkLst>
            <pc:docMk/>
            <pc:sldMk cId="1280570511" sldId="759"/>
            <ac:cxnSpMk id="48" creationId="{9D1573E0-5980-4ED9-B4A3-B966FCA65FEA}"/>
          </ac:cxnSpMkLst>
        </pc:cxnChg>
        <pc:cxnChg chg="del mod">
          <ac:chgData name="Huy Hoà Huỳnh" userId="d389dea489eca758" providerId="LiveId" clId="{C61F7CD4-46AE-4DA2-B612-2945048B4626}" dt="2021-01-18T06:13:17.175" v="13316" actId="478"/>
          <ac:cxnSpMkLst>
            <pc:docMk/>
            <pc:sldMk cId="1280570511" sldId="759"/>
            <ac:cxnSpMk id="51" creationId="{35346F41-A67F-409C-9B00-00B4D6184E39}"/>
          </ac:cxnSpMkLst>
        </pc:cxnChg>
        <pc:cxnChg chg="del mod">
          <ac:chgData name="Huy Hoà Huỳnh" userId="d389dea489eca758" providerId="LiveId" clId="{C61F7CD4-46AE-4DA2-B612-2945048B4626}" dt="2021-01-18T06:13:17.175" v="13316" actId="478"/>
          <ac:cxnSpMkLst>
            <pc:docMk/>
            <pc:sldMk cId="1280570511" sldId="759"/>
            <ac:cxnSpMk id="52" creationId="{A0BBF2C7-1426-4F15-AB45-AEE2C72DEB94}"/>
          </ac:cxnSpMkLst>
        </pc:cxnChg>
      </pc:sldChg>
      <pc:sldChg chg="addSp delSp modSp add mod delAnim modAnim">
        <pc:chgData name="Huy Hoà Huỳnh" userId="d389dea489eca758" providerId="LiveId" clId="{C61F7CD4-46AE-4DA2-B612-2945048B4626}" dt="2021-01-18T06:32:08.978" v="13921"/>
        <pc:sldMkLst>
          <pc:docMk/>
          <pc:sldMk cId="947341032" sldId="760"/>
        </pc:sldMkLst>
        <pc:spChg chg="add del">
          <ac:chgData name="Huy Hoà Huỳnh" userId="d389dea489eca758" providerId="LiveId" clId="{C61F7CD4-46AE-4DA2-B612-2945048B4626}" dt="2021-01-18T06:29:50.149" v="13745" actId="11529"/>
          <ac:spMkLst>
            <pc:docMk/>
            <pc:sldMk cId="947341032" sldId="760"/>
            <ac:spMk id="6" creationId="{04512E3A-02A9-4468-9C86-B0C2C93AD332}"/>
          </ac:spMkLst>
        </pc:spChg>
        <pc:spChg chg="del">
          <ac:chgData name="Huy Hoà Huỳnh" userId="d389dea489eca758" providerId="LiveId" clId="{C61F7CD4-46AE-4DA2-B612-2945048B4626}" dt="2021-01-18T06:27:25.828" v="13703" actId="478"/>
          <ac:spMkLst>
            <pc:docMk/>
            <pc:sldMk cId="947341032" sldId="760"/>
            <ac:spMk id="9" creationId="{8F4901BE-B9D3-458D-9CAA-911231A34036}"/>
          </ac:spMkLst>
        </pc:spChg>
        <pc:spChg chg="add mod">
          <ac:chgData name="Huy Hoà Huỳnh" userId="d389dea489eca758" providerId="LiveId" clId="{C61F7CD4-46AE-4DA2-B612-2945048B4626}" dt="2021-01-18T06:27:48.812" v="13714" actId="1076"/>
          <ac:spMkLst>
            <pc:docMk/>
            <pc:sldMk cId="947341032" sldId="760"/>
            <ac:spMk id="22" creationId="{6A813D5C-5EBC-4EAD-874C-F7D2D5C09DDD}"/>
          </ac:spMkLst>
        </pc:spChg>
        <pc:spChg chg="add mod">
          <ac:chgData name="Huy Hoà Huỳnh" userId="d389dea489eca758" providerId="LiveId" clId="{C61F7CD4-46AE-4DA2-B612-2945048B4626}" dt="2021-01-18T06:28:39.599" v="13728" actId="404"/>
          <ac:spMkLst>
            <pc:docMk/>
            <pc:sldMk cId="947341032" sldId="760"/>
            <ac:spMk id="23" creationId="{58FB090C-68D3-4833-8956-9552FCB2033C}"/>
          </ac:spMkLst>
        </pc:spChg>
        <pc:spChg chg="add mod">
          <ac:chgData name="Huy Hoà Huỳnh" userId="d389dea489eca758" providerId="LiveId" clId="{C61F7CD4-46AE-4DA2-B612-2945048B4626}" dt="2021-01-18T06:32:06.239" v="13920" actId="2711"/>
          <ac:spMkLst>
            <pc:docMk/>
            <pc:sldMk cId="947341032" sldId="760"/>
            <ac:spMk id="24" creationId="{A0BFB1BD-9A5F-4DA3-896E-58C51E301157}"/>
          </ac:spMkLst>
        </pc:spChg>
        <pc:spChg chg="del">
          <ac:chgData name="Huy Hoà Huỳnh" userId="d389dea489eca758" providerId="LiveId" clId="{C61F7CD4-46AE-4DA2-B612-2945048B4626}" dt="2021-01-18T06:27:56.202" v="13715" actId="478"/>
          <ac:spMkLst>
            <pc:docMk/>
            <pc:sldMk cId="947341032" sldId="760"/>
            <ac:spMk id="34" creationId="{D885BBFF-8F5E-4A7B-BD42-0116DDC9E121}"/>
          </ac:spMkLst>
        </pc:spChg>
        <pc:spChg chg="del">
          <ac:chgData name="Huy Hoà Huỳnh" userId="d389dea489eca758" providerId="LiveId" clId="{C61F7CD4-46AE-4DA2-B612-2945048B4626}" dt="2021-01-18T06:27:29.425" v="13707" actId="478"/>
          <ac:spMkLst>
            <pc:docMk/>
            <pc:sldMk cId="947341032" sldId="760"/>
            <ac:spMk id="36" creationId="{102DC1F0-92D1-4DF4-917A-1874AE188095}"/>
          </ac:spMkLst>
        </pc:spChg>
        <pc:graphicFrameChg chg="add mod modGraphic">
          <ac:chgData name="Huy Hoà Huỳnh" userId="d389dea489eca758" providerId="LiveId" clId="{C61F7CD4-46AE-4DA2-B612-2945048B4626}" dt="2021-01-18T06:29:31.318" v="13743" actId="14734"/>
          <ac:graphicFrameMkLst>
            <pc:docMk/>
            <pc:sldMk cId="947341032" sldId="760"/>
            <ac:graphicFrameMk id="5" creationId="{F6083F9F-B017-40E2-B271-20DF6A2DA5C5}"/>
          </ac:graphicFrameMkLst>
        </pc:graphicFrameChg>
        <pc:picChg chg="add mod">
          <ac:chgData name="Huy Hoà Huỳnh" userId="d389dea489eca758" providerId="LiveId" clId="{C61F7CD4-46AE-4DA2-B612-2945048B4626}" dt="2021-01-18T06:27:39.989" v="13712" actId="14100"/>
          <ac:picMkLst>
            <pc:docMk/>
            <pc:sldMk cId="947341032" sldId="760"/>
            <ac:picMk id="21" creationId="{948F0E51-6F8C-4715-9403-65885CB82501}"/>
          </ac:picMkLst>
        </pc:picChg>
        <pc:picChg chg="del">
          <ac:chgData name="Huy Hoà Huỳnh" userId="d389dea489eca758" providerId="LiveId" clId="{C61F7CD4-46AE-4DA2-B612-2945048B4626}" dt="2021-01-18T06:27:28.252" v="13706" actId="478"/>
          <ac:picMkLst>
            <pc:docMk/>
            <pc:sldMk cId="947341032" sldId="760"/>
            <ac:picMk id="35" creationId="{D3ACB142-5B41-4C10-8151-5F4B337FFAD5}"/>
          </ac:picMkLst>
        </pc:picChg>
        <pc:cxnChg chg="del">
          <ac:chgData name="Huy Hoà Huỳnh" userId="d389dea489eca758" providerId="LiveId" clId="{C61F7CD4-46AE-4DA2-B612-2945048B4626}" dt="2021-01-18T06:27:26.589" v="13704" actId="478"/>
          <ac:cxnSpMkLst>
            <pc:docMk/>
            <pc:sldMk cId="947341032" sldId="760"/>
            <ac:cxnSpMk id="7" creationId="{F3FB00D6-6BE2-46FF-8092-C04498A8596C}"/>
          </ac:cxnSpMkLst>
        </pc:cxnChg>
        <pc:cxnChg chg="del">
          <ac:chgData name="Huy Hoà Huỳnh" userId="d389dea489eca758" providerId="LiveId" clId="{C61F7CD4-46AE-4DA2-B612-2945048B4626}" dt="2021-01-18T06:27:27.846" v="13705" actId="478"/>
          <ac:cxnSpMkLst>
            <pc:docMk/>
            <pc:sldMk cId="947341032" sldId="760"/>
            <ac:cxnSpMk id="15" creationId="{04976D93-47B3-4C2B-9CEF-2907EED4A798}"/>
          </ac:cxnSpMkLst>
        </pc:cxnChg>
        <pc:cxnChg chg="add">
          <ac:chgData name="Huy Hoà Huỳnh" userId="d389dea489eca758" providerId="LiveId" clId="{C61F7CD4-46AE-4DA2-B612-2945048B4626}" dt="2021-01-18T06:31:22.327" v="13746" actId="11529"/>
          <ac:cxnSpMkLst>
            <pc:docMk/>
            <pc:sldMk cId="947341032" sldId="760"/>
            <ac:cxnSpMk id="17" creationId="{1A94B36D-2494-48E2-984A-DFBD3B14274D}"/>
          </ac:cxnSpMkLst>
        </pc:cxnChg>
      </pc:sldChg>
      <pc:sldChg chg="addSp delSp modSp add mod delAnim">
        <pc:chgData name="Huy Hoà Huỳnh" userId="d389dea489eca758" providerId="LiveId" clId="{C61F7CD4-46AE-4DA2-B612-2945048B4626}" dt="2021-01-18T06:43:32.590" v="14223" actId="1076"/>
        <pc:sldMkLst>
          <pc:docMk/>
          <pc:sldMk cId="560017754" sldId="761"/>
        </pc:sldMkLst>
        <pc:spChg chg="mod">
          <ac:chgData name="Huy Hoà Huỳnh" userId="d389dea489eca758" providerId="LiveId" clId="{C61F7CD4-46AE-4DA2-B612-2945048B4626}" dt="2021-01-18T06:35:15.216" v="13929" actId="6549"/>
          <ac:spMkLst>
            <pc:docMk/>
            <pc:sldMk cId="560017754" sldId="761"/>
            <ac:spMk id="19" creationId="{E0A9BC09-6E91-40BA-A67A-55C95C7E2910}"/>
          </ac:spMkLst>
        </pc:spChg>
        <pc:spChg chg="del">
          <ac:chgData name="Huy Hoà Huỳnh" userId="d389dea489eca758" providerId="LiveId" clId="{C61F7CD4-46AE-4DA2-B612-2945048B4626}" dt="2021-01-18T06:35:16.217" v="13930" actId="478"/>
          <ac:spMkLst>
            <pc:docMk/>
            <pc:sldMk cId="560017754" sldId="761"/>
            <ac:spMk id="22" creationId="{6A813D5C-5EBC-4EAD-874C-F7D2D5C09DDD}"/>
          </ac:spMkLst>
        </pc:spChg>
        <pc:spChg chg="del">
          <ac:chgData name="Huy Hoà Huỳnh" userId="d389dea489eca758" providerId="LiveId" clId="{C61F7CD4-46AE-4DA2-B612-2945048B4626}" dt="2021-01-18T06:35:10.555" v="13925" actId="478"/>
          <ac:spMkLst>
            <pc:docMk/>
            <pc:sldMk cId="560017754" sldId="761"/>
            <ac:spMk id="23" creationId="{58FB090C-68D3-4833-8956-9552FCB2033C}"/>
          </ac:spMkLst>
        </pc:spChg>
        <pc:spChg chg="del">
          <ac:chgData name="Huy Hoà Huỳnh" userId="d389dea489eca758" providerId="LiveId" clId="{C61F7CD4-46AE-4DA2-B612-2945048B4626}" dt="2021-01-18T06:35:17.972" v="13931" actId="478"/>
          <ac:spMkLst>
            <pc:docMk/>
            <pc:sldMk cId="560017754" sldId="761"/>
            <ac:spMk id="24" creationId="{A0BFB1BD-9A5F-4DA3-896E-58C51E301157}"/>
          </ac:spMkLst>
        </pc:spChg>
        <pc:spChg chg="mod">
          <ac:chgData name="Huy Hoà Huỳnh" userId="d389dea489eca758" providerId="LiveId" clId="{C61F7CD4-46AE-4DA2-B612-2945048B4626}" dt="2021-01-18T06:35:19.722" v="13933"/>
          <ac:spMkLst>
            <pc:docMk/>
            <pc:sldMk cId="560017754" sldId="761"/>
            <ac:spMk id="28" creationId="{BA476481-0B50-449A-B55E-4CEE6592EEEC}"/>
          </ac:spMkLst>
        </pc:spChg>
        <pc:spChg chg="mod">
          <ac:chgData name="Huy Hoà Huỳnh" userId="d389dea489eca758" providerId="LiveId" clId="{C61F7CD4-46AE-4DA2-B612-2945048B4626}" dt="2021-01-18T06:35:19.722" v="13933"/>
          <ac:spMkLst>
            <pc:docMk/>
            <pc:sldMk cId="560017754" sldId="761"/>
            <ac:spMk id="32" creationId="{1163AFAD-8813-4F4F-802B-91A92E32E040}"/>
          </ac:spMkLst>
        </pc:spChg>
        <pc:spChg chg="del">
          <ac:chgData name="Huy Hoà Huỳnh" userId="d389dea489eca758" providerId="LiveId" clId="{C61F7CD4-46AE-4DA2-B612-2945048B4626}" dt="2021-01-18T06:35:11.427" v="13926" actId="478"/>
          <ac:spMkLst>
            <pc:docMk/>
            <pc:sldMk cId="560017754" sldId="761"/>
            <ac:spMk id="33" creationId="{41E0C3BD-2DC8-4AAF-ABA3-6F475377207E}"/>
          </ac:spMkLst>
        </pc:spChg>
        <pc:spChg chg="mod">
          <ac:chgData name="Huy Hoà Huỳnh" userId="d389dea489eca758" providerId="LiveId" clId="{C61F7CD4-46AE-4DA2-B612-2945048B4626}" dt="2021-01-18T06:35:19.722" v="13933"/>
          <ac:spMkLst>
            <pc:docMk/>
            <pc:sldMk cId="560017754" sldId="761"/>
            <ac:spMk id="37" creationId="{F7C8C8D7-EF72-43D8-9371-BAE6D8F9EC07}"/>
          </ac:spMkLst>
        </pc:spChg>
        <pc:spChg chg="add mod">
          <ac:chgData name="Huy Hoà Huỳnh" userId="d389dea489eca758" providerId="LiveId" clId="{C61F7CD4-46AE-4DA2-B612-2945048B4626}" dt="2021-01-18T06:42:46.189" v="14104" actId="1076"/>
          <ac:spMkLst>
            <pc:docMk/>
            <pc:sldMk cId="560017754" sldId="761"/>
            <ac:spMk id="38" creationId="{C91A3AF6-2F13-4662-AAA7-76B1B2F8C2AC}"/>
          </ac:spMkLst>
        </pc:spChg>
        <pc:spChg chg="add mod">
          <ac:chgData name="Huy Hoà Huỳnh" userId="d389dea489eca758" providerId="LiveId" clId="{C61F7CD4-46AE-4DA2-B612-2945048B4626}" dt="2021-01-18T06:42:46.189" v="14104" actId="1076"/>
          <ac:spMkLst>
            <pc:docMk/>
            <pc:sldMk cId="560017754" sldId="761"/>
            <ac:spMk id="39" creationId="{7781B1FF-09A5-4B4C-BB48-795F7FB018C6}"/>
          </ac:spMkLst>
        </pc:spChg>
        <pc:spChg chg="add mod">
          <ac:chgData name="Huy Hoà Huỳnh" userId="d389dea489eca758" providerId="LiveId" clId="{C61F7CD4-46AE-4DA2-B612-2945048B4626}" dt="2021-01-18T06:42:46.189" v="14104" actId="1076"/>
          <ac:spMkLst>
            <pc:docMk/>
            <pc:sldMk cId="560017754" sldId="761"/>
            <ac:spMk id="40" creationId="{5EFD5293-F4A4-4263-8396-295CBF0A52E4}"/>
          </ac:spMkLst>
        </pc:spChg>
        <pc:spChg chg="add mod">
          <ac:chgData name="Huy Hoà Huỳnh" userId="d389dea489eca758" providerId="LiveId" clId="{C61F7CD4-46AE-4DA2-B612-2945048B4626}" dt="2021-01-18T06:43:32.590" v="14223" actId="1076"/>
          <ac:spMkLst>
            <pc:docMk/>
            <pc:sldMk cId="560017754" sldId="761"/>
            <ac:spMk id="41" creationId="{7F2538E6-7CA9-4549-92AB-818AE5A1AC74}"/>
          </ac:spMkLst>
        </pc:spChg>
        <pc:grpChg chg="add mod">
          <ac:chgData name="Huy Hoà Huỳnh" userId="d389dea489eca758" providerId="LiveId" clId="{C61F7CD4-46AE-4DA2-B612-2945048B4626}" dt="2021-01-18T06:42:46.189" v="14104" actId="1076"/>
          <ac:grpSpMkLst>
            <pc:docMk/>
            <pc:sldMk cId="560017754" sldId="761"/>
            <ac:grpSpMk id="25" creationId="{355D4383-05AC-4451-BBFC-3B5F9DE4CBE5}"/>
          </ac:grpSpMkLst>
        </pc:grpChg>
        <pc:grpChg chg="add mod">
          <ac:chgData name="Huy Hoà Huỳnh" userId="d389dea489eca758" providerId="LiveId" clId="{C61F7CD4-46AE-4DA2-B612-2945048B4626}" dt="2021-01-18T06:42:46.189" v="14104" actId="1076"/>
          <ac:grpSpMkLst>
            <pc:docMk/>
            <pc:sldMk cId="560017754" sldId="761"/>
            <ac:grpSpMk id="29" creationId="{6B3CE72F-AC3A-4B61-BA8B-11CF78FF7886}"/>
          </ac:grpSpMkLst>
        </pc:grpChg>
        <pc:grpChg chg="add mod">
          <ac:chgData name="Huy Hoà Huỳnh" userId="d389dea489eca758" providerId="LiveId" clId="{C61F7CD4-46AE-4DA2-B612-2945048B4626}" dt="2021-01-18T06:42:46.189" v="14104" actId="1076"/>
          <ac:grpSpMkLst>
            <pc:docMk/>
            <pc:sldMk cId="560017754" sldId="761"/>
            <ac:grpSpMk id="34" creationId="{8817E9EA-649F-444A-8BB9-6B8D99167005}"/>
          </ac:grpSpMkLst>
        </pc:grpChg>
        <pc:graphicFrameChg chg="del">
          <ac:chgData name="Huy Hoà Huỳnh" userId="d389dea489eca758" providerId="LiveId" clId="{C61F7CD4-46AE-4DA2-B612-2945048B4626}" dt="2021-01-18T06:35:13.506" v="13927" actId="478"/>
          <ac:graphicFrameMkLst>
            <pc:docMk/>
            <pc:sldMk cId="560017754" sldId="761"/>
            <ac:graphicFrameMk id="5" creationId="{F6083F9F-B017-40E2-B271-20DF6A2DA5C5}"/>
          </ac:graphicFrameMkLst>
        </pc:graphicFrameChg>
        <pc:picChg chg="del">
          <ac:chgData name="Huy Hoà Huỳnh" userId="d389dea489eca758" providerId="LiveId" clId="{C61F7CD4-46AE-4DA2-B612-2945048B4626}" dt="2021-01-18T06:35:13.992" v="13928" actId="478"/>
          <ac:picMkLst>
            <pc:docMk/>
            <pc:sldMk cId="560017754" sldId="761"/>
            <ac:picMk id="21" creationId="{948F0E51-6F8C-4715-9403-65885CB82501}"/>
          </ac:picMkLst>
        </pc:picChg>
        <pc:picChg chg="mod">
          <ac:chgData name="Huy Hoà Huỳnh" userId="d389dea489eca758" providerId="LiveId" clId="{C61F7CD4-46AE-4DA2-B612-2945048B4626}" dt="2021-01-18T06:35:19.722" v="13933"/>
          <ac:picMkLst>
            <pc:docMk/>
            <pc:sldMk cId="560017754" sldId="761"/>
            <ac:picMk id="26" creationId="{1B7DFB55-4A7F-414D-83BB-829CB6440770}"/>
          </ac:picMkLst>
        </pc:picChg>
        <pc:picChg chg="mod">
          <ac:chgData name="Huy Hoà Huỳnh" userId="d389dea489eca758" providerId="LiveId" clId="{C61F7CD4-46AE-4DA2-B612-2945048B4626}" dt="2021-01-18T06:35:19.722" v="13933"/>
          <ac:picMkLst>
            <pc:docMk/>
            <pc:sldMk cId="560017754" sldId="761"/>
            <ac:picMk id="27" creationId="{6086FE12-6AC5-4309-BC50-9F0B992597A7}"/>
          </ac:picMkLst>
        </pc:picChg>
        <pc:picChg chg="mod">
          <ac:chgData name="Huy Hoà Huỳnh" userId="d389dea489eca758" providerId="LiveId" clId="{C61F7CD4-46AE-4DA2-B612-2945048B4626}" dt="2021-01-18T06:35:19.722" v="13933"/>
          <ac:picMkLst>
            <pc:docMk/>
            <pc:sldMk cId="560017754" sldId="761"/>
            <ac:picMk id="30" creationId="{A85808CB-E3FA-469A-88CE-AB32E2B7544A}"/>
          </ac:picMkLst>
        </pc:picChg>
        <pc:picChg chg="mod">
          <ac:chgData name="Huy Hoà Huỳnh" userId="d389dea489eca758" providerId="LiveId" clId="{C61F7CD4-46AE-4DA2-B612-2945048B4626}" dt="2021-01-18T06:35:19.722" v="13933"/>
          <ac:picMkLst>
            <pc:docMk/>
            <pc:sldMk cId="560017754" sldId="761"/>
            <ac:picMk id="31" creationId="{9CCA68F2-9307-4EFE-970B-67C2CB199DD7}"/>
          </ac:picMkLst>
        </pc:picChg>
        <pc:picChg chg="mod">
          <ac:chgData name="Huy Hoà Huỳnh" userId="d389dea489eca758" providerId="LiveId" clId="{C61F7CD4-46AE-4DA2-B612-2945048B4626}" dt="2021-01-18T06:35:19.722" v="13933"/>
          <ac:picMkLst>
            <pc:docMk/>
            <pc:sldMk cId="560017754" sldId="761"/>
            <ac:picMk id="35" creationId="{72540C70-F3F3-4B24-AF7A-59C292F0759E}"/>
          </ac:picMkLst>
        </pc:picChg>
        <pc:picChg chg="mod">
          <ac:chgData name="Huy Hoà Huỳnh" userId="d389dea489eca758" providerId="LiveId" clId="{C61F7CD4-46AE-4DA2-B612-2945048B4626}" dt="2021-01-18T06:41:02.870" v="14015" actId="1076"/>
          <ac:picMkLst>
            <pc:docMk/>
            <pc:sldMk cId="560017754" sldId="761"/>
            <ac:picMk id="36" creationId="{6D23BABC-BBFF-49A7-80CA-DE3C0A09E2FE}"/>
          </ac:picMkLst>
        </pc:picChg>
        <pc:cxnChg chg="del">
          <ac:chgData name="Huy Hoà Huỳnh" userId="d389dea489eca758" providerId="LiveId" clId="{C61F7CD4-46AE-4DA2-B612-2945048B4626}" dt="2021-01-18T06:35:18.555" v="13932" actId="478"/>
          <ac:cxnSpMkLst>
            <pc:docMk/>
            <pc:sldMk cId="560017754" sldId="761"/>
            <ac:cxnSpMk id="17" creationId="{1A94B36D-2494-48E2-984A-DFBD3B14274D}"/>
          </ac:cxnSpMkLst>
        </pc:cxnChg>
      </pc:sldChg>
      <pc:sldChg chg="new del">
        <pc:chgData name="Huy Hoà Huỳnh" userId="d389dea489eca758" providerId="LiveId" clId="{C61F7CD4-46AE-4DA2-B612-2945048B4626}" dt="2021-01-18T06:34:28.573" v="13923" actId="47"/>
        <pc:sldMkLst>
          <pc:docMk/>
          <pc:sldMk cId="2981414715" sldId="761"/>
        </pc:sldMkLst>
      </pc:sldChg>
      <pc:sldChg chg="addSp delSp modSp add mod">
        <pc:chgData name="Huy Hoà Huỳnh" userId="d389dea489eca758" providerId="LiveId" clId="{C61F7CD4-46AE-4DA2-B612-2945048B4626}" dt="2021-01-18T06:43:52.807" v="14231" actId="255"/>
        <pc:sldMkLst>
          <pc:docMk/>
          <pc:sldMk cId="2885313270" sldId="762"/>
        </pc:sldMkLst>
        <pc:spChg chg="add mod">
          <ac:chgData name="Huy Hoà Huỳnh" userId="d389dea489eca758" providerId="LiveId" clId="{C61F7CD4-46AE-4DA2-B612-2945048B4626}" dt="2021-01-18T06:42:00.720" v="14087" actId="113"/>
          <ac:spMkLst>
            <pc:docMk/>
            <pc:sldMk cId="2885313270" sldId="762"/>
            <ac:spMk id="3" creationId="{CDEC63A7-7378-44F2-9635-DC56D0F54337}"/>
          </ac:spMkLst>
        </pc:spChg>
        <pc:spChg chg="del">
          <ac:chgData name="Huy Hoà Huỳnh" userId="d389dea489eca758" providerId="LiveId" clId="{C61F7CD4-46AE-4DA2-B612-2945048B4626}" dt="2021-01-18T06:41:24.531" v="14022" actId="478"/>
          <ac:spMkLst>
            <pc:docMk/>
            <pc:sldMk cId="2885313270" sldId="762"/>
            <ac:spMk id="38" creationId="{C91A3AF6-2F13-4662-AAA7-76B1B2F8C2AC}"/>
          </ac:spMkLst>
        </pc:spChg>
        <pc:spChg chg="del">
          <ac:chgData name="Huy Hoà Huỳnh" userId="d389dea489eca758" providerId="LiveId" clId="{C61F7CD4-46AE-4DA2-B612-2945048B4626}" dt="2021-01-18T06:41:23.669" v="14021" actId="478"/>
          <ac:spMkLst>
            <pc:docMk/>
            <pc:sldMk cId="2885313270" sldId="762"/>
            <ac:spMk id="39" creationId="{7781B1FF-09A5-4B4C-BB48-795F7FB018C6}"/>
          </ac:spMkLst>
        </pc:spChg>
        <pc:spChg chg="del">
          <ac:chgData name="Huy Hoà Huỳnh" userId="d389dea489eca758" providerId="LiveId" clId="{C61F7CD4-46AE-4DA2-B612-2945048B4626}" dt="2021-01-18T06:41:22.704" v="14020" actId="478"/>
          <ac:spMkLst>
            <pc:docMk/>
            <pc:sldMk cId="2885313270" sldId="762"/>
            <ac:spMk id="40" creationId="{5EFD5293-F4A4-4263-8396-295CBF0A52E4}"/>
          </ac:spMkLst>
        </pc:spChg>
        <pc:spChg chg="add mod">
          <ac:chgData name="Huy Hoà Huỳnh" userId="d389dea489eca758" providerId="LiveId" clId="{C61F7CD4-46AE-4DA2-B612-2945048B4626}" dt="2021-01-18T06:42:12.969" v="14103" actId="20577"/>
          <ac:spMkLst>
            <pc:docMk/>
            <pc:sldMk cId="2885313270" sldId="762"/>
            <ac:spMk id="41" creationId="{47C2DF55-2449-4CBD-A641-58CBD31419DC}"/>
          </ac:spMkLst>
        </pc:spChg>
        <pc:spChg chg="add mod">
          <ac:chgData name="Huy Hoà Huỳnh" userId="d389dea489eca758" providerId="LiveId" clId="{C61F7CD4-46AE-4DA2-B612-2945048B4626}" dt="2021-01-18T06:43:52.807" v="14231" actId="255"/>
          <ac:spMkLst>
            <pc:docMk/>
            <pc:sldMk cId="2885313270" sldId="762"/>
            <ac:spMk id="42" creationId="{F90E4CF3-EF9F-4BA1-8735-5E3924E22E3F}"/>
          </ac:spMkLst>
        </pc:spChg>
        <pc:grpChg chg="del">
          <ac:chgData name="Huy Hoà Huỳnh" userId="d389dea489eca758" providerId="LiveId" clId="{C61F7CD4-46AE-4DA2-B612-2945048B4626}" dt="2021-01-18T06:41:21.238" v="14017" actId="478"/>
          <ac:grpSpMkLst>
            <pc:docMk/>
            <pc:sldMk cId="2885313270" sldId="762"/>
            <ac:grpSpMk id="25" creationId="{355D4383-05AC-4451-BBFC-3B5F9DE4CBE5}"/>
          </ac:grpSpMkLst>
        </pc:grpChg>
        <pc:grpChg chg="del">
          <ac:chgData name="Huy Hoà Huỳnh" userId="d389dea489eca758" providerId="LiveId" clId="{C61F7CD4-46AE-4DA2-B612-2945048B4626}" dt="2021-01-18T06:41:21.685" v="14018" actId="478"/>
          <ac:grpSpMkLst>
            <pc:docMk/>
            <pc:sldMk cId="2885313270" sldId="762"/>
            <ac:grpSpMk id="29" creationId="{6B3CE72F-AC3A-4B61-BA8B-11CF78FF7886}"/>
          </ac:grpSpMkLst>
        </pc:grpChg>
        <pc:grpChg chg="del">
          <ac:chgData name="Huy Hoà Huỳnh" userId="d389dea489eca758" providerId="LiveId" clId="{C61F7CD4-46AE-4DA2-B612-2945048B4626}" dt="2021-01-18T06:41:22.103" v="14019" actId="478"/>
          <ac:grpSpMkLst>
            <pc:docMk/>
            <pc:sldMk cId="2885313270" sldId="762"/>
            <ac:grpSpMk id="34" creationId="{8817E9EA-649F-444A-8BB9-6B8D99167005}"/>
          </ac:grpSpMkLst>
        </pc:grpChg>
        <pc:picChg chg="add mod">
          <ac:chgData name="Huy Hoà Huỳnh" userId="d389dea489eca758" providerId="LiveId" clId="{C61F7CD4-46AE-4DA2-B612-2945048B4626}" dt="2021-01-18T06:41:33.254" v="14026" actId="1076"/>
          <ac:picMkLst>
            <pc:docMk/>
            <pc:sldMk cId="2885313270" sldId="762"/>
            <ac:picMk id="33" creationId="{5F829B27-4640-4A10-890C-049FED4579FD}"/>
          </ac:picMkLst>
        </pc:picChg>
      </pc:sldChg>
      <pc:sldChg chg="addSp delSp modSp add mod modAnim">
        <pc:chgData name="Huy Hoà Huỳnh" userId="d389dea489eca758" providerId="LiveId" clId="{C61F7CD4-46AE-4DA2-B612-2945048B4626}" dt="2021-01-25T05:02:08.523" v="18063"/>
        <pc:sldMkLst>
          <pc:docMk/>
          <pc:sldMk cId="1504365821" sldId="763"/>
        </pc:sldMkLst>
        <pc:spChg chg="del mod">
          <ac:chgData name="Huy Hoà Huỳnh" userId="d389dea489eca758" providerId="LiveId" clId="{C61F7CD4-46AE-4DA2-B612-2945048B4626}" dt="2021-01-18T06:49:37.950" v="14482" actId="478"/>
          <ac:spMkLst>
            <pc:docMk/>
            <pc:sldMk cId="1504365821" sldId="763"/>
            <ac:spMk id="3" creationId="{CDEC63A7-7378-44F2-9635-DC56D0F54337}"/>
          </ac:spMkLst>
        </pc:spChg>
        <pc:spChg chg="add mod">
          <ac:chgData name="Huy Hoà Huỳnh" userId="d389dea489eca758" providerId="LiveId" clId="{C61F7CD4-46AE-4DA2-B612-2945048B4626}" dt="2021-01-25T05:01:53.715" v="18057" actId="14100"/>
          <ac:spMkLst>
            <pc:docMk/>
            <pc:sldMk cId="1504365821" sldId="763"/>
            <ac:spMk id="5" creationId="{1EA2B80C-2A98-450B-A241-94CEE0A405C6}"/>
          </ac:spMkLst>
        </pc:spChg>
        <pc:spChg chg="add mod">
          <ac:chgData name="Huy Hoà Huỳnh" userId="d389dea489eca758" providerId="LiveId" clId="{C61F7CD4-46AE-4DA2-B612-2945048B4626}" dt="2021-01-25T05:01:58.139" v="18059" actId="1076"/>
          <ac:spMkLst>
            <pc:docMk/>
            <pc:sldMk cId="1504365821" sldId="763"/>
            <ac:spMk id="6" creationId="{8B929333-99E0-4E7E-99AE-3F1E7C4CE3FB}"/>
          </ac:spMkLst>
        </pc:spChg>
        <pc:spChg chg="add mod">
          <ac:chgData name="Huy Hoà Huỳnh" userId="d389dea489eca758" providerId="LiveId" clId="{C61F7CD4-46AE-4DA2-B612-2945048B4626}" dt="2021-01-25T05:01:56.107" v="18058" actId="1076"/>
          <ac:spMkLst>
            <pc:docMk/>
            <pc:sldMk cId="1504365821" sldId="763"/>
            <ac:spMk id="7" creationId="{F7A96B19-9873-406E-BE48-7FF6207EE4E9}"/>
          </ac:spMkLst>
        </pc:spChg>
        <pc:spChg chg="mod">
          <ac:chgData name="Huy Hoà Huỳnh" userId="d389dea489eca758" providerId="LiveId" clId="{C61F7CD4-46AE-4DA2-B612-2945048B4626}" dt="2021-01-18T06:44:20.738" v="14293" actId="20577"/>
          <ac:spMkLst>
            <pc:docMk/>
            <pc:sldMk cId="1504365821" sldId="763"/>
            <ac:spMk id="13" creationId="{59562F76-A843-4FAC-998E-E32619D8042B}"/>
          </ac:spMkLst>
        </pc:spChg>
        <pc:spChg chg="mod">
          <ac:chgData name="Huy Hoà Huỳnh" userId="d389dea489eca758" providerId="LiveId" clId="{C61F7CD4-46AE-4DA2-B612-2945048B4626}" dt="2021-01-25T05:01:48.363" v="18055" actId="1076"/>
          <ac:spMkLst>
            <pc:docMk/>
            <pc:sldMk cId="1504365821" sldId="763"/>
            <ac:spMk id="15" creationId="{20486EE9-ECDE-4D3C-81DE-9C93BC22436C}"/>
          </ac:spMkLst>
        </pc:spChg>
        <pc:spChg chg="add mod">
          <ac:chgData name="Huy Hoà Huỳnh" userId="d389dea489eca758" providerId="LiveId" clId="{C61F7CD4-46AE-4DA2-B612-2945048B4626}" dt="2021-01-18T11:56:32.083" v="16451" actId="20577"/>
          <ac:spMkLst>
            <pc:docMk/>
            <pc:sldMk cId="1504365821" sldId="763"/>
            <ac:spMk id="17" creationId="{6AB8F925-3929-4E8C-B319-3BB4BEA93B38}"/>
          </ac:spMkLst>
        </pc:spChg>
        <pc:spChg chg="mod">
          <ac:chgData name="Huy Hoà Huỳnh" userId="d389dea489eca758" providerId="LiveId" clId="{C61F7CD4-46AE-4DA2-B612-2945048B4626}" dt="2021-01-25T05:01:31.086" v="18049" actId="1076"/>
          <ac:spMkLst>
            <pc:docMk/>
            <pc:sldMk cId="1504365821" sldId="763"/>
            <ac:spMk id="19" creationId="{E0A9BC09-6E91-40BA-A67A-55C95C7E2910}"/>
          </ac:spMkLst>
        </pc:spChg>
        <pc:spChg chg="add mod">
          <ac:chgData name="Huy Hoà Huỳnh" userId="d389dea489eca758" providerId="LiveId" clId="{C61F7CD4-46AE-4DA2-B612-2945048B4626}" dt="2021-01-25T05:01:43.956" v="18054" actId="1076"/>
          <ac:spMkLst>
            <pc:docMk/>
            <pc:sldMk cId="1504365821" sldId="763"/>
            <ac:spMk id="22" creationId="{847FB4CF-AF77-408B-BD05-E786440F61F1}"/>
          </ac:spMkLst>
        </pc:spChg>
        <pc:spChg chg="add mod">
          <ac:chgData name="Huy Hoà Huỳnh" userId="d389dea489eca758" providerId="LiveId" clId="{C61F7CD4-46AE-4DA2-B612-2945048B4626}" dt="2021-01-18T06:58:16.565" v="14534" actId="20577"/>
          <ac:spMkLst>
            <pc:docMk/>
            <pc:sldMk cId="1504365821" sldId="763"/>
            <ac:spMk id="24" creationId="{169EEE2B-9368-4510-BF8C-E6468D1E60C0}"/>
          </ac:spMkLst>
        </pc:spChg>
        <pc:spChg chg="mod">
          <ac:chgData name="Huy Hoà Huỳnh" userId="d389dea489eca758" providerId="LiveId" clId="{C61F7CD4-46AE-4DA2-B612-2945048B4626}" dt="2021-01-25T05:02:05.235" v="18062" actId="1076"/>
          <ac:spMkLst>
            <pc:docMk/>
            <pc:sldMk cId="1504365821" sldId="763"/>
            <ac:spMk id="26" creationId="{53E32ECB-E6EB-4018-901F-EF091D72E565}"/>
          </ac:spMkLst>
        </pc:spChg>
        <pc:spChg chg="add mod">
          <ac:chgData name="Huy Hoà Huỳnh" userId="d389dea489eca758" providerId="LiveId" clId="{C61F7CD4-46AE-4DA2-B612-2945048B4626}" dt="2021-01-18T06:58:22.919" v="14536" actId="1076"/>
          <ac:spMkLst>
            <pc:docMk/>
            <pc:sldMk cId="1504365821" sldId="763"/>
            <ac:spMk id="27" creationId="{000F49FD-AE6E-4F62-9D99-98B6EB218D0D}"/>
          </ac:spMkLst>
        </pc:spChg>
        <pc:spChg chg="mod">
          <ac:chgData name="Huy Hoà Huỳnh" userId="d389dea489eca758" providerId="LiveId" clId="{C61F7CD4-46AE-4DA2-B612-2945048B4626}" dt="2021-01-25T05:01:31.086" v="18049" actId="1076"/>
          <ac:spMkLst>
            <pc:docMk/>
            <pc:sldMk cId="1504365821" sldId="763"/>
            <ac:spMk id="41" creationId="{47C2DF55-2449-4CBD-A641-58CBD31419DC}"/>
          </ac:spMkLst>
        </pc:spChg>
        <pc:spChg chg="del">
          <ac:chgData name="Huy Hoà Huỳnh" userId="d389dea489eca758" providerId="LiveId" clId="{C61F7CD4-46AE-4DA2-B612-2945048B4626}" dt="2021-01-18T06:44:06.844" v="14234" actId="478"/>
          <ac:spMkLst>
            <pc:docMk/>
            <pc:sldMk cId="1504365821" sldId="763"/>
            <ac:spMk id="42" creationId="{F90E4CF3-EF9F-4BA1-8735-5E3924E22E3F}"/>
          </ac:spMkLst>
        </pc:spChg>
        <pc:grpChg chg="del">
          <ac:chgData name="Huy Hoà Huỳnh" userId="d389dea489eca758" providerId="LiveId" clId="{C61F7CD4-46AE-4DA2-B612-2945048B4626}" dt="2021-01-25T05:01:27.273" v="18048" actId="21"/>
          <ac:grpSpMkLst>
            <pc:docMk/>
            <pc:sldMk cId="1504365821" sldId="763"/>
            <ac:grpSpMk id="3" creationId="{799F925F-701A-4A60-A92A-C21DA6C9FD56}"/>
          </ac:grpSpMkLst>
        </pc:grpChg>
        <pc:grpChg chg="add mod">
          <ac:chgData name="Huy Hoà Huỳnh" userId="d389dea489eca758" providerId="LiveId" clId="{C61F7CD4-46AE-4DA2-B612-2945048B4626}" dt="2021-01-25T05:02:03.037" v="18061" actId="1076"/>
          <ac:grpSpMkLst>
            <pc:docMk/>
            <pc:sldMk cId="1504365821" sldId="763"/>
            <ac:grpSpMk id="23" creationId="{17C029E6-FE41-4819-ACB3-ABA06803489D}"/>
          </ac:grpSpMkLst>
        </pc:grpChg>
        <pc:picChg chg="add mod">
          <ac:chgData name="Huy Hoà Huỳnh" userId="d389dea489eca758" providerId="LiveId" clId="{C61F7CD4-46AE-4DA2-B612-2945048B4626}" dt="2021-01-25T05:01:41.548" v="18053" actId="1076"/>
          <ac:picMkLst>
            <pc:docMk/>
            <pc:sldMk cId="1504365821" sldId="763"/>
            <ac:picMk id="21" creationId="{746C7722-6417-4000-B82E-E34E7A0BD513}"/>
          </ac:picMkLst>
        </pc:picChg>
        <pc:picChg chg="mod">
          <ac:chgData name="Huy Hoà Huỳnh" userId="d389dea489eca758" providerId="LiveId" clId="{C61F7CD4-46AE-4DA2-B612-2945048B4626}" dt="2021-01-25T05:01:59.532" v="18060"/>
          <ac:picMkLst>
            <pc:docMk/>
            <pc:sldMk cId="1504365821" sldId="763"/>
            <ac:picMk id="24" creationId="{FE7BA4A0-75CE-441D-9BE2-B2D263EFE26C}"/>
          </ac:picMkLst>
        </pc:picChg>
        <pc:picChg chg="add mod">
          <ac:chgData name="Huy Hoà Huỳnh" userId="d389dea489eca758" providerId="LiveId" clId="{C61F7CD4-46AE-4DA2-B612-2945048B4626}" dt="2021-01-18T06:50:55.942" v="14496" actId="14100"/>
          <ac:picMkLst>
            <pc:docMk/>
            <pc:sldMk cId="1504365821" sldId="763"/>
            <ac:picMk id="25" creationId="{FEFD6629-B4D2-4B14-B2A6-5B6FAE6AE528}"/>
          </ac:picMkLst>
        </pc:picChg>
        <pc:picChg chg="del">
          <ac:chgData name="Huy Hoà Huỳnh" userId="d389dea489eca758" providerId="LiveId" clId="{C61F7CD4-46AE-4DA2-B612-2945048B4626}" dt="2021-01-18T06:44:05.376" v="14233" actId="478"/>
          <ac:picMkLst>
            <pc:docMk/>
            <pc:sldMk cId="1504365821" sldId="763"/>
            <ac:picMk id="33" creationId="{5F829B27-4640-4A10-890C-049FED4579FD}"/>
          </ac:picMkLst>
        </pc:picChg>
      </pc:sldChg>
      <pc:sldChg chg="addSp delSp modSp add mod delAnim modAnim">
        <pc:chgData name="Huy Hoà Huỳnh" userId="d389dea489eca758" providerId="LiveId" clId="{C61F7CD4-46AE-4DA2-B612-2945048B4626}" dt="2021-01-18T11:56:36.122" v="16453" actId="20577"/>
        <pc:sldMkLst>
          <pc:docMk/>
          <pc:sldMk cId="910963158" sldId="764"/>
        </pc:sldMkLst>
        <pc:spChg chg="del">
          <ac:chgData name="Huy Hoà Huỳnh" userId="d389dea489eca758" providerId="LiveId" clId="{C61F7CD4-46AE-4DA2-B612-2945048B4626}" dt="2021-01-18T06:52:58.898" v="14521" actId="478"/>
          <ac:spMkLst>
            <pc:docMk/>
            <pc:sldMk cId="910963158" sldId="764"/>
            <ac:spMk id="5" creationId="{1EA2B80C-2A98-450B-A241-94CEE0A405C6}"/>
          </ac:spMkLst>
        </pc:spChg>
        <pc:spChg chg="del">
          <ac:chgData name="Huy Hoà Huỳnh" userId="d389dea489eca758" providerId="LiveId" clId="{C61F7CD4-46AE-4DA2-B612-2945048B4626}" dt="2021-01-18T06:52:56.389" v="14518" actId="478"/>
          <ac:spMkLst>
            <pc:docMk/>
            <pc:sldMk cId="910963158" sldId="764"/>
            <ac:spMk id="6" creationId="{8B929333-99E0-4E7E-99AE-3F1E7C4CE3FB}"/>
          </ac:spMkLst>
        </pc:spChg>
        <pc:spChg chg="del">
          <ac:chgData name="Huy Hoà Huỳnh" userId="d389dea489eca758" providerId="LiveId" clId="{C61F7CD4-46AE-4DA2-B612-2945048B4626}" dt="2021-01-18T06:52:58.325" v="14520" actId="478"/>
          <ac:spMkLst>
            <pc:docMk/>
            <pc:sldMk cId="910963158" sldId="764"/>
            <ac:spMk id="7" creationId="{F7A96B19-9873-406E-BE48-7FF6207EE4E9}"/>
          </ac:spMkLst>
        </pc:spChg>
        <pc:spChg chg="mod">
          <ac:chgData name="Huy Hoà Huỳnh" userId="d389dea489eca758" providerId="LiveId" clId="{C61F7CD4-46AE-4DA2-B612-2945048B4626}" dt="2021-01-18T11:56:36.122" v="16453" actId="20577"/>
          <ac:spMkLst>
            <pc:docMk/>
            <pc:sldMk cId="910963158" sldId="764"/>
            <ac:spMk id="17" creationId="{6AB8F925-3929-4E8C-B319-3BB4BEA93B38}"/>
          </ac:spMkLst>
        </pc:spChg>
        <pc:spChg chg="del">
          <ac:chgData name="Huy Hoà Huỳnh" userId="d389dea489eca758" providerId="LiveId" clId="{C61F7CD4-46AE-4DA2-B612-2945048B4626}" dt="2021-01-18T06:53:00.630" v="14523" actId="478"/>
          <ac:spMkLst>
            <pc:docMk/>
            <pc:sldMk cId="910963158" sldId="764"/>
            <ac:spMk id="22" creationId="{847FB4CF-AF77-408B-BD05-E786440F61F1}"/>
          </ac:spMkLst>
        </pc:spChg>
        <pc:spChg chg="mod">
          <ac:chgData name="Huy Hoà Huỳnh" userId="d389dea489eca758" providerId="LiveId" clId="{C61F7CD4-46AE-4DA2-B612-2945048B4626}" dt="2021-01-18T07:02:03.170" v="14711" actId="20577"/>
          <ac:spMkLst>
            <pc:docMk/>
            <pc:sldMk cId="910963158" sldId="764"/>
            <ac:spMk id="24" creationId="{169EEE2B-9368-4510-BF8C-E6468D1E60C0}"/>
          </ac:spMkLst>
        </pc:spChg>
        <pc:spChg chg="add mod">
          <ac:chgData name="Huy Hoà Huỳnh" userId="d389dea489eca758" providerId="LiveId" clId="{C61F7CD4-46AE-4DA2-B612-2945048B4626}" dt="2021-01-18T06:58:44.919" v="14552" actId="1076"/>
          <ac:spMkLst>
            <pc:docMk/>
            <pc:sldMk cId="910963158" sldId="764"/>
            <ac:spMk id="26" creationId="{CC666494-9DF9-41B8-A81A-4DD92DF3A0E6}"/>
          </ac:spMkLst>
        </pc:spChg>
        <pc:spChg chg="del">
          <ac:chgData name="Huy Hoà Huỳnh" userId="d389dea489eca758" providerId="LiveId" clId="{C61F7CD4-46AE-4DA2-B612-2945048B4626}" dt="2021-01-18T06:52:59.734" v="14522" actId="478"/>
          <ac:spMkLst>
            <pc:docMk/>
            <pc:sldMk cId="910963158" sldId="764"/>
            <ac:spMk id="27" creationId="{000F49FD-AE6E-4F62-9D99-98B6EB218D0D}"/>
          </ac:spMkLst>
        </pc:spChg>
        <pc:picChg chg="del">
          <ac:chgData name="Huy Hoà Huỳnh" userId="d389dea489eca758" providerId="LiveId" clId="{C61F7CD4-46AE-4DA2-B612-2945048B4626}" dt="2021-01-18T06:52:57.180" v="14519" actId="478"/>
          <ac:picMkLst>
            <pc:docMk/>
            <pc:sldMk cId="910963158" sldId="764"/>
            <ac:picMk id="21" creationId="{746C7722-6417-4000-B82E-E34E7A0BD513}"/>
          </ac:picMkLst>
        </pc:picChg>
        <pc:picChg chg="add mod">
          <ac:chgData name="Huy Hoà Huỳnh" userId="d389dea489eca758" providerId="LiveId" clId="{C61F7CD4-46AE-4DA2-B612-2945048B4626}" dt="2021-01-18T06:57:51.031" v="14529" actId="1076"/>
          <ac:picMkLst>
            <pc:docMk/>
            <pc:sldMk cId="910963158" sldId="764"/>
            <ac:picMk id="23" creationId="{53B01AAD-2CF1-4253-A0DF-694DAA12660C}"/>
          </ac:picMkLst>
        </pc:picChg>
        <pc:picChg chg="del">
          <ac:chgData name="Huy Hoà Huỳnh" userId="d389dea489eca758" providerId="LiveId" clId="{C61F7CD4-46AE-4DA2-B612-2945048B4626}" dt="2021-01-18T06:52:55.862" v="14517" actId="478"/>
          <ac:picMkLst>
            <pc:docMk/>
            <pc:sldMk cId="910963158" sldId="764"/>
            <ac:picMk id="25" creationId="{FEFD6629-B4D2-4B14-B2A6-5B6FAE6AE528}"/>
          </ac:picMkLst>
        </pc:picChg>
      </pc:sldChg>
      <pc:sldChg chg="addSp delSp modSp add mod">
        <pc:chgData name="Huy Hoà Huỳnh" userId="d389dea489eca758" providerId="LiveId" clId="{C61F7CD4-46AE-4DA2-B612-2945048B4626}" dt="2021-01-18T11:56:38.793" v="16455" actId="20577"/>
        <pc:sldMkLst>
          <pc:docMk/>
          <pc:sldMk cId="1765347557" sldId="765"/>
        </pc:sldMkLst>
        <pc:spChg chg="add mod">
          <ac:chgData name="Huy Hoà Huỳnh" userId="d389dea489eca758" providerId="LiveId" clId="{C61F7CD4-46AE-4DA2-B612-2945048B4626}" dt="2021-01-18T07:09:55.984" v="14757" actId="2711"/>
          <ac:spMkLst>
            <pc:docMk/>
            <pc:sldMk cId="1765347557" sldId="765"/>
            <ac:spMk id="4" creationId="{DAFD4DA4-FFA4-4CE0-A750-789CDE5E51A1}"/>
          </ac:spMkLst>
        </pc:spChg>
        <pc:spChg chg="mod">
          <ac:chgData name="Huy Hoà Huỳnh" userId="d389dea489eca758" providerId="LiveId" clId="{C61F7CD4-46AE-4DA2-B612-2945048B4626}" dt="2021-01-18T11:56:38.793" v="16455" actId="20577"/>
          <ac:spMkLst>
            <pc:docMk/>
            <pc:sldMk cId="1765347557" sldId="765"/>
            <ac:spMk id="17" creationId="{6AB8F925-3929-4E8C-B319-3BB4BEA93B38}"/>
          </ac:spMkLst>
        </pc:spChg>
        <pc:spChg chg="add mod">
          <ac:chgData name="Huy Hoà Huỳnh" userId="d389dea489eca758" providerId="LiveId" clId="{C61F7CD4-46AE-4DA2-B612-2945048B4626}" dt="2021-01-18T07:09:34.112" v="14748" actId="1076"/>
          <ac:spMkLst>
            <pc:docMk/>
            <pc:sldMk cId="1765347557" sldId="765"/>
            <ac:spMk id="22" creationId="{37CF8FAB-D0C5-466A-A8A8-CD353BA0FBBD}"/>
          </ac:spMkLst>
        </pc:spChg>
        <pc:spChg chg="del">
          <ac:chgData name="Huy Hoà Huỳnh" userId="d389dea489eca758" providerId="LiveId" clId="{C61F7CD4-46AE-4DA2-B612-2945048B4626}" dt="2021-01-18T07:02:15.482" v="14715" actId="478"/>
          <ac:spMkLst>
            <pc:docMk/>
            <pc:sldMk cId="1765347557" sldId="765"/>
            <ac:spMk id="24" creationId="{169EEE2B-9368-4510-BF8C-E6468D1E60C0}"/>
          </ac:spMkLst>
        </pc:spChg>
        <pc:spChg chg="add mod">
          <ac:chgData name="Huy Hoà Huỳnh" userId="d389dea489eca758" providerId="LiveId" clId="{C61F7CD4-46AE-4DA2-B612-2945048B4626}" dt="2021-01-18T07:09:55.984" v="14757" actId="2711"/>
          <ac:spMkLst>
            <pc:docMk/>
            <pc:sldMk cId="1765347557" sldId="765"/>
            <ac:spMk id="25" creationId="{74CFA6F5-9EDC-49BB-AD69-A7374AC6C966}"/>
          </ac:spMkLst>
        </pc:spChg>
        <pc:spChg chg="del">
          <ac:chgData name="Huy Hoà Huỳnh" userId="d389dea489eca758" providerId="LiveId" clId="{C61F7CD4-46AE-4DA2-B612-2945048B4626}" dt="2021-01-18T07:02:17.234" v="14717" actId="478"/>
          <ac:spMkLst>
            <pc:docMk/>
            <pc:sldMk cId="1765347557" sldId="765"/>
            <ac:spMk id="26" creationId="{CC666494-9DF9-41B8-A81A-4DD92DF3A0E6}"/>
          </ac:spMkLst>
        </pc:spChg>
        <pc:picChg chg="add mod">
          <ac:chgData name="Huy Hoà Huỳnh" userId="d389dea489eca758" providerId="LiveId" clId="{C61F7CD4-46AE-4DA2-B612-2945048B4626}" dt="2021-01-18T07:02:41.583" v="14723" actId="1076"/>
          <ac:picMkLst>
            <pc:docMk/>
            <pc:sldMk cId="1765347557" sldId="765"/>
            <ac:picMk id="21" creationId="{CBBFB123-DED6-4562-B769-0F7934FAC072}"/>
          </ac:picMkLst>
        </pc:picChg>
        <pc:picChg chg="del">
          <ac:chgData name="Huy Hoà Huỳnh" userId="d389dea489eca758" providerId="LiveId" clId="{C61F7CD4-46AE-4DA2-B612-2945048B4626}" dt="2021-01-18T07:02:16.096" v="14716" actId="478"/>
          <ac:picMkLst>
            <pc:docMk/>
            <pc:sldMk cId="1765347557" sldId="765"/>
            <ac:picMk id="23" creationId="{53B01AAD-2CF1-4253-A0DF-694DAA12660C}"/>
          </ac:picMkLst>
        </pc:picChg>
      </pc:sldChg>
      <pc:sldChg chg="new del">
        <pc:chgData name="Huy Hoà Huỳnh" userId="d389dea489eca758" providerId="LiveId" clId="{C61F7CD4-46AE-4DA2-B612-2945048B4626}" dt="2021-01-18T07:02:11.303" v="14713" actId="47"/>
        <pc:sldMkLst>
          <pc:docMk/>
          <pc:sldMk cId="3408299196" sldId="765"/>
        </pc:sldMkLst>
      </pc:sldChg>
      <pc:sldChg chg="addSp delSp modSp add mod">
        <pc:chgData name="Huy Hoà Huỳnh" userId="d389dea489eca758" providerId="LiveId" clId="{C61F7CD4-46AE-4DA2-B612-2945048B4626}" dt="2021-01-18T11:56:58.973" v="16456"/>
        <pc:sldMkLst>
          <pc:docMk/>
          <pc:sldMk cId="1543865913" sldId="766"/>
        </pc:sldMkLst>
        <pc:spChg chg="mod">
          <ac:chgData name="Huy Hoà Huỳnh" userId="d389dea489eca758" providerId="LiveId" clId="{C61F7CD4-46AE-4DA2-B612-2945048B4626}" dt="2021-01-18T11:56:58.973" v="16456"/>
          <ac:spMkLst>
            <pc:docMk/>
            <pc:sldMk cId="1543865913" sldId="766"/>
            <ac:spMk id="17" creationId="{6AB8F925-3929-4E8C-B319-3BB4BEA93B38}"/>
          </ac:spMkLst>
        </pc:spChg>
        <pc:spChg chg="del">
          <ac:chgData name="Huy Hoà Huỳnh" userId="d389dea489eca758" providerId="LiveId" clId="{C61F7CD4-46AE-4DA2-B612-2945048B4626}" dt="2021-01-18T07:03:30.631" v="14732" actId="478"/>
          <ac:spMkLst>
            <pc:docMk/>
            <pc:sldMk cId="1543865913" sldId="766"/>
            <ac:spMk id="22" creationId="{37CF8FAB-D0C5-466A-A8A8-CD353BA0FBBD}"/>
          </ac:spMkLst>
        </pc:spChg>
        <pc:spChg chg="add mod">
          <ac:chgData name="Huy Hoà Huỳnh" userId="d389dea489eca758" providerId="LiveId" clId="{C61F7CD4-46AE-4DA2-B612-2945048B4626}" dt="2021-01-18T07:10:18.985" v="14782" actId="1076"/>
          <ac:spMkLst>
            <pc:docMk/>
            <pc:sldMk cId="1543865913" sldId="766"/>
            <ac:spMk id="25" creationId="{701225C0-61CC-4C0C-83DF-261425FFB028}"/>
          </ac:spMkLst>
        </pc:spChg>
        <pc:spChg chg="add mod">
          <ac:chgData name="Huy Hoà Huỳnh" userId="d389dea489eca758" providerId="LiveId" clId="{C61F7CD4-46AE-4DA2-B612-2945048B4626}" dt="2021-01-18T07:10:04.913" v="14759" actId="1076"/>
          <ac:spMkLst>
            <pc:docMk/>
            <pc:sldMk cId="1543865913" sldId="766"/>
            <ac:spMk id="26" creationId="{1F59F401-31B6-4696-AF0E-0A68FB8CD7DE}"/>
          </ac:spMkLst>
        </pc:spChg>
        <pc:spChg chg="add mod">
          <ac:chgData name="Huy Hoà Huỳnh" userId="d389dea489eca758" providerId="LiveId" clId="{C61F7CD4-46AE-4DA2-B612-2945048B4626}" dt="2021-01-18T07:10:08.803" v="14763" actId="20577"/>
          <ac:spMkLst>
            <pc:docMk/>
            <pc:sldMk cId="1543865913" sldId="766"/>
            <ac:spMk id="27" creationId="{BA0DE4BD-AA85-4CD3-A2EF-45B8FA11E4CF}"/>
          </ac:spMkLst>
        </pc:spChg>
        <pc:picChg chg="add del mod">
          <ac:chgData name="Huy Hoà Huỳnh" userId="d389dea489eca758" providerId="LiveId" clId="{C61F7CD4-46AE-4DA2-B612-2945048B4626}" dt="2021-01-18T07:08:12.220" v="14739" actId="478"/>
          <ac:picMkLst>
            <pc:docMk/>
            <pc:sldMk cId="1543865913" sldId="766"/>
            <ac:picMk id="3" creationId="{E0410118-D026-41E8-9858-7E086E9D852D}"/>
          </ac:picMkLst>
        </pc:picChg>
        <pc:picChg chg="add mod modCrop">
          <ac:chgData name="Huy Hoà Huỳnh" userId="d389dea489eca758" providerId="LiveId" clId="{C61F7CD4-46AE-4DA2-B612-2945048B4626}" dt="2021-01-18T07:09:24.008" v="14747" actId="14100"/>
          <ac:picMkLst>
            <pc:docMk/>
            <pc:sldMk cId="1543865913" sldId="766"/>
            <ac:picMk id="5" creationId="{EDB902FC-E969-408B-9AC3-602150F99132}"/>
          </ac:picMkLst>
        </pc:picChg>
        <pc:picChg chg="del mod">
          <ac:chgData name="Huy Hoà Huỳnh" userId="d389dea489eca758" providerId="LiveId" clId="{C61F7CD4-46AE-4DA2-B612-2945048B4626}" dt="2021-01-18T07:03:31.283" v="14733" actId="478"/>
          <ac:picMkLst>
            <pc:docMk/>
            <pc:sldMk cId="1543865913" sldId="766"/>
            <ac:picMk id="21" creationId="{CBBFB123-DED6-4562-B769-0F7934FAC072}"/>
          </ac:picMkLst>
        </pc:picChg>
        <pc:picChg chg="add mod">
          <ac:chgData name="Huy Hoà Huỳnh" userId="d389dea489eca758" providerId="LiveId" clId="{C61F7CD4-46AE-4DA2-B612-2945048B4626}" dt="2021-01-18T07:08:06.823" v="14735"/>
          <ac:picMkLst>
            <pc:docMk/>
            <pc:sldMk cId="1543865913" sldId="766"/>
            <ac:picMk id="23" creationId="{245968DE-BC31-4703-881B-270B5611CFD3}"/>
          </ac:picMkLst>
        </pc:picChg>
        <pc:picChg chg="add mod">
          <ac:chgData name="Huy Hoà Huỳnh" userId="d389dea489eca758" providerId="LiveId" clId="{C61F7CD4-46AE-4DA2-B612-2945048B4626}" dt="2021-01-18T07:08:47.743" v="14742" actId="1076"/>
          <ac:picMkLst>
            <pc:docMk/>
            <pc:sldMk cId="1543865913" sldId="766"/>
            <ac:picMk id="24" creationId="{0BF7A885-98A9-4DA4-A714-C03DD76C4EC0}"/>
          </ac:picMkLst>
        </pc:picChg>
      </pc:sldChg>
      <pc:sldChg chg="addSp modSp add mod">
        <pc:chgData name="Huy Hoà Huỳnh" userId="d389dea489eca758" providerId="LiveId" clId="{C61F7CD4-46AE-4DA2-B612-2945048B4626}" dt="2021-01-18T11:56:58.973" v="16456"/>
        <pc:sldMkLst>
          <pc:docMk/>
          <pc:sldMk cId="3425704216" sldId="767"/>
        </pc:sldMkLst>
        <pc:spChg chg="mod">
          <ac:chgData name="Huy Hoà Huỳnh" userId="d389dea489eca758" providerId="LiveId" clId="{C61F7CD4-46AE-4DA2-B612-2945048B4626}" dt="2021-01-18T11:56:58.973" v="16456"/>
          <ac:spMkLst>
            <pc:docMk/>
            <pc:sldMk cId="3425704216" sldId="767"/>
            <ac:spMk id="17" creationId="{6AB8F925-3929-4E8C-B319-3BB4BEA93B38}"/>
          </ac:spMkLst>
        </pc:spChg>
        <pc:spChg chg="mod">
          <ac:chgData name="Huy Hoà Huỳnh" userId="d389dea489eca758" providerId="LiveId" clId="{C61F7CD4-46AE-4DA2-B612-2945048B4626}" dt="2021-01-18T07:11:17.252" v="14815" actId="20577"/>
          <ac:spMkLst>
            <pc:docMk/>
            <pc:sldMk cId="3425704216" sldId="767"/>
            <ac:spMk id="25" creationId="{701225C0-61CC-4C0C-83DF-261425FFB028}"/>
          </ac:spMkLst>
        </pc:spChg>
        <pc:spChg chg="mod">
          <ac:chgData name="Huy Hoà Huỳnh" userId="d389dea489eca758" providerId="LiveId" clId="{C61F7CD4-46AE-4DA2-B612-2945048B4626}" dt="2021-01-18T07:11:12.143" v="14813" actId="20577"/>
          <ac:spMkLst>
            <pc:docMk/>
            <pc:sldMk cId="3425704216" sldId="767"/>
            <ac:spMk id="27" creationId="{BA0DE4BD-AA85-4CD3-A2EF-45B8FA11E4CF}"/>
          </ac:spMkLst>
        </pc:spChg>
        <pc:picChg chg="add mod modCrop">
          <ac:chgData name="Huy Hoà Huỳnh" userId="d389dea489eca758" providerId="LiveId" clId="{C61F7CD4-46AE-4DA2-B612-2945048B4626}" dt="2021-01-18T07:10:58.688" v="14788" actId="14100"/>
          <ac:picMkLst>
            <pc:docMk/>
            <pc:sldMk cId="3425704216" sldId="767"/>
            <ac:picMk id="4" creationId="{0EB60F71-F579-47D4-AF79-3D887A9C8FD6}"/>
          </ac:picMkLst>
        </pc:picChg>
      </pc:sldChg>
      <pc:sldChg chg="addSp modSp add mod">
        <pc:chgData name="Huy Hoà Huỳnh" userId="d389dea489eca758" providerId="LiveId" clId="{C61F7CD4-46AE-4DA2-B612-2945048B4626}" dt="2021-01-18T11:56:58.973" v="16456"/>
        <pc:sldMkLst>
          <pc:docMk/>
          <pc:sldMk cId="3156424638" sldId="768"/>
        </pc:sldMkLst>
        <pc:spChg chg="mod">
          <ac:chgData name="Huy Hoà Huỳnh" userId="d389dea489eca758" providerId="LiveId" clId="{C61F7CD4-46AE-4DA2-B612-2945048B4626}" dt="2021-01-18T11:56:58.973" v="16456"/>
          <ac:spMkLst>
            <pc:docMk/>
            <pc:sldMk cId="3156424638" sldId="768"/>
            <ac:spMk id="17" creationId="{6AB8F925-3929-4E8C-B319-3BB4BEA93B38}"/>
          </ac:spMkLst>
        </pc:spChg>
        <pc:spChg chg="mod">
          <ac:chgData name="Huy Hoà Huỳnh" userId="d389dea489eca758" providerId="LiveId" clId="{C61F7CD4-46AE-4DA2-B612-2945048B4626}" dt="2021-01-18T07:12:02.043" v="14837" actId="20577"/>
          <ac:spMkLst>
            <pc:docMk/>
            <pc:sldMk cId="3156424638" sldId="768"/>
            <ac:spMk id="25" creationId="{701225C0-61CC-4C0C-83DF-261425FFB028}"/>
          </ac:spMkLst>
        </pc:spChg>
        <pc:spChg chg="mod">
          <ac:chgData name="Huy Hoà Huỳnh" userId="d389dea489eca758" providerId="LiveId" clId="{C61F7CD4-46AE-4DA2-B612-2945048B4626}" dt="2021-01-18T07:11:58.843" v="14824" actId="20577"/>
          <ac:spMkLst>
            <pc:docMk/>
            <pc:sldMk cId="3156424638" sldId="768"/>
            <ac:spMk id="27" creationId="{BA0DE4BD-AA85-4CD3-A2EF-45B8FA11E4CF}"/>
          </ac:spMkLst>
        </pc:spChg>
        <pc:picChg chg="add mod modCrop">
          <ac:chgData name="Huy Hoà Huỳnh" userId="d389dea489eca758" providerId="LiveId" clId="{C61F7CD4-46AE-4DA2-B612-2945048B4626}" dt="2021-01-18T07:12:05.088" v="14838" actId="14100"/>
          <ac:picMkLst>
            <pc:docMk/>
            <pc:sldMk cId="3156424638" sldId="768"/>
            <ac:picMk id="6" creationId="{C94A66B2-D2B8-4A46-B60A-E9397257E7D3}"/>
          </ac:picMkLst>
        </pc:picChg>
      </pc:sldChg>
      <pc:sldChg chg="addSp modSp add mod">
        <pc:chgData name="Huy Hoà Huỳnh" userId="d389dea489eca758" providerId="LiveId" clId="{C61F7CD4-46AE-4DA2-B612-2945048B4626}" dt="2021-01-18T11:56:58.973" v="16456"/>
        <pc:sldMkLst>
          <pc:docMk/>
          <pc:sldMk cId="2569750543" sldId="769"/>
        </pc:sldMkLst>
        <pc:spChg chg="mod">
          <ac:chgData name="Huy Hoà Huỳnh" userId="d389dea489eca758" providerId="LiveId" clId="{C61F7CD4-46AE-4DA2-B612-2945048B4626}" dt="2021-01-18T11:56:58.973" v="16456"/>
          <ac:spMkLst>
            <pc:docMk/>
            <pc:sldMk cId="2569750543" sldId="769"/>
            <ac:spMk id="17" creationId="{6AB8F925-3929-4E8C-B319-3BB4BEA93B38}"/>
          </ac:spMkLst>
        </pc:spChg>
        <pc:spChg chg="mod">
          <ac:chgData name="Huy Hoà Huỳnh" userId="d389dea489eca758" providerId="LiveId" clId="{C61F7CD4-46AE-4DA2-B612-2945048B4626}" dt="2021-01-18T07:13:01.836" v="14861" actId="20577"/>
          <ac:spMkLst>
            <pc:docMk/>
            <pc:sldMk cId="2569750543" sldId="769"/>
            <ac:spMk id="25" creationId="{701225C0-61CC-4C0C-83DF-261425FFB028}"/>
          </ac:spMkLst>
        </pc:spChg>
        <pc:spChg chg="mod">
          <ac:chgData name="Huy Hoà Huỳnh" userId="d389dea489eca758" providerId="LiveId" clId="{C61F7CD4-46AE-4DA2-B612-2945048B4626}" dt="2021-01-18T07:12:13.146" v="14841" actId="20577"/>
          <ac:spMkLst>
            <pc:docMk/>
            <pc:sldMk cId="2569750543" sldId="769"/>
            <ac:spMk id="27" creationId="{BA0DE4BD-AA85-4CD3-A2EF-45B8FA11E4CF}"/>
          </ac:spMkLst>
        </pc:spChg>
        <pc:picChg chg="add mod modCrop">
          <ac:chgData name="Huy Hoà Huỳnh" userId="d389dea489eca758" providerId="LiveId" clId="{C61F7CD4-46AE-4DA2-B612-2945048B4626}" dt="2021-01-18T07:12:51.423" v="14858" actId="14100"/>
          <ac:picMkLst>
            <pc:docMk/>
            <pc:sldMk cId="2569750543" sldId="769"/>
            <ac:picMk id="21" creationId="{05CFE518-32F5-4C1E-A78C-F1216A8B4848}"/>
          </ac:picMkLst>
        </pc:picChg>
      </pc:sldChg>
      <pc:sldChg chg="addSp modSp add mod">
        <pc:chgData name="Huy Hoà Huỳnh" userId="d389dea489eca758" providerId="LiveId" clId="{C61F7CD4-46AE-4DA2-B612-2945048B4626}" dt="2021-01-18T11:56:58.973" v="16456"/>
        <pc:sldMkLst>
          <pc:docMk/>
          <pc:sldMk cId="1147699405" sldId="770"/>
        </pc:sldMkLst>
        <pc:spChg chg="mod">
          <ac:chgData name="Huy Hoà Huỳnh" userId="d389dea489eca758" providerId="LiveId" clId="{C61F7CD4-46AE-4DA2-B612-2945048B4626}" dt="2021-01-18T11:56:58.973" v="16456"/>
          <ac:spMkLst>
            <pc:docMk/>
            <pc:sldMk cId="1147699405" sldId="770"/>
            <ac:spMk id="17" creationId="{6AB8F925-3929-4E8C-B319-3BB4BEA93B38}"/>
          </ac:spMkLst>
        </pc:spChg>
        <pc:spChg chg="mod">
          <ac:chgData name="Huy Hoà Huỳnh" userId="d389dea489eca758" providerId="LiveId" clId="{C61F7CD4-46AE-4DA2-B612-2945048B4626}" dt="2021-01-18T07:13:14.316" v="14874" actId="20577"/>
          <ac:spMkLst>
            <pc:docMk/>
            <pc:sldMk cId="1147699405" sldId="770"/>
            <ac:spMk id="25" creationId="{701225C0-61CC-4C0C-83DF-261425FFB028}"/>
          </ac:spMkLst>
        </pc:spChg>
        <pc:spChg chg="mod">
          <ac:chgData name="Huy Hoà Huỳnh" userId="d389dea489eca758" providerId="LiveId" clId="{C61F7CD4-46AE-4DA2-B612-2945048B4626}" dt="2021-01-18T07:13:08.544" v="14863" actId="20577"/>
          <ac:spMkLst>
            <pc:docMk/>
            <pc:sldMk cId="1147699405" sldId="770"/>
            <ac:spMk id="27" creationId="{BA0DE4BD-AA85-4CD3-A2EF-45B8FA11E4CF}"/>
          </ac:spMkLst>
        </pc:spChg>
        <pc:picChg chg="add mod modCrop">
          <ac:chgData name="Huy Hoà Huỳnh" userId="d389dea489eca758" providerId="LiveId" clId="{C61F7CD4-46AE-4DA2-B612-2945048B4626}" dt="2021-01-18T07:13:53.655" v="14901" actId="14100"/>
          <ac:picMkLst>
            <pc:docMk/>
            <pc:sldMk cId="1147699405" sldId="770"/>
            <ac:picMk id="22" creationId="{FB8D891B-0E03-421C-8567-64304F6AF7D8}"/>
          </ac:picMkLst>
        </pc:picChg>
      </pc:sldChg>
      <pc:sldChg chg="addSp delSp modSp add mod">
        <pc:chgData name="Huy Hoà Huỳnh" userId="d389dea489eca758" providerId="LiveId" clId="{C61F7CD4-46AE-4DA2-B612-2945048B4626}" dt="2021-01-21T02:40:58.547" v="17998" actId="164"/>
        <pc:sldMkLst>
          <pc:docMk/>
          <pc:sldMk cId="3456134929" sldId="771"/>
        </pc:sldMkLst>
        <pc:spChg chg="add mod">
          <ac:chgData name="Huy Hoà Huỳnh" userId="d389dea489eca758" providerId="LiveId" clId="{C61F7CD4-46AE-4DA2-B612-2945048B4626}" dt="2021-01-18T07:14:50.984" v="14915" actId="207"/>
          <ac:spMkLst>
            <pc:docMk/>
            <pc:sldMk cId="3456134929" sldId="771"/>
            <ac:spMk id="3" creationId="{9179A2B8-8B8A-441C-BAE5-DD82AADF78CD}"/>
          </ac:spMkLst>
        </pc:spChg>
        <pc:spChg chg="add mod">
          <ac:chgData name="Huy Hoà Huỳnh" userId="d389dea489eca758" providerId="LiveId" clId="{C61F7CD4-46AE-4DA2-B612-2945048B4626}" dt="2021-01-18T07:15:08.176" v="14930" actId="1076"/>
          <ac:spMkLst>
            <pc:docMk/>
            <pc:sldMk cId="3456134929" sldId="771"/>
            <ac:spMk id="7" creationId="{C2831409-FE3B-43E4-9F77-994A8E544D84}"/>
          </ac:spMkLst>
        </pc:spChg>
        <pc:spChg chg="mod">
          <ac:chgData name="Huy Hoà Huỳnh" userId="d389dea489eca758" providerId="LiveId" clId="{C61F7CD4-46AE-4DA2-B612-2945048B4626}" dt="2021-01-18T11:56:58.973" v="16456"/>
          <ac:spMkLst>
            <pc:docMk/>
            <pc:sldMk cId="3456134929" sldId="771"/>
            <ac:spMk id="17" creationId="{6AB8F925-3929-4E8C-B319-3BB4BEA93B38}"/>
          </ac:spMkLst>
        </pc:spChg>
        <pc:spChg chg="mod">
          <ac:chgData name="Huy Hoà Huỳnh" userId="d389dea489eca758" providerId="LiveId" clId="{C61F7CD4-46AE-4DA2-B612-2945048B4626}" dt="2021-01-18T07:21:12.942" v="14947" actId="20577"/>
          <ac:spMkLst>
            <pc:docMk/>
            <pc:sldMk cId="3456134929" sldId="771"/>
            <ac:spMk id="25" creationId="{701225C0-61CC-4C0C-83DF-261425FFB028}"/>
          </ac:spMkLst>
        </pc:spChg>
        <pc:spChg chg="mod">
          <ac:chgData name="Huy Hoà Huỳnh" userId="d389dea489eca758" providerId="LiveId" clId="{C61F7CD4-46AE-4DA2-B612-2945048B4626}" dt="2021-01-21T02:40:58.547" v="17998" actId="164"/>
          <ac:spMkLst>
            <pc:docMk/>
            <pc:sldMk cId="3456134929" sldId="771"/>
            <ac:spMk id="26" creationId="{1F59F401-31B6-4696-AF0E-0A68FB8CD7DE}"/>
          </ac:spMkLst>
        </pc:spChg>
        <pc:spChg chg="mod">
          <ac:chgData name="Huy Hoà Huỳnh" userId="d389dea489eca758" providerId="LiveId" clId="{C61F7CD4-46AE-4DA2-B612-2945048B4626}" dt="2021-01-21T02:40:58.547" v="17998" actId="164"/>
          <ac:spMkLst>
            <pc:docMk/>
            <pc:sldMk cId="3456134929" sldId="771"/>
            <ac:spMk id="27" creationId="{BA0DE4BD-AA85-4CD3-A2EF-45B8FA11E4CF}"/>
          </ac:spMkLst>
        </pc:spChg>
        <pc:spChg chg="add mod">
          <ac:chgData name="Huy Hoà Huỳnh" userId="d389dea489eca758" providerId="LiveId" clId="{C61F7CD4-46AE-4DA2-B612-2945048B4626}" dt="2021-01-18T07:14:57.040" v="14916" actId="207"/>
          <ac:spMkLst>
            <pc:docMk/>
            <pc:sldMk cId="3456134929" sldId="771"/>
            <ac:spMk id="28" creationId="{4E619EBE-935E-4FAE-BCA3-D90A974EBB7A}"/>
          </ac:spMkLst>
        </pc:spChg>
        <pc:spChg chg="add mod">
          <ac:chgData name="Huy Hoà Huỳnh" userId="d389dea489eca758" providerId="LiveId" clId="{C61F7CD4-46AE-4DA2-B612-2945048B4626}" dt="2021-01-18T07:15:13.482" v="14940" actId="20577"/>
          <ac:spMkLst>
            <pc:docMk/>
            <pc:sldMk cId="3456134929" sldId="771"/>
            <ac:spMk id="29" creationId="{A9849C34-C3FD-42A8-A3E2-8D1FC1B0436D}"/>
          </ac:spMkLst>
        </pc:spChg>
        <pc:spChg chg="add del mod">
          <ac:chgData name="Huy Hoà Huỳnh" userId="d389dea489eca758" providerId="LiveId" clId="{C61F7CD4-46AE-4DA2-B612-2945048B4626}" dt="2021-01-18T11:55:54.076" v="16444"/>
          <ac:spMkLst>
            <pc:docMk/>
            <pc:sldMk cId="3456134929" sldId="771"/>
            <ac:spMk id="30" creationId="{AB315AF8-BED8-45AE-9170-E87E8C24AA8E}"/>
          </ac:spMkLst>
        </pc:spChg>
        <pc:grpChg chg="add mod">
          <ac:chgData name="Huy Hoà Huỳnh" userId="d389dea489eca758" providerId="LiveId" clId="{C61F7CD4-46AE-4DA2-B612-2945048B4626}" dt="2021-01-21T02:40:58.547" v="17998" actId="164"/>
          <ac:grpSpMkLst>
            <pc:docMk/>
            <pc:sldMk cId="3456134929" sldId="771"/>
            <ac:grpSpMk id="4" creationId="{26861D7B-7A66-4268-9B73-F902F289333B}"/>
          </ac:grpSpMkLst>
        </pc:grpChg>
        <pc:picChg chg="del">
          <ac:chgData name="Huy Hoà Huỳnh" userId="d389dea489eca758" providerId="LiveId" clId="{C61F7CD4-46AE-4DA2-B612-2945048B4626}" dt="2021-01-18T07:13:57.983" v="14905" actId="478"/>
          <ac:picMkLst>
            <pc:docMk/>
            <pc:sldMk cId="3456134929" sldId="771"/>
            <ac:picMk id="4" creationId="{0EB60F71-F579-47D4-AF79-3D887A9C8FD6}"/>
          </ac:picMkLst>
        </pc:picChg>
        <pc:picChg chg="del">
          <ac:chgData name="Huy Hoà Huỳnh" userId="d389dea489eca758" providerId="LiveId" clId="{C61F7CD4-46AE-4DA2-B612-2945048B4626}" dt="2021-01-18T07:13:58.554" v="14906" actId="478"/>
          <ac:picMkLst>
            <pc:docMk/>
            <pc:sldMk cId="3456134929" sldId="771"/>
            <ac:picMk id="5" creationId="{EDB902FC-E969-408B-9AC3-602150F99132}"/>
          </ac:picMkLst>
        </pc:picChg>
        <pc:picChg chg="del">
          <ac:chgData name="Huy Hoà Huỳnh" userId="d389dea489eca758" providerId="LiveId" clId="{C61F7CD4-46AE-4DA2-B612-2945048B4626}" dt="2021-01-18T07:13:57.399" v="14904" actId="478"/>
          <ac:picMkLst>
            <pc:docMk/>
            <pc:sldMk cId="3456134929" sldId="771"/>
            <ac:picMk id="6" creationId="{C94A66B2-D2B8-4A46-B60A-E9397257E7D3}"/>
          </ac:picMkLst>
        </pc:picChg>
        <pc:picChg chg="del">
          <ac:chgData name="Huy Hoà Huỳnh" userId="d389dea489eca758" providerId="LiveId" clId="{C61F7CD4-46AE-4DA2-B612-2945048B4626}" dt="2021-01-18T07:13:56.891" v="14903" actId="478"/>
          <ac:picMkLst>
            <pc:docMk/>
            <pc:sldMk cId="3456134929" sldId="771"/>
            <ac:picMk id="21" creationId="{05CFE518-32F5-4C1E-A78C-F1216A8B4848}"/>
          </ac:picMkLst>
        </pc:picChg>
        <pc:picChg chg="del">
          <ac:chgData name="Huy Hoà Huỳnh" userId="d389dea489eca758" providerId="LiveId" clId="{C61F7CD4-46AE-4DA2-B612-2945048B4626}" dt="2021-01-18T07:13:56.410" v="14902" actId="478"/>
          <ac:picMkLst>
            <pc:docMk/>
            <pc:sldMk cId="3456134929" sldId="771"/>
            <ac:picMk id="22" creationId="{FB8D891B-0E03-421C-8567-64304F6AF7D8}"/>
          </ac:picMkLst>
        </pc:picChg>
        <pc:picChg chg="add mod modCrop">
          <ac:chgData name="Huy Hoà Huỳnh" userId="d389dea489eca758" providerId="LiveId" clId="{C61F7CD4-46AE-4DA2-B612-2945048B4626}" dt="2021-01-21T02:40:58.547" v="17998" actId="164"/>
          <ac:picMkLst>
            <pc:docMk/>
            <pc:sldMk cId="3456134929" sldId="771"/>
            <ac:picMk id="23" creationId="{54E8B75B-E2A7-4472-B5AB-1F589928F09E}"/>
          </ac:picMkLst>
        </pc:picChg>
        <pc:picChg chg="mod">
          <ac:chgData name="Huy Hoà Huỳnh" userId="d389dea489eca758" providerId="LiveId" clId="{C61F7CD4-46AE-4DA2-B612-2945048B4626}" dt="2021-01-21T02:40:58.547" v="17998" actId="164"/>
          <ac:picMkLst>
            <pc:docMk/>
            <pc:sldMk cId="3456134929" sldId="771"/>
            <ac:picMk id="24" creationId="{0BF7A885-98A9-4DA4-A714-C03DD76C4EC0}"/>
          </ac:picMkLst>
        </pc:picChg>
      </pc:sldChg>
      <pc:sldChg chg="modSp add mod">
        <pc:chgData name="Huy Hoà Huỳnh" userId="d389dea489eca758" providerId="LiveId" clId="{C61F7CD4-46AE-4DA2-B612-2945048B4626}" dt="2021-01-18T11:56:58.973" v="16456"/>
        <pc:sldMkLst>
          <pc:docMk/>
          <pc:sldMk cId="516964030" sldId="772"/>
        </pc:sldMkLst>
        <pc:spChg chg="mod">
          <ac:chgData name="Huy Hoà Huỳnh" userId="d389dea489eca758" providerId="LiveId" clId="{C61F7CD4-46AE-4DA2-B612-2945048B4626}" dt="2021-01-18T11:56:58.973" v="16456"/>
          <ac:spMkLst>
            <pc:docMk/>
            <pc:sldMk cId="516964030" sldId="772"/>
            <ac:spMk id="17" creationId="{6AB8F925-3929-4E8C-B319-3BB4BEA93B38}"/>
          </ac:spMkLst>
        </pc:spChg>
        <pc:spChg chg="mod">
          <ac:chgData name="Huy Hoà Huỳnh" userId="d389dea489eca758" providerId="LiveId" clId="{C61F7CD4-46AE-4DA2-B612-2945048B4626}" dt="2021-01-18T07:21:30.473" v="14952"/>
          <ac:spMkLst>
            <pc:docMk/>
            <pc:sldMk cId="516964030" sldId="772"/>
            <ac:spMk id="25" creationId="{701225C0-61CC-4C0C-83DF-261425FFB028}"/>
          </ac:spMkLst>
        </pc:spChg>
        <pc:spChg chg="mod">
          <ac:chgData name="Huy Hoà Huỳnh" userId="d389dea489eca758" providerId="LiveId" clId="{C61F7CD4-46AE-4DA2-B612-2945048B4626}" dt="2021-01-18T07:21:19.463" v="14949" actId="20577"/>
          <ac:spMkLst>
            <pc:docMk/>
            <pc:sldMk cId="516964030" sldId="772"/>
            <ac:spMk id="27" creationId="{BA0DE4BD-AA85-4CD3-A2EF-45B8FA11E4CF}"/>
          </ac:spMkLst>
        </pc:spChg>
        <pc:picChg chg="mod">
          <ac:chgData name="Huy Hoà Huỳnh" userId="d389dea489eca758" providerId="LiveId" clId="{C61F7CD4-46AE-4DA2-B612-2945048B4626}" dt="2021-01-18T07:20:56.297" v="14943" actId="14100"/>
          <ac:picMkLst>
            <pc:docMk/>
            <pc:sldMk cId="516964030" sldId="772"/>
            <ac:picMk id="23" creationId="{54E8B75B-E2A7-4472-B5AB-1F589928F09E}"/>
          </ac:picMkLst>
        </pc:picChg>
      </pc:sldChg>
      <pc:sldChg chg="addSp delSp modSp add mod">
        <pc:chgData name="Huy Hoà Huỳnh" userId="d389dea489eca758" providerId="LiveId" clId="{C61F7CD4-46AE-4DA2-B612-2945048B4626}" dt="2021-01-18T11:56:58.973" v="16456"/>
        <pc:sldMkLst>
          <pc:docMk/>
          <pc:sldMk cId="3259757496" sldId="773"/>
        </pc:sldMkLst>
        <pc:spChg chg="del">
          <ac:chgData name="Huy Hoà Huỳnh" userId="d389dea489eca758" providerId="LiveId" clId="{C61F7CD4-46AE-4DA2-B612-2945048B4626}" dt="2021-01-18T07:21:43.312" v="14956" actId="478"/>
          <ac:spMkLst>
            <pc:docMk/>
            <pc:sldMk cId="3259757496" sldId="773"/>
            <ac:spMk id="3" creationId="{9179A2B8-8B8A-441C-BAE5-DD82AADF78CD}"/>
          </ac:spMkLst>
        </pc:spChg>
        <pc:spChg chg="del mod">
          <ac:chgData name="Huy Hoà Huỳnh" userId="d389dea489eca758" providerId="LiveId" clId="{C61F7CD4-46AE-4DA2-B612-2945048B4626}" dt="2021-01-18T07:21:44.476" v="14958" actId="478"/>
          <ac:spMkLst>
            <pc:docMk/>
            <pc:sldMk cId="3259757496" sldId="773"/>
            <ac:spMk id="7" creationId="{C2831409-FE3B-43E4-9F77-994A8E544D84}"/>
          </ac:spMkLst>
        </pc:spChg>
        <pc:spChg chg="mod">
          <ac:chgData name="Huy Hoà Huỳnh" userId="d389dea489eca758" providerId="LiveId" clId="{C61F7CD4-46AE-4DA2-B612-2945048B4626}" dt="2021-01-18T11:56:58.973" v="16456"/>
          <ac:spMkLst>
            <pc:docMk/>
            <pc:sldMk cId="3259757496" sldId="773"/>
            <ac:spMk id="17" creationId="{6AB8F925-3929-4E8C-B319-3BB4BEA93B38}"/>
          </ac:spMkLst>
        </pc:spChg>
        <pc:spChg chg="del">
          <ac:chgData name="Huy Hoà Huỳnh" userId="d389dea489eca758" providerId="LiveId" clId="{C61F7CD4-46AE-4DA2-B612-2945048B4626}" dt="2021-01-18T07:21:47.230" v="14961" actId="478"/>
          <ac:spMkLst>
            <pc:docMk/>
            <pc:sldMk cId="3259757496" sldId="773"/>
            <ac:spMk id="25" creationId="{701225C0-61CC-4C0C-83DF-261425FFB028}"/>
          </ac:spMkLst>
        </pc:spChg>
        <pc:spChg chg="del">
          <ac:chgData name="Huy Hoà Huỳnh" userId="d389dea489eca758" providerId="LiveId" clId="{C61F7CD4-46AE-4DA2-B612-2945048B4626}" dt="2021-01-18T07:21:48.487" v="14962" actId="478"/>
          <ac:spMkLst>
            <pc:docMk/>
            <pc:sldMk cId="3259757496" sldId="773"/>
            <ac:spMk id="26" creationId="{1F59F401-31B6-4696-AF0E-0A68FB8CD7DE}"/>
          </ac:spMkLst>
        </pc:spChg>
        <pc:spChg chg="del">
          <ac:chgData name="Huy Hoà Huỳnh" userId="d389dea489eca758" providerId="LiveId" clId="{C61F7CD4-46AE-4DA2-B612-2945048B4626}" dt="2021-01-18T07:21:46.371" v="14960" actId="478"/>
          <ac:spMkLst>
            <pc:docMk/>
            <pc:sldMk cId="3259757496" sldId="773"/>
            <ac:spMk id="27" creationId="{BA0DE4BD-AA85-4CD3-A2EF-45B8FA11E4CF}"/>
          </ac:spMkLst>
        </pc:spChg>
        <pc:spChg chg="del">
          <ac:chgData name="Huy Hoà Huỳnh" userId="d389dea489eca758" providerId="LiveId" clId="{C61F7CD4-46AE-4DA2-B612-2945048B4626}" dt="2021-01-18T07:21:43.312" v="14956" actId="478"/>
          <ac:spMkLst>
            <pc:docMk/>
            <pc:sldMk cId="3259757496" sldId="773"/>
            <ac:spMk id="28" creationId="{4E619EBE-935E-4FAE-BCA3-D90A974EBB7A}"/>
          </ac:spMkLst>
        </pc:spChg>
        <pc:spChg chg="del">
          <ac:chgData name="Huy Hoà Huỳnh" userId="d389dea489eca758" providerId="LiveId" clId="{C61F7CD4-46AE-4DA2-B612-2945048B4626}" dt="2021-01-18T07:21:45.374" v="14959" actId="478"/>
          <ac:spMkLst>
            <pc:docMk/>
            <pc:sldMk cId="3259757496" sldId="773"/>
            <ac:spMk id="29" creationId="{A9849C34-C3FD-42A8-A3E2-8D1FC1B0436D}"/>
          </ac:spMkLst>
        </pc:spChg>
        <pc:spChg chg="add mod">
          <ac:chgData name="Huy Hoà Huỳnh" userId="d389dea489eca758" providerId="LiveId" clId="{C61F7CD4-46AE-4DA2-B612-2945048B4626}" dt="2021-01-18T11:28:19.243" v="15756" actId="20577"/>
          <ac:spMkLst>
            <pc:docMk/>
            <pc:sldMk cId="3259757496" sldId="773"/>
            <ac:spMk id="30" creationId="{3B70C23C-9B1D-4830-A44F-8080B94C8DE3}"/>
          </ac:spMkLst>
        </pc:spChg>
        <pc:graphicFrameChg chg="add mod modGraphic">
          <ac:chgData name="Huy Hoà Huỳnh" userId="d389dea489eca758" providerId="LiveId" clId="{C61F7CD4-46AE-4DA2-B612-2945048B4626}" dt="2021-01-18T07:23:26.203" v="14995" actId="207"/>
          <ac:graphicFrameMkLst>
            <pc:docMk/>
            <pc:sldMk cId="3259757496" sldId="773"/>
            <ac:graphicFrameMk id="4" creationId="{4DA72C15-9956-4C6E-8CF6-A2B1DE4B3B98}"/>
          </ac:graphicFrameMkLst>
        </pc:graphicFrameChg>
        <pc:picChg chg="del">
          <ac:chgData name="Huy Hoà Huỳnh" userId="d389dea489eca758" providerId="LiveId" clId="{C61F7CD4-46AE-4DA2-B612-2945048B4626}" dt="2021-01-18T07:21:42.060" v="14955" actId="478"/>
          <ac:picMkLst>
            <pc:docMk/>
            <pc:sldMk cId="3259757496" sldId="773"/>
            <ac:picMk id="23" creationId="{54E8B75B-E2A7-4472-B5AB-1F589928F09E}"/>
          </ac:picMkLst>
        </pc:picChg>
        <pc:picChg chg="del">
          <ac:chgData name="Huy Hoà Huỳnh" userId="d389dea489eca758" providerId="LiveId" clId="{C61F7CD4-46AE-4DA2-B612-2945048B4626}" dt="2021-01-18T07:21:41.676" v="14954" actId="478"/>
          <ac:picMkLst>
            <pc:docMk/>
            <pc:sldMk cId="3259757496" sldId="773"/>
            <ac:picMk id="24" creationId="{0BF7A885-98A9-4DA4-A714-C03DD76C4EC0}"/>
          </ac:picMkLst>
        </pc:picChg>
      </pc:sldChg>
      <pc:sldChg chg="addSp delSp modSp add mod">
        <pc:chgData name="Huy Hoà Huỳnh" userId="d389dea489eca758" providerId="LiveId" clId="{C61F7CD4-46AE-4DA2-B612-2945048B4626}" dt="2021-01-18T11:57:35.806" v="16460" actId="1076"/>
        <pc:sldMkLst>
          <pc:docMk/>
          <pc:sldMk cId="2077501255" sldId="774"/>
        </pc:sldMkLst>
        <pc:spChg chg="mod">
          <ac:chgData name="Huy Hoà Huỳnh" userId="d389dea489eca758" providerId="LiveId" clId="{C61F7CD4-46AE-4DA2-B612-2945048B4626}" dt="2021-01-18T11:57:33.669" v="16459" actId="20577"/>
          <ac:spMkLst>
            <pc:docMk/>
            <pc:sldMk cId="2077501255" sldId="774"/>
            <ac:spMk id="17" creationId="{6AB8F925-3929-4E8C-B319-3BB4BEA93B38}"/>
          </ac:spMkLst>
        </pc:spChg>
        <pc:spChg chg="del">
          <ac:chgData name="Huy Hoà Huỳnh" userId="d389dea489eca758" providerId="LiveId" clId="{C61F7CD4-46AE-4DA2-B612-2945048B4626}" dt="2021-01-18T11:16:39.008" v="15034" actId="478"/>
          <ac:spMkLst>
            <pc:docMk/>
            <pc:sldMk cId="2077501255" sldId="774"/>
            <ac:spMk id="30" creationId="{3B70C23C-9B1D-4830-A44F-8080B94C8DE3}"/>
          </ac:spMkLst>
        </pc:spChg>
        <pc:graphicFrameChg chg="add mod modGraphic">
          <ac:chgData name="Huy Hoà Huỳnh" userId="d389dea489eca758" providerId="LiveId" clId="{C61F7CD4-46AE-4DA2-B612-2945048B4626}" dt="2021-01-18T11:57:35.806" v="16460" actId="1076"/>
          <ac:graphicFrameMkLst>
            <pc:docMk/>
            <pc:sldMk cId="2077501255" sldId="774"/>
            <ac:graphicFrameMk id="3" creationId="{8FB24496-3E5D-4E9F-8096-13392DEA8536}"/>
          </ac:graphicFrameMkLst>
        </pc:graphicFrameChg>
        <pc:graphicFrameChg chg="del">
          <ac:chgData name="Huy Hoà Huỳnh" userId="d389dea489eca758" providerId="LiveId" clId="{C61F7CD4-46AE-4DA2-B612-2945048B4626}" dt="2021-01-18T11:16:37.870" v="15033" actId="478"/>
          <ac:graphicFrameMkLst>
            <pc:docMk/>
            <pc:sldMk cId="2077501255" sldId="774"/>
            <ac:graphicFrameMk id="4" creationId="{4DA72C15-9956-4C6E-8CF6-A2B1DE4B3B98}"/>
          </ac:graphicFrameMkLst>
        </pc:graphicFrameChg>
      </pc:sldChg>
      <pc:sldChg chg="addSp delSp modSp add mod delAnim modAnim">
        <pc:chgData name="Huy Hoà Huỳnh" userId="d389dea489eca758" providerId="LiveId" clId="{C61F7CD4-46AE-4DA2-B612-2945048B4626}" dt="2021-01-18T11:57:38.565" v="16462" actId="20577"/>
        <pc:sldMkLst>
          <pc:docMk/>
          <pc:sldMk cId="1963217044" sldId="775"/>
        </pc:sldMkLst>
        <pc:spChg chg="add mod">
          <ac:chgData name="Huy Hoà Huỳnh" userId="d389dea489eca758" providerId="LiveId" clId="{C61F7CD4-46AE-4DA2-B612-2945048B4626}" dt="2021-01-18T11:29:05.332" v="15868" actId="1076"/>
          <ac:spMkLst>
            <pc:docMk/>
            <pc:sldMk cId="1963217044" sldId="775"/>
            <ac:spMk id="5" creationId="{DBAEA605-8976-4951-A14F-8FB95BD1987A}"/>
          </ac:spMkLst>
        </pc:spChg>
        <pc:spChg chg="add del mod">
          <ac:chgData name="Huy Hoà Huỳnh" userId="d389dea489eca758" providerId="LiveId" clId="{C61F7CD4-46AE-4DA2-B612-2945048B4626}" dt="2021-01-18T11:29:48.098" v="15874"/>
          <ac:spMkLst>
            <pc:docMk/>
            <pc:sldMk cId="1963217044" sldId="775"/>
            <ac:spMk id="9" creationId="{83476B25-A3F1-42E2-ABEA-C2DAAE09BEC7}"/>
          </ac:spMkLst>
        </pc:spChg>
        <pc:spChg chg="mod">
          <ac:chgData name="Huy Hoà Huỳnh" userId="d389dea489eca758" providerId="LiveId" clId="{C61F7CD4-46AE-4DA2-B612-2945048B4626}" dt="2021-01-18T11:57:38.565" v="16462" actId="20577"/>
          <ac:spMkLst>
            <pc:docMk/>
            <pc:sldMk cId="1963217044" sldId="775"/>
            <ac:spMk id="17" creationId="{6AB8F925-3929-4E8C-B319-3BB4BEA93B38}"/>
          </ac:spMkLst>
        </pc:spChg>
        <pc:spChg chg="del mod">
          <ac:chgData name="Huy Hoà Huỳnh" userId="d389dea489eca758" providerId="LiveId" clId="{C61F7CD4-46AE-4DA2-B612-2945048B4626}" dt="2021-01-18T11:27:58.632" v="15754" actId="478"/>
          <ac:spMkLst>
            <pc:docMk/>
            <pc:sldMk cId="1963217044" sldId="775"/>
            <ac:spMk id="19" creationId="{E0A9BC09-6E91-40BA-A67A-55C95C7E2910}"/>
          </ac:spMkLst>
        </pc:spChg>
        <pc:spChg chg="add mod">
          <ac:chgData name="Huy Hoà Huỳnh" userId="d389dea489eca758" providerId="LiveId" clId="{C61F7CD4-46AE-4DA2-B612-2945048B4626}" dt="2021-01-18T11:30:16.996" v="15883" actId="1076"/>
          <ac:spMkLst>
            <pc:docMk/>
            <pc:sldMk cId="1963217044" sldId="775"/>
            <ac:spMk id="21" creationId="{B07AAAE4-376D-4DBD-9297-16B639F7C43C}"/>
          </ac:spMkLst>
        </pc:spChg>
        <pc:spChg chg="add mod">
          <ac:chgData name="Huy Hoà Huỳnh" userId="d389dea489eca758" providerId="LiveId" clId="{C61F7CD4-46AE-4DA2-B612-2945048B4626}" dt="2021-01-18T11:31:42.572" v="15913" actId="1076"/>
          <ac:spMkLst>
            <pc:docMk/>
            <pc:sldMk cId="1963217044" sldId="775"/>
            <ac:spMk id="22" creationId="{D5AA5EB8-E458-4E31-A46A-6940DA0959E4}"/>
          </ac:spMkLst>
        </pc:spChg>
        <pc:spChg chg="add del mod">
          <ac:chgData name="Huy Hoà Huỳnh" userId="d389dea489eca758" providerId="LiveId" clId="{C61F7CD4-46AE-4DA2-B612-2945048B4626}" dt="2021-01-18T11:31:39.032" v="15912" actId="478"/>
          <ac:spMkLst>
            <pc:docMk/>
            <pc:sldMk cId="1963217044" sldId="775"/>
            <ac:spMk id="23" creationId="{C2F0DFEB-FD7B-4DF5-B0A2-93C3D4715F34}"/>
          </ac:spMkLst>
        </pc:spChg>
        <pc:spChg chg="add mod">
          <ac:chgData name="Huy Hoà Huỳnh" userId="d389dea489eca758" providerId="LiveId" clId="{C61F7CD4-46AE-4DA2-B612-2945048B4626}" dt="2021-01-18T11:31:49.568" v="15914" actId="571"/>
          <ac:spMkLst>
            <pc:docMk/>
            <pc:sldMk cId="1963217044" sldId="775"/>
            <ac:spMk id="31" creationId="{207E11C8-7613-4B14-8A85-9253900EA855}"/>
          </ac:spMkLst>
        </pc:spChg>
        <pc:spChg chg="add mod">
          <ac:chgData name="Huy Hoà Huỳnh" userId="d389dea489eca758" providerId="LiveId" clId="{C61F7CD4-46AE-4DA2-B612-2945048B4626}" dt="2021-01-18T11:33:35.570" v="15972" actId="1582"/>
          <ac:spMkLst>
            <pc:docMk/>
            <pc:sldMk cId="1963217044" sldId="775"/>
            <ac:spMk id="33" creationId="{A2CD8168-5DE2-46D2-9408-42AB6560933B}"/>
          </ac:spMkLst>
        </pc:spChg>
        <pc:spChg chg="del">
          <ac:chgData name="Huy Hoà Huỳnh" userId="d389dea489eca758" providerId="LiveId" clId="{C61F7CD4-46AE-4DA2-B612-2945048B4626}" dt="2021-01-18T11:27:55.746" v="15752" actId="478"/>
          <ac:spMkLst>
            <pc:docMk/>
            <pc:sldMk cId="1963217044" sldId="775"/>
            <ac:spMk id="41" creationId="{47C2DF55-2449-4CBD-A641-58CBD31419DC}"/>
          </ac:spMkLst>
        </pc:spChg>
        <pc:spChg chg="add mod">
          <ac:chgData name="Huy Hoà Huỳnh" userId="d389dea489eca758" providerId="LiveId" clId="{C61F7CD4-46AE-4DA2-B612-2945048B4626}" dt="2021-01-18T11:33:35.570" v="15972" actId="1582"/>
          <ac:spMkLst>
            <pc:docMk/>
            <pc:sldMk cId="1963217044" sldId="775"/>
            <ac:spMk id="57" creationId="{E22B5535-E62F-4636-82A2-8DA8BAFAB2E6}"/>
          </ac:spMkLst>
        </pc:spChg>
        <pc:graphicFrameChg chg="del">
          <ac:chgData name="Huy Hoà Huỳnh" userId="d389dea489eca758" providerId="LiveId" clId="{C61F7CD4-46AE-4DA2-B612-2945048B4626}" dt="2021-01-18T11:22:50.233" v="15692" actId="478"/>
          <ac:graphicFrameMkLst>
            <pc:docMk/>
            <pc:sldMk cId="1963217044" sldId="775"/>
            <ac:graphicFrameMk id="3" creationId="{8FB24496-3E5D-4E9F-8096-13392DEA8536}"/>
          </ac:graphicFrameMkLst>
        </pc:graphicFrameChg>
        <pc:graphicFrameChg chg="add mod modGraphic">
          <ac:chgData name="Huy Hoà Huỳnh" userId="d389dea489eca758" providerId="LiveId" clId="{C61F7CD4-46AE-4DA2-B612-2945048B4626}" dt="2021-01-18T11:27:53.022" v="15751" actId="14100"/>
          <ac:graphicFrameMkLst>
            <pc:docMk/>
            <pc:sldMk cId="1963217044" sldId="775"/>
            <ac:graphicFrameMk id="4" creationId="{8C4BA9A6-10E4-45B0-9558-C79949867FAA}"/>
          </ac:graphicFrameMkLst>
        </pc:graphicFrameChg>
        <pc:cxnChg chg="add mod">
          <ac:chgData name="Huy Hoà Huỳnh" userId="d389dea489eca758" providerId="LiveId" clId="{C61F7CD4-46AE-4DA2-B612-2945048B4626}" dt="2021-01-18T11:29:34.276" v="15871" actId="1582"/>
          <ac:cxnSpMkLst>
            <pc:docMk/>
            <pc:sldMk cId="1963217044" sldId="775"/>
            <ac:cxnSpMk id="7" creationId="{11D48221-C5B0-42F4-89A7-E9F6F5FFB8EB}"/>
          </ac:cxnSpMkLst>
        </pc:cxnChg>
        <pc:cxnChg chg="add del">
          <ac:chgData name="Huy Hoà Huỳnh" userId="d389dea489eca758" providerId="LiveId" clId="{C61F7CD4-46AE-4DA2-B612-2945048B4626}" dt="2021-01-18T11:31:13.484" v="15901" actId="11529"/>
          <ac:cxnSpMkLst>
            <pc:docMk/>
            <pc:sldMk cId="1963217044" sldId="775"/>
            <ac:cxnSpMk id="24" creationId="{D11BA34A-0EBB-4B7D-A03E-51ED4CC82C54}"/>
          </ac:cxnSpMkLst>
        </pc:cxnChg>
        <pc:cxnChg chg="add mod">
          <ac:chgData name="Huy Hoà Huỳnh" userId="d389dea489eca758" providerId="LiveId" clId="{C61F7CD4-46AE-4DA2-B612-2945048B4626}" dt="2021-01-18T11:31:35.723" v="15911" actId="571"/>
          <ac:cxnSpMkLst>
            <pc:docMk/>
            <pc:sldMk cId="1963217044" sldId="775"/>
            <ac:cxnSpMk id="26" creationId="{B08F3963-DC71-4354-A0D1-98F8E88F9608}"/>
          </ac:cxnSpMkLst>
        </pc:cxnChg>
        <pc:cxnChg chg="add mod">
          <ac:chgData name="Huy Hoà Huỳnh" userId="d389dea489eca758" providerId="LiveId" clId="{C61F7CD4-46AE-4DA2-B612-2945048B4626}" dt="2021-01-18T11:31:35.424" v="15910" actId="571"/>
          <ac:cxnSpMkLst>
            <pc:docMk/>
            <pc:sldMk cId="1963217044" sldId="775"/>
            <ac:cxnSpMk id="27" creationId="{6AC80EF8-4E17-4E48-B01E-650B08517841}"/>
          </ac:cxnSpMkLst>
        </pc:cxnChg>
        <pc:cxnChg chg="add mod">
          <ac:chgData name="Huy Hoà Huỳnh" userId="d389dea489eca758" providerId="LiveId" clId="{C61F7CD4-46AE-4DA2-B612-2945048B4626}" dt="2021-01-18T11:31:35.185" v="15909" actId="571"/>
          <ac:cxnSpMkLst>
            <pc:docMk/>
            <pc:sldMk cId="1963217044" sldId="775"/>
            <ac:cxnSpMk id="28" creationId="{5A11005B-EC09-4437-BB2D-78A0BCEFFBFF}"/>
          </ac:cxnSpMkLst>
        </pc:cxnChg>
        <pc:cxnChg chg="add mod">
          <ac:chgData name="Huy Hoà Huỳnh" userId="d389dea489eca758" providerId="LiveId" clId="{C61F7CD4-46AE-4DA2-B612-2945048B4626}" dt="2021-01-18T11:31:34.998" v="15908" actId="571"/>
          <ac:cxnSpMkLst>
            <pc:docMk/>
            <pc:sldMk cId="1963217044" sldId="775"/>
            <ac:cxnSpMk id="29" creationId="{E0043929-608B-4B24-8C44-BF351D4866D9}"/>
          </ac:cxnSpMkLst>
        </pc:cxnChg>
        <pc:cxnChg chg="add mod">
          <ac:chgData name="Huy Hoà Huỳnh" userId="d389dea489eca758" providerId="LiveId" clId="{C61F7CD4-46AE-4DA2-B612-2945048B4626}" dt="2021-01-18T11:31:34.789" v="15907" actId="571"/>
          <ac:cxnSpMkLst>
            <pc:docMk/>
            <pc:sldMk cId="1963217044" sldId="775"/>
            <ac:cxnSpMk id="30" creationId="{FAD1F52B-D152-4D07-8D28-66EAE725DFC8}"/>
          </ac:cxnSpMkLst>
        </pc:cxnChg>
        <pc:cxnChg chg="add del">
          <ac:chgData name="Huy Hoà Huỳnh" userId="d389dea489eca758" providerId="LiveId" clId="{C61F7CD4-46AE-4DA2-B612-2945048B4626}" dt="2021-01-18T11:33:17.670" v="15967" actId="11529"/>
          <ac:cxnSpMkLst>
            <pc:docMk/>
            <pc:sldMk cId="1963217044" sldId="775"/>
            <ac:cxnSpMk id="32" creationId="{7EAFB09C-3D73-4B90-93B3-EEBC418C8B10}"/>
          </ac:cxnSpMkLst>
        </pc:cxnChg>
        <pc:cxnChg chg="add mod">
          <ac:chgData name="Huy Hoà Huỳnh" userId="d389dea489eca758" providerId="LiveId" clId="{C61F7CD4-46AE-4DA2-B612-2945048B4626}" dt="2021-01-18T11:33:17.371" v="15966" actId="571"/>
          <ac:cxnSpMkLst>
            <pc:docMk/>
            <pc:sldMk cId="1963217044" sldId="775"/>
            <ac:cxnSpMk id="34" creationId="{04D44247-AF5F-4004-AD86-45445AB69F83}"/>
          </ac:cxnSpMkLst>
        </pc:cxnChg>
        <pc:cxnChg chg="add mod">
          <ac:chgData name="Huy Hoà Huỳnh" userId="d389dea489eca758" providerId="LiveId" clId="{C61F7CD4-46AE-4DA2-B612-2945048B4626}" dt="2021-01-18T11:33:16.855" v="15965" actId="571"/>
          <ac:cxnSpMkLst>
            <pc:docMk/>
            <pc:sldMk cId="1963217044" sldId="775"/>
            <ac:cxnSpMk id="35" creationId="{65E39DB7-99AC-4734-8926-541C9A5BCC80}"/>
          </ac:cxnSpMkLst>
        </pc:cxnChg>
        <pc:cxnChg chg="add mod">
          <ac:chgData name="Huy Hoà Huỳnh" userId="d389dea489eca758" providerId="LiveId" clId="{C61F7CD4-46AE-4DA2-B612-2945048B4626}" dt="2021-01-18T11:33:16.816" v="15964" actId="571"/>
          <ac:cxnSpMkLst>
            <pc:docMk/>
            <pc:sldMk cId="1963217044" sldId="775"/>
            <ac:cxnSpMk id="36" creationId="{BF88963D-8AFB-4790-86D2-58FD1AAFA414}"/>
          </ac:cxnSpMkLst>
        </pc:cxnChg>
        <pc:cxnChg chg="add mod">
          <ac:chgData name="Huy Hoà Huỳnh" userId="d389dea489eca758" providerId="LiveId" clId="{C61F7CD4-46AE-4DA2-B612-2945048B4626}" dt="2021-01-18T11:33:16.780" v="15963" actId="571"/>
          <ac:cxnSpMkLst>
            <pc:docMk/>
            <pc:sldMk cId="1963217044" sldId="775"/>
            <ac:cxnSpMk id="37" creationId="{6F3B5380-17DD-4436-BD0F-92AFCB960E7C}"/>
          </ac:cxnSpMkLst>
        </pc:cxnChg>
        <pc:cxnChg chg="add mod">
          <ac:chgData name="Huy Hoà Huỳnh" userId="d389dea489eca758" providerId="LiveId" clId="{C61F7CD4-46AE-4DA2-B612-2945048B4626}" dt="2021-01-18T11:33:16.743" v="15962" actId="571"/>
          <ac:cxnSpMkLst>
            <pc:docMk/>
            <pc:sldMk cId="1963217044" sldId="775"/>
            <ac:cxnSpMk id="38" creationId="{0A8A635F-C66B-448F-B4A4-BF9C8E221A3F}"/>
          </ac:cxnSpMkLst>
        </pc:cxnChg>
        <pc:cxnChg chg="add mod">
          <ac:chgData name="Huy Hoà Huỳnh" userId="d389dea489eca758" providerId="LiveId" clId="{C61F7CD4-46AE-4DA2-B612-2945048B4626}" dt="2021-01-18T11:33:16.705" v="15961" actId="571"/>
          <ac:cxnSpMkLst>
            <pc:docMk/>
            <pc:sldMk cId="1963217044" sldId="775"/>
            <ac:cxnSpMk id="39" creationId="{1E5B3716-4C13-465F-A4FE-4CD3E4869FED}"/>
          </ac:cxnSpMkLst>
        </pc:cxnChg>
        <pc:cxnChg chg="add mod">
          <ac:chgData name="Huy Hoà Huỳnh" userId="d389dea489eca758" providerId="LiveId" clId="{C61F7CD4-46AE-4DA2-B612-2945048B4626}" dt="2021-01-18T11:33:16.668" v="15960" actId="571"/>
          <ac:cxnSpMkLst>
            <pc:docMk/>
            <pc:sldMk cId="1963217044" sldId="775"/>
            <ac:cxnSpMk id="40" creationId="{797B5A85-44CE-4A13-886B-B40CDF544F89}"/>
          </ac:cxnSpMkLst>
        </pc:cxnChg>
        <pc:cxnChg chg="add mod">
          <ac:chgData name="Huy Hoà Huỳnh" userId="d389dea489eca758" providerId="LiveId" clId="{C61F7CD4-46AE-4DA2-B612-2945048B4626}" dt="2021-01-18T11:33:16.115" v="15959" actId="571"/>
          <ac:cxnSpMkLst>
            <pc:docMk/>
            <pc:sldMk cId="1963217044" sldId="775"/>
            <ac:cxnSpMk id="42" creationId="{B61052D4-1818-43C2-8A38-CBA12E766FB8}"/>
          </ac:cxnSpMkLst>
        </pc:cxnChg>
        <pc:cxnChg chg="add mod">
          <ac:chgData name="Huy Hoà Huỳnh" userId="d389dea489eca758" providerId="LiveId" clId="{C61F7CD4-46AE-4DA2-B612-2945048B4626}" dt="2021-01-18T11:33:15.927" v="15958" actId="571"/>
          <ac:cxnSpMkLst>
            <pc:docMk/>
            <pc:sldMk cId="1963217044" sldId="775"/>
            <ac:cxnSpMk id="43" creationId="{02A657D7-09BD-4D52-B313-00ACFF4234C0}"/>
          </ac:cxnSpMkLst>
        </pc:cxnChg>
        <pc:cxnChg chg="add mod">
          <ac:chgData name="Huy Hoà Huỳnh" userId="d389dea489eca758" providerId="LiveId" clId="{C61F7CD4-46AE-4DA2-B612-2945048B4626}" dt="2021-01-18T11:33:15.719" v="15957" actId="571"/>
          <ac:cxnSpMkLst>
            <pc:docMk/>
            <pc:sldMk cId="1963217044" sldId="775"/>
            <ac:cxnSpMk id="44" creationId="{A76C008B-28B1-49CD-966D-8A03E730ADAA}"/>
          </ac:cxnSpMkLst>
        </pc:cxnChg>
        <pc:cxnChg chg="add mod">
          <ac:chgData name="Huy Hoà Huỳnh" userId="d389dea489eca758" providerId="LiveId" clId="{C61F7CD4-46AE-4DA2-B612-2945048B4626}" dt="2021-01-18T11:33:15.476" v="15956" actId="571"/>
          <ac:cxnSpMkLst>
            <pc:docMk/>
            <pc:sldMk cId="1963217044" sldId="775"/>
            <ac:cxnSpMk id="45" creationId="{A59DE708-66D1-4A51-A42E-D1025C815D2A}"/>
          </ac:cxnSpMkLst>
        </pc:cxnChg>
        <pc:cxnChg chg="add mod">
          <ac:chgData name="Huy Hoà Huỳnh" userId="d389dea489eca758" providerId="LiveId" clId="{C61F7CD4-46AE-4DA2-B612-2945048B4626}" dt="2021-01-18T11:33:15.440" v="15955" actId="571"/>
          <ac:cxnSpMkLst>
            <pc:docMk/>
            <pc:sldMk cId="1963217044" sldId="775"/>
            <ac:cxnSpMk id="46" creationId="{6DF108BB-3422-45B6-A848-01C1BAE0B84B}"/>
          </ac:cxnSpMkLst>
        </pc:cxnChg>
        <pc:cxnChg chg="add mod">
          <ac:chgData name="Huy Hoà Huỳnh" userId="d389dea489eca758" providerId="LiveId" clId="{C61F7CD4-46AE-4DA2-B612-2945048B4626}" dt="2021-01-18T11:33:15.403" v="15954" actId="571"/>
          <ac:cxnSpMkLst>
            <pc:docMk/>
            <pc:sldMk cId="1963217044" sldId="775"/>
            <ac:cxnSpMk id="47" creationId="{9F2F3B8B-7186-4DEF-9C31-00F86D2816D5}"/>
          </ac:cxnSpMkLst>
        </pc:cxnChg>
        <pc:cxnChg chg="add mod">
          <ac:chgData name="Huy Hoà Huỳnh" userId="d389dea489eca758" providerId="LiveId" clId="{C61F7CD4-46AE-4DA2-B612-2945048B4626}" dt="2021-01-18T11:33:15.365" v="15953" actId="571"/>
          <ac:cxnSpMkLst>
            <pc:docMk/>
            <pc:sldMk cId="1963217044" sldId="775"/>
            <ac:cxnSpMk id="48" creationId="{9633F725-4FDF-4654-9EDF-4E6E9F7C03F5}"/>
          </ac:cxnSpMkLst>
        </pc:cxnChg>
        <pc:cxnChg chg="add mod">
          <ac:chgData name="Huy Hoà Huỳnh" userId="d389dea489eca758" providerId="LiveId" clId="{C61F7CD4-46AE-4DA2-B612-2945048B4626}" dt="2021-01-18T11:33:15.327" v="15952" actId="571"/>
          <ac:cxnSpMkLst>
            <pc:docMk/>
            <pc:sldMk cId="1963217044" sldId="775"/>
            <ac:cxnSpMk id="49" creationId="{7F27DF0B-796B-403D-BE59-7F9233CACB43}"/>
          </ac:cxnSpMkLst>
        </pc:cxnChg>
        <pc:cxnChg chg="add mod">
          <ac:chgData name="Huy Hoà Huỳnh" userId="d389dea489eca758" providerId="LiveId" clId="{C61F7CD4-46AE-4DA2-B612-2945048B4626}" dt="2021-01-18T11:33:15.300" v="15951" actId="571"/>
          <ac:cxnSpMkLst>
            <pc:docMk/>
            <pc:sldMk cId="1963217044" sldId="775"/>
            <ac:cxnSpMk id="50" creationId="{27B414D5-33E8-4860-924F-954DC09A0CB0}"/>
          </ac:cxnSpMkLst>
        </pc:cxnChg>
        <pc:cxnChg chg="add mod">
          <ac:chgData name="Huy Hoà Huỳnh" userId="d389dea489eca758" providerId="LiveId" clId="{C61F7CD4-46AE-4DA2-B612-2945048B4626}" dt="2021-01-18T11:33:15.253" v="15950" actId="571"/>
          <ac:cxnSpMkLst>
            <pc:docMk/>
            <pc:sldMk cId="1963217044" sldId="775"/>
            <ac:cxnSpMk id="51" creationId="{C102BE30-B0AE-465C-9A65-F5D300B55021}"/>
          </ac:cxnSpMkLst>
        </pc:cxnChg>
        <pc:cxnChg chg="add mod">
          <ac:chgData name="Huy Hoà Huỳnh" userId="d389dea489eca758" providerId="LiveId" clId="{C61F7CD4-46AE-4DA2-B612-2945048B4626}" dt="2021-01-18T11:33:15.215" v="15949" actId="571"/>
          <ac:cxnSpMkLst>
            <pc:docMk/>
            <pc:sldMk cId="1963217044" sldId="775"/>
            <ac:cxnSpMk id="52" creationId="{35EBE130-4A55-4DF0-99C2-2BA79D2A09F4}"/>
          </ac:cxnSpMkLst>
        </pc:cxnChg>
        <pc:cxnChg chg="add mod">
          <ac:chgData name="Huy Hoà Huỳnh" userId="d389dea489eca758" providerId="LiveId" clId="{C61F7CD4-46AE-4DA2-B612-2945048B4626}" dt="2021-01-18T11:33:15.177" v="15948" actId="571"/>
          <ac:cxnSpMkLst>
            <pc:docMk/>
            <pc:sldMk cId="1963217044" sldId="775"/>
            <ac:cxnSpMk id="53" creationId="{0A510672-9784-48B4-8361-93ED88665D10}"/>
          </ac:cxnSpMkLst>
        </pc:cxnChg>
        <pc:cxnChg chg="add mod">
          <ac:chgData name="Huy Hoà Huỳnh" userId="d389dea489eca758" providerId="LiveId" clId="{C61F7CD4-46AE-4DA2-B612-2945048B4626}" dt="2021-01-18T11:33:15.143" v="15947" actId="571"/>
          <ac:cxnSpMkLst>
            <pc:docMk/>
            <pc:sldMk cId="1963217044" sldId="775"/>
            <ac:cxnSpMk id="54" creationId="{E2D6619A-9D82-4282-9EF1-DC1542989672}"/>
          </ac:cxnSpMkLst>
        </pc:cxnChg>
        <pc:cxnChg chg="add mod">
          <ac:chgData name="Huy Hoà Huỳnh" userId="d389dea489eca758" providerId="LiveId" clId="{C61F7CD4-46AE-4DA2-B612-2945048B4626}" dt="2021-01-18T11:33:14.579" v="15946" actId="571"/>
          <ac:cxnSpMkLst>
            <pc:docMk/>
            <pc:sldMk cId="1963217044" sldId="775"/>
            <ac:cxnSpMk id="55" creationId="{C5DF901C-B50C-44AC-B04C-9CE2DF183426}"/>
          </ac:cxnSpMkLst>
        </pc:cxnChg>
        <pc:cxnChg chg="add mod">
          <ac:chgData name="Huy Hoà Huỳnh" userId="d389dea489eca758" providerId="LiveId" clId="{C61F7CD4-46AE-4DA2-B612-2945048B4626}" dt="2021-01-18T11:33:14.375" v="15945" actId="571"/>
          <ac:cxnSpMkLst>
            <pc:docMk/>
            <pc:sldMk cId="1963217044" sldId="775"/>
            <ac:cxnSpMk id="56" creationId="{579AAB1B-DC75-4C3D-9028-1099FEDD5B7B}"/>
          </ac:cxnSpMkLst>
        </pc:cxnChg>
      </pc:sldChg>
      <pc:sldChg chg="addSp delSp modSp add mod delAnim modAnim">
        <pc:chgData name="Huy Hoà Huỳnh" userId="d389dea489eca758" providerId="LiveId" clId="{C61F7CD4-46AE-4DA2-B612-2945048B4626}" dt="2021-01-18T11:57:40.896" v="16464" actId="20577"/>
        <pc:sldMkLst>
          <pc:docMk/>
          <pc:sldMk cId="127336465" sldId="776"/>
        </pc:sldMkLst>
        <pc:spChg chg="mod">
          <ac:chgData name="Huy Hoà Huỳnh" userId="d389dea489eca758" providerId="LiveId" clId="{C61F7CD4-46AE-4DA2-B612-2945048B4626}" dt="2021-01-18T11:34:26.172" v="15988" actId="1076"/>
          <ac:spMkLst>
            <pc:docMk/>
            <pc:sldMk cId="127336465" sldId="776"/>
            <ac:spMk id="5" creationId="{DBAEA605-8976-4951-A14F-8FB95BD1987A}"/>
          </ac:spMkLst>
        </pc:spChg>
        <pc:spChg chg="add del">
          <ac:chgData name="Huy Hoà Huỳnh" userId="d389dea489eca758" providerId="LiveId" clId="{C61F7CD4-46AE-4DA2-B612-2945048B4626}" dt="2021-01-18T11:34:52.927" v="15998" actId="478"/>
          <ac:spMkLst>
            <pc:docMk/>
            <pc:sldMk cId="127336465" sldId="776"/>
            <ac:spMk id="6" creationId="{C8E974C0-F13C-4BFB-97A3-81EB369F2248}"/>
          </ac:spMkLst>
        </pc:spChg>
        <pc:spChg chg="add mod">
          <ac:chgData name="Huy Hoà Huỳnh" userId="d389dea489eca758" providerId="LiveId" clId="{C61F7CD4-46AE-4DA2-B612-2945048B4626}" dt="2021-01-18T11:35:12.206" v="16003" actId="14100"/>
          <ac:spMkLst>
            <pc:docMk/>
            <pc:sldMk cId="127336465" sldId="776"/>
            <ac:spMk id="9" creationId="{1BA98DE6-94E8-4E6E-B0D4-A585C353F15B}"/>
          </ac:spMkLst>
        </pc:spChg>
        <pc:spChg chg="add mod">
          <ac:chgData name="Huy Hoà Huỳnh" userId="d389dea489eca758" providerId="LiveId" clId="{C61F7CD4-46AE-4DA2-B612-2945048B4626}" dt="2021-01-18T11:35:31.942" v="16010" actId="1582"/>
          <ac:spMkLst>
            <pc:docMk/>
            <pc:sldMk cId="127336465" sldId="776"/>
            <ac:spMk id="11" creationId="{FA2575A8-808D-46C3-AD8C-4C3FCFC845B4}"/>
          </ac:spMkLst>
        </pc:spChg>
        <pc:spChg chg="mod">
          <ac:chgData name="Huy Hoà Huỳnh" userId="d389dea489eca758" providerId="LiveId" clId="{C61F7CD4-46AE-4DA2-B612-2945048B4626}" dt="2021-01-18T11:57:40.896" v="16464" actId="20577"/>
          <ac:spMkLst>
            <pc:docMk/>
            <pc:sldMk cId="127336465" sldId="776"/>
            <ac:spMk id="17" creationId="{6AB8F925-3929-4E8C-B319-3BB4BEA93B38}"/>
          </ac:spMkLst>
        </pc:spChg>
        <pc:spChg chg="del">
          <ac:chgData name="Huy Hoà Huỳnh" userId="d389dea489eca758" providerId="LiveId" clId="{C61F7CD4-46AE-4DA2-B612-2945048B4626}" dt="2021-01-18T11:34:01.934" v="15982" actId="478"/>
          <ac:spMkLst>
            <pc:docMk/>
            <pc:sldMk cId="127336465" sldId="776"/>
            <ac:spMk id="21" creationId="{B07AAAE4-376D-4DBD-9297-16B639F7C43C}"/>
          </ac:spMkLst>
        </pc:spChg>
        <pc:spChg chg="del">
          <ac:chgData name="Huy Hoà Huỳnh" userId="d389dea489eca758" providerId="LiveId" clId="{C61F7CD4-46AE-4DA2-B612-2945048B4626}" dt="2021-01-18T11:34:01.934" v="15982" actId="478"/>
          <ac:spMkLst>
            <pc:docMk/>
            <pc:sldMk cId="127336465" sldId="776"/>
            <ac:spMk id="22" creationId="{D5AA5EB8-E458-4E31-A46A-6940DA0959E4}"/>
          </ac:spMkLst>
        </pc:spChg>
        <pc:spChg chg="del">
          <ac:chgData name="Huy Hoà Huỳnh" userId="d389dea489eca758" providerId="LiveId" clId="{C61F7CD4-46AE-4DA2-B612-2945048B4626}" dt="2021-01-18T11:34:01.934" v="15982" actId="478"/>
          <ac:spMkLst>
            <pc:docMk/>
            <pc:sldMk cId="127336465" sldId="776"/>
            <ac:spMk id="31" creationId="{207E11C8-7613-4B14-8A85-9253900EA855}"/>
          </ac:spMkLst>
        </pc:spChg>
        <pc:spChg chg="del">
          <ac:chgData name="Huy Hoà Huỳnh" userId="d389dea489eca758" providerId="LiveId" clId="{C61F7CD4-46AE-4DA2-B612-2945048B4626}" dt="2021-01-18T11:34:03.209" v="15983" actId="478"/>
          <ac:spMkLst>
            <pc:docMk/>
            <pc:sldMk cId="127336465" sldId="776"/>
            <ac:spMk id="33" creationId="{A2CD8168-5DE2-46D2-9408-42AB6560933B}"/>
          </ac:spMkLst>
        </pc:spChg>
        <pc:spChg chg="del">
          <ac:chgData name="Huy Hoà Huỳnh" userId="d389dea489eca758" providerId="LiveId" clId="{C61F7CD4-46AE-4DA2-B612-2945048B4626}" dt="2021-01-18T11:34:03.209" v="15983" actId="478"/>
          <ac:spMkLst>
            <pc:docMk/>
            <pc:sldMk cId="127336465" sldId="776"/>
            <ac:spMk id="57" creationId="{E22B5535-E62F-4636-82A2-8DA8BAFAB2E6}"/>
          </ac:spMkLst>
        </pc:spChg>
        <pc:graphicFrameChg chg="add mod modGraphic">
          <ac:chgData name="Huy Hoà Huỳnh" userId="d389dea489eca758" providerId="LiveId" clId="{C61F7CD4-46AE-4DA2-B612-2945048B4626}" dt="2021-01-18T11:34:36.783" v="15996" actId="113"/>
          <ac:graphicFrameMkLst>
            <pc:docMk/>
            <pc:sldMk cId="127336465" sldId="776"/>
            <ac:graphicFrameMk id="3" creationId="{04A41F75-AF4E-4A9D-9AEA-7730EC2F9DF2}"/>
          </ac:graphicFrameMkLst>
        </pc:graphicFrameChg>
        <pc:graphicFrameChg chg="del modGraphic">
          <ac:chgData name="Huy Hoà Huỳnh" userId="d389dea489eca758" providerId="LiveId" clId="{C61F7CD4-46AE-4DA2-B612-2945048B4626}" dt="2021-01-18T11:34:00.549" v="15981" actId="478"/>
          <ac:graphicFrameMkLst>
            <pc:docMk/>
            <pc:sldMk cId="127336465" sldId="776"/>
            <ac:graphicFrameMk id="4" creationId="{8C4BA9A6-10E4-45B0-9558-C79949867FAA}"/>
          </ac:graphicFrameMkLst>
        </pc:graphicFrameChg>
        <pc:cxnChg chg="del">
          <ac:chgData name="Huy Hoà Huỳnh" userId="d389dea489eca758" providerId="LiveId" clId="{C61F7CD4-46AE-4DA2-B612-2945048B4626}" dt="2021-01-18T11:34:03.209" v="15983" actId="478"/>
          <ac:cxnSpMkLst>
            <pc:docMk/>
            <pc:sldMk cId="127336465" sldId="776"/>
            <ac:cxnSpMk id="7" creationId="{11D48221-C5B0-42F4-89A7-E9F6F5FFB8EB}"/>
          </ac:cxnSpMkLst>
        </pc:cxnChg>
      </pc:sldChg>
      <pc:sldChg chg="addSp delSp modSp add mod delAnim modAnim">
        <pc:chgData name="Huy Hoà Huỳnh" userId="d389dea489eca758" providerId="LiveId" clId="{C61F7CD4-46AE-4DA2-B612-2945048B4626}" dt="2021-01-18T11:57:44.127" v="16466" actId="20577"/>
        <pc:sldMkLst>
          <pc:docMk/>
          <pc:sldMk cId="1325832574" sldId="777"/>
        </pc:sldMkLst>
        <pc:spChg chg="mod">
          <ac:chgData name="Huy Hoà Huỳnh" userId="d389dea489eca758" providerId="LiveId" clId="{C61F7CD4-46AE-4DA2-B612-2945048B4626}" dt="2021-01-18T11:36:50.813" v="16034" actId="1076"/>
          <ac:spMkLst>
            <pc:docMk/>
            <pc:sldMk cId="1325832574" sldId="777"/>
            <ac:spMk id="5" creationId="{DBAEA605-8976-4951-A14F-8FB95BD1987A}"/>
          </ac:spMkLst>
        </pc:spChg>
        <pc:spChg chg="del">
          <ac:chgData name="Huy Hoà Huỳnh" userId="d389dea489eca758" providerId="LiveId" clId="{C61F7CD4-46AE-4DA2-B612-2945048B4626}" dt="2021-01-18T11:36:02.116" v="16021" actId="478"/>
          <ac:spMkLst>
            <pc:docMk/>
            <pc:sldMk cId="1325832574" sldId="777"/>
            <ac:spMk id="9" creationId="{1BA98DE6-94E8-4E6E-B0D4-A585C353F15B}"/>
          </ac:spMkLst>
        </pc:spChg>
        <pc:spChg chg="del">
          <ac:chgData name="Huy Hoà Huỳnh" userId="d389dea489eca758" providerId="LiveId" clId="{C61F7CD4-46AE-4DA2-B612-2945048B4626}" dt="2021-01-18T11:36:01.599" v="16020" actId="478"/>
          <ac:spMkLst>
            <pc:docMk/>
            <pc:sldMk cId="1325832574" sldId="777"/>
            <ac:spMk id="11" creationId="{FA2575A8-808D-46C3-AD8C-4C3FCFC845B4}"/>
          </ac:spMkLst>
        </pc:spChg>
        <pc:spChg chg="mod">
          <ac:chgData name="Huy Hoà Huỳnh" userId="d389dea489eca758" providerId="LiveId" clId="{C61F7CD4-46AE-4DA2-B612-2945048B4626}" dt="2021-01-18T11:57:44.127" v="16466" actId="20577"/>
          <ac:spMkLst>
            <pc:docMk/>
            <pc:sldMk cId="1325832574" sldId="777"/>
            <ac:spMk id="17" creationId="{6AB8F925-3929-4E8C-B319-3BB4BEA93B38}"/>
          </ac:spMkLst>
        </pc:spChg>
        <pc:graphicFrameChg chg="del">
          <ac:chgData name="Huy Hoà Huỳnh" userId="d389dea489eca758" providerId="LiveId" clId="{C61F7CD4-46AE-4DA2-B612-2945048B4626}" dt="2021-01-18T11:36:00.928" v="16019" actId="478"/>
          <ac:graphicFrameMkLst>
            <pc:docMk/>
            <pc:sldMk cId="1325832574" sldId="777"/>
            <ac:graphicFrameMk id="3" creationId="{04A41F75-AF4E-4A9D-9AEA-7730EC2F9DF2}"/>
          </ac:graphicFrameMkLst>
        </pc:graphicFrameChg>
        <pc:graphicFrameChg chg="add mod modGraphic">
          <ac:chgData name="Huy Hoà Huỳnh" userId="d389dea489eca758" providerId="LiveId" clId="{C61F7CD4-46AE-4DA2-B612-2945048B4626}" dt="2021-01-18T11:36:44.189" v="16033" actId="1076"/>
          <ac:graphicFrameMkLst>
            <pc:docMk/>
            <pc:sldMk cId="1325832574" sldId="777"/>
            <ac:graphicFrameMk id="4" creationId="{D51FF3D9-2D06-4AA0-8A87-F7BC1430D5AB}"/>
          </ac:graphicFrameMkLst>
        </pc:graphicFrameChg>
      </pc:sldChg>
      <pc:sldChg chg="addSp delSp modSp add mod modAnim">
        <pc:chgData name="Huy Hoà Huỳnh" userId="d389dea489eca758" providerId="LiveId" clId="{C61F7CD4-46AE-4DA2-B612-2945048B4626}" dt="2021-01-18T11:57:51.335" v="16474" actId="20577"/>
        <pc:sldMkLst>
          <pc:docMk/>
          <pc:sldMk cId="492318191" sldId="778"/>
        </pc:sldMkLst>
        <pc:spChg chg="del">
          <ac:chgData name="Huy Hoà Huỳnh" userId="d389dea489eca758" providerId="LiveId" clId="{C61F7CD4-46AE-4DA2-B612-2945048B4626}" dt="2021-01-18T11:37:06.753" v="16037" actId="478"/>
          <ac:spMkLst>
            <pc:docMk/>
            <pc:sldMk cId="492318191" sldId="778"/>
            <ac:spMk id="5" creationId="{DBAEA605-8976-4951-A14F-8FB95BD1987A}"/>
          </ac:spMkLst>
        </pc:spChg>
        <pc:spChg chg="add mod">
          <ac:chgData name="Huy Hoà Huỳnh" userId="d389dea489eca758" providerId="LiveId" clId="{C61F7CD4-46AE-4DA2-B612-2945048B4626}" dt="2021-01-18T11:37:29.428" v="16042" actId="1076"/>
          <ac:spMkLst>
            <pc:docMk/>
            <pc:sldMk cId="492318191" sldId="778"/>
            <ac:spMk id="15" creationId="{97588AA9-9C1C-4FFA-8435-316C490FF8E1}"/>
          </ac:spMkLst>
        </pc:spChg>
        <pc:spChg chg="mod">
          <ac:chgData name="Huy Hoà Huỳnh" userId="d389dea489eca758" providerId="LiveId" clId="{C61F7CD4-46AE-4DA2-B612-2945048B4626}" dt="2021-01-18T11:57:51.335" v="16474" actId="20577"/>
          <ac:spMkLst>
            <pc:docMk/>
            <pc:sldMk cId="492318191" sldId="778"/>
            <ac:spMk id="17" creationId="{6AB8F925-3929-4E8C-B319-3BB4BEA93B38}"/>
          </ac:spMkLst>
        </pc:spChg>
        <pc:spChg chg="add mod">
          <ac:chgData name="Huy Hoà Huỳnh" userId="d389dea489eca758" providerId="LiveId" clId="{C61F7CD4-46AE-4DA2-B612-2945048B4626}" dt="2021-01-18T11:37:38.310" v="16044" actId="1076"/>
          <ac:spMkLst>
            <pc:docMk/>
            <pc:sldMk cId="492318191" sldId="778"/>
            <ac:spMk id="19" creationId="{14B6776C-060A-4708-AD08-E81DC28AE34D}"/>
          </ac:spMkLst>
        </pc:spChg>
        <pc:spChg chg="add mod">
          <ac:chgData name="Huy Hoà Huỳnh" userId="d389dea489eca758" providerId="LiveId" clId="{C61F7CD4-46AE-4DA2-B612-2945048B4626}" dt="2021-01-18T11:37:48.861" v="16047" actId="1076"/>
          <ac:spMkLst>
            <pc:docMk/>
            <pc:sldMk cId="492318191" sldId="778"/>
            <ac:spMk id="21" creationId="{546C5467-640A-4347-BAFE-F527D5EA83DF}"/>
          </ac:spMkLst>
        </pc:spChg>
        <pc:spChg chg="add mod">
          <ac:chgData name="Huy Hoà Huỳnh" userId="d389dea489eca758" providerId="LiveId" clId="{C61F7CD4-46AE-4DA2-B612-2945048B4626}" dt="2021-01-18T11:38:16.405" v="16053" actId="1076"/>
          <ac:spMkLst>
            <pc:docMk/>
            <pc:sldMk cId="492318191" sldId="778"/>
            <ac:spMk id="22" creationId="{38D94354-294F-4F97-81E5-320331AD851A}"/>
          </ac:spMkLst>
        </pc:spChg>
        <pc:graphicFrameChg chg="del">
          <ac:chgData name="Huy Hoà Huỳnh" userId="d389dea489eca758" providerId="LiveId" clId="{C61F7CD4-46AE-4DA2-B612-2945048B4626}" dt="2021-01-18T11:37:05.324" v="16036" actId="478"/>
          <ac:graphicFrameMkLst>
            <pc:docMk/>
            <pc:sldMk cId="492318191" sldId="778"/>
            <ac:graphicFrameMk id="4" creationId="{D51FF3D9-2D06-4AA0-8A87-F7BC1430D5AB}"/>
          </ac:graphicFrameMkLst>
        </pc:graphicFrameChg>
      </pc:sldChg>
      <pc:sldChg chg="new del">
        <pc:chgData name="Huy Hoà Huỳnh" userId="d389dea489eca758" providerId="LiveId" clId="{C61F7CD4-46AE-4DA2-B612-2945048B4626}" dt="2021-01-18T11:38:36.572" v="16056" actId="47"/>
        <pc:sldMkLst>
          <pc:docMk/>
          <pc:sldMk cId="4097273006" sldId="779"/>
        </pc:sldMkLst>
      </pc:sldChg>
      <pc:sldChg chg="addSp delSp modSp add mod delAnim">
        <pc:chgData name="Huy Hoà Huỳnh" userId="d389dea489eca758" providerId="LiveId" clId="{C61F7CD4-46AE-4DA2-B612-2945048B4626}" dt="2021-01-21T05:34:01.985" v="17999" actId="164"/>
        <pc:sldMkLst>
          <pc:docMk/>
          <pc:sldMk cId="4144467615" sldId="779"/>
        </pc:sldMkLst>
        <pc:spChg chg="del mod">
          <ac:chgData name="Huy Hoà Huỳnh" userId="d389dea489eca758" providerId="LiveId" clId="{C61F7CD4-46AE-4DA2-B612-2945048B4626}" dt="2021-01-18T11:38:41.717" v="16059" actId="478"/>
          <ac:spMkLst>
            <pc:docMk/>
            <pc:sldMk cId="4144467615" sldId="779"/>
            <ac:spMk id="15" creationId="{97588AA9-9C1C-4FFA-8435-316C490FF8E1}"/>
          </ac:spMkLst>
        </pc:spChg>
        <pc:spChg chg="mod">
          <ac:chgData name="Huy Hoà Huỳnh" userId="d389dea489eca758" providerId="LiveId" clId="{C61F7CD4-46AE-4DA2-B612-2945048B4626}" dt="2021-01-18T11:57:53.827" v="16476" actId="20577"/>
          <ac:spMkLst>
            <pc:docMk/>
            <pc:sldMk cId="4144467615" sldId="779"/>
            <ac:spMk id="17" creationId="{6AB8F925-3929-4E8C-B319-3BB4BEA93B38}"/>
          </ac:spMkLst>
        </pc:spChg>
        <pc:spChg chg="del">
          <ac:chgData name="Huy Hoà Huỳnh" userId="d389dea489eca758" providerId="LiveId" clId="{C61F7CD4-46AE-4DA2-B612-2945048B4626}" dt="2021-01-18T11:38:42.637" v="16060" actId="478"/>
          <ac:spMkLst>
            <pc:docMk/>
            <pc:sldMk cId="4144467615" sldId="779"/>
            <ac:spMk id="19" creationId="{14B6776C-060A-4708-AD08-E81DC28AE34D}"/>
          </ac:spMkLst>
        </pc:spChg>
        <pc:spChg chg="del">
          <ac:chgData name="Huy Hoà Huỳnh" userId="d389dea489eca758" providerId="LiveId" clId="{C61F7CD4-46AE-4DA2-B612-2945048B4626}" dt="2021-01-18T11:38:43.523" v="16061" actId="478"/>
          <ac:spMkLst>
            <pc:docMk/>
            <pc:sldMk cId="4144467615" sldId="779"/>
            <ac:spMk id="21" creationId="{546C5467-640A-4347-BAFE-F527D5EA83DF}"/>
          </ac:spMkLst>
        </pc:spChg>
        <pc:spChg chg="del">
          <ac:chgData name="Huy Hoà Huỳnh" userId="d389dea489eca758" providerId="LiveId" clId="{C61F7CD4-46AE-4DA2-B612-2945048B4626}" dt="2021-01-18T11:38:44.454" v="16062" actId="478"/>
          <ac:spMkLst>
            <pc:docMk/>
            <pc:sldMk cId="4144467615" sldId="779"/>
            <ac:spMk id="22" creationId="{38D94354-294F-4F97-81E5-320331AD851A}"/>
          </ac:spMkLst>
        </pc:spChg>
        <pc:spChg chg="add mod">
          <ac:chgData name="Huy Hoà Huỳnh" userId="d389dea489eca758" providerId="LiveId" clId="{C61F7CD4-46AE-4DA2-B612-2945048B4626}" dt="2021-01-18T11:44:17.544" v="16084" actId="113"/>
          <ac:spMkLst>
            <pc:docMk/>
            <pc:sldMk cId="4144467615" sldId="779"/>
            <ac:spMk id="25" creationId="{18ADABF9-FAC3-4F83-A44C-57E13433DFC3}"/>
          </ac:spMkLst>
        </pc:spChg>
        <pc:spChg chg="add mod">
          <ac:chgData name="Huy Hoà Huỳnh" userId="d389dea489eca758" providerId="LiveId" clId="{C61F7CD4-46AE-4DA2-B612-2945048B4626}" dt="2021-01-21T05:34:01.985" v="17999" actId="164"/>
          <ac:spMkLst>
            <pc:docMk/>
            <pc:sldMk cId="4144467615" sldId="779"/>
            <ac:spMk id="26" creationId="{9B6773AA-8E23-4A2A-A78C-0D8672910A67}"/>
          </ac:spMkLst>
        </pc:spChg>
        <pc:spChg chg="add mod">
          <ac:chgData name="Huy Hoà Huỳnh" userId="d389dea489eca758" providerId="LiveId" clId="{C61F7CD4-46AE-4DA2-B612-2945048B4626}" dt="2021-01-21T05:34:01.985" v="17999" actId="164"/>
          <ac:spMkLst>
            <pc:docMk/>
            <pc:sldMk cId="4144467615" sldId="779"/>
            <ac:spMk id="27" creationId="{3C308542-B73D-454D-97F8-DF6005AF285B}"/>
          </ac:spMkLst>
        </pc:spChg>
        <pc:grpChg chg="add mod">
          <ac:chgData name="Huy Hoà Huỳnh" userId="d389dea489eca758" providerId="LiveId" clId="{C61F7CD4-46AE-4DA2-B612-2945048B4626}" dt="2021-01-21T05:34:01.985" v="17999" actId="164"/>
          <ac:grpSpMkLst>
            <pc:docMk/>
            <pc:sldMk cId="4144467615" sldId="779"/>
            <ac:grpSpMk id="3" creationId="{EA2768EE-FB81-47D4-8997-0286D9E19C80}"/>
          </ac:grpSpMkLst>
        </pc:grpChg>
        <pc:picChg chg="add mod">
          <ac:chgData name="Huy Hoà Huỳnh" userId="d389dea489eca758" providerId="LiveId" clId="{C61F7CD4-46AE-4DA2-B612-2945048B4626}" dt="2021-01-21T05:34:01.985" v="17999" actId="164"/>
          <ac:picMkLst>
            <pc:docMk/>
            <pc:sldMk cId="4144467615" sldId="779"/>
            <ac:picMk id="23" creationId="{551ABA23-FC5A-459A-9460-40BDF931045C}"/>
          </ac:picMkLst>
        </pc:picChg>
        <pc:picChg chg="add mod">
          <ac:chgData name="Huy Hoà Huỳnh" userId="d389dea489eca758" providerId="LiveId" clId="{C61F7CD4-46AE-4DA2-B612-2945048B4626}" dt="2021-01-21T05:34:01.985" v="17999" actId="164"/>
          <ac:picMkLst>
            <pc:docMk/>
            <pc:sldMk cId="4144467615" sldId="779"/>
            <ac:picMk id="24" creationId="{7D910FA9-B2ED-42CF-936B-195DD53B6062}"/>
          </ac:picMkLst>
        </pc:picChg>
      </pc:sldChg>
      <pc:sldChg chg="addSp modSp add mod modAnim">
        <pc:chgData name="Huy Hoà Huỳnh" userId="d389dea489eca758" providerId="LiveId" clId="{C61F7CD4-46AE-4DA2-B612-2945048B4626}" dt="2021-01-18T11:57:55.954" v="16478" actId="20577"/>
        <pc:sldMkLst>
          <pc:docMk/>
          <pc:sldMk cId="2033297140" sldId="780"/>
        </pc:sldMkLst>
        <pc:spChg chg="mod">
          <ac:chgData name="Huy Hoà Huỳnh" userId="d389dea489eca758" providerId="LiveId" clId="{C61F7CD4-46AE-4DA2-B612-2945048B4626}" dt="2021-01-18T11:57:55.954" v="16478" actId="20577"/>
          <ac:spMkLst>
            <pc:docMk/>
            <pc:sldMk cId="2033297140" sldId="780"/>
            <ac:spMk id="17" creationId="{6AB8F925-3929-4E8C-B319-3BB4BEA93B38}"/>
          </ac:spMkLst>
        </pc:spChg>
        <pc:spChg chg="add mod">
          <ac:chgData name="Huy Hoà Huỳnh" userId="d389dea489eca758" providerId="LiveId" clId="{C61F7CD4-46AE-4DA2-B612-2945048B4626}" dt="2021-01-18T11:46:56.139" v="16269" actId="20577"/>
          <ac:spMkLst>
            <pc:docMk/>
            <pc:sldMk cId="2033297140" sldId="780"/>
            <ac:spMk id="19" creationId="{47EE31CF-55C6-41B8-AB76-FBC322479F8E}"/>
          </ac:spMkLst>
        </pc:spChg>
        <pc:spChg chg="add mod">
          <ac:chgData name="Huy Hoà Huỳnh" userId="d389dea489eca758" providerId="LiveId" clId="{C61F7CD4-46AE-4DA2-B612-2945048B4626}" dt="2021-01-18T11:47:21.075" v="16280" actId="113"/>
          <ac:spMkLst>
            <pc:docMk/>
            <pc:sldMk cId="2033297140" sldId="780"/>
            <ac:spMk id="21" creationId="{4BCAFFC3-AC22-4F15-A215-2F6F0B30AA67}"/>
          </ac:spMkLst>
        </pc:spChg>
        <pc:spChg chg="mod">
          <ac:chgData name="Huy Hoà Huỳnh" userId="d389dea489eca758" providerId="LiveId" clId="{C61F7CD4-46AE-4DA2-B612-2945048B4626}" dt="2021-01-18T11:46:18.073" v="16262" actId="113"/>
          <ac:spMkLst>
            <pc:docMk/>
            <pc:sldMk cId="2033297140" sldId="780"/>
            <ac:spMk id="25" creationId="{18ADABF9-FAC3-4F83-A44C-57E13433DFC3}"/>
          </ac:spMkLst>
        </pc:spChg>
        <pc:picChg chg="mod">
          <ac:chgData name="Huy Hoà Huỳnh" userId="d389dea489eca758" providerId="LiveId" clId="{C61F7CD4-46AE-4DA2-B612-2945048B4626}" dt="2021-01-18T11:44:46.334" v="16086" actId="14826"/>
          <ac:picMkLst>
            <pc:docMk/>
            <pc:sldMk cId="2033297140" sldId="780"/>
            <ac:picMk id="23" creationId="{551ABA23-FC5A-459A-9460-40BDF931045C}"/>
          </ac:picMkLst>
        </pc:picChg>
      </pc:sldChg>
      <pc:sldChg chg="addSp delSp modSp add mod delAnim">
        <pc:chgData name="Huy Hoà Huỳnh" userId="d389dea489eca758" providerId="LiveId" clId="{C61F7CD4-46AE-4DA2-B612-2945048B4626}" dt="2021-01-18T11:54:03.035" v="16367" actId="20577"/>
        <pc:sldMkLst>
          <pc:docMk/>
          <pc:sldMk cId="1111009887" sldId="781"/>
        </pc:sldMkLst>
        <pc:spChg chg="mod">
          <ac:chgData name="Huy Hoà Huỳnh" userId="d389dea489eca758" providerId="LiveId" clId="{C61F7CD4-46AE-4DA2-B612-2945048B4626}" dt="2021-01-18T11:48:10.653" v="16354" actId="20577"/>
          <ac:spMkLst>
            <pc:docMk/>
            <pc:sldMk cId="1111009887" sldId="781"/>
            <ac:spMk id="13" creationId="{59562F76-A843-4FAC-998E-E32619D8042B}"/>
          </ac:spMkLst>
        </pc:spChg>
        <pc:spChg chg="del">
          <ac:chgData name="Huy Hoà Huỳnh" userId="d389dea489eca758" providerId="LiveId" clId="{C61F7CD4-46AE-4DA2-B612-2945048B4626}" dt="2021-01-18T11:47:59.825" v="16290" actId="478"/>
          <ac:spMkLst>
            <pc:docMk/>
            <pc:sldMk cId="1111009887" sldId="781"/>
            <ac:spMk id="17" creationId="{6AB8F925-3929-4E8C-B319-3BB4BEA93B38}"/>
          </ac:spMkLst>
        </pc:spChg>
        <pc:spChg chg="del">
          <ac:chgData name="Huy Hoà Huỳnh" userId="d389dea489eca758" providerId="LiveId" clId="{C61F7CD4-46AE-4DA2-B612-2945048B4626}" dt="2021-01-18T11:47:55.766" v="16287" actId="478"/>
          <ac:spMkLst>
            <pc:docMk/>
            <pc:sldMk cId="1111009887" sldId="781"/>
            <ac:spMk id="19" creationId="{47EE31CF-55C6-41B8-AB76-FBC322479F8E}"/>
          </ac:spMkLst>
        </pc:spChg>
        <pc:spChg chg="del">
          <ac:chgData name="Huy Hoà Huỳnh" userId="d389dea489eca758" providerId="LiveId" clId="{C61F7CD4-46AE-4DA2-B612-2945048B4626}" dt="2021-01-18T11:47:58.467" v="16289" actId="478"/>
          <ac:spMkLst>
            <pc:docMk/>
            <pc:sldMk cId="1111009887" sldId="781"/>
            <ac:spMk id="21" creationId="{4BCAFFC3-AC22-4F15-A215-2F6F0B30AA67}"/>
          </ac:spMkLst>
        </pc:spChg>
        <pc:spChg chg="add mod">
          <ac:chgData name="Huy Hoà Huỳnh" userId="d389dea489eca758" providerId="LiveId" clId="{C61F7CD4-46AE-4DA2-B612-2945048B4626}" dt="2021-01-18T11:54:03.035" v="16367" actId="20577"/>
          <ac:spMkLst>
            <pc:docMk/>
            <pc:sldMk cId="1111009887" sldId="781"/>
            <ac:spMk id="22" creationId="{7C21E0C4-E674-4380-8F0D-AA58C7155FC7}"/>
          </ac:spMkLst>
        </pc:spChg>
        <pc:spChg chg="del">
          <ac:chgData name="Huy Hoà Huỳnh" userId="d389dea489eca758" providerId="LiveId" clId="{C61F7CD4-46AE-4DA2-B612-2945048B4626}" dt="2021-01-18T11:47:56.875" v="16288" actId="478"/>
          <ac:spMkLst>
            <pc:docMk/>
            <pc:sldMk cId="1111009887" sldId="781"/>
            <ac:spMk id="25" creationId="{18ADABF9-FAC3-4F83-A44C-57E13433DFC3}"/>
          </ac:spMkLst>
        </pc:spChg>
        <pc:spChg chg="del">
          <ac:chgData name="Huy Hoà Huỳnh" userId="d389dea489eca758" providerId="LiveId" clId="{C61F7CD4-46AE-4DA2-B612-2945048B4626}" dt="2021-01-18T11:47:55.001" v="16286" actId="478"/>
          <ac:spMkLst>
            <pc:docMk/>
            <pc:sldMk cId="1111009887" sldId="781"/>
            <ac:spMk id="26" creationId="{9B6773AA-8E23-4A2A-A78C-0D8672910A67}"/>
          </ac:spMkLst>
        </pc:spChg>
        <pc:spChg chg="del">
          <ac:chgData name="Huy Hoà Huỳnh" userId="d389dea489eca758" providerId="LiveId" clId="{C61F7CD4-46AE-4DA2-B612-2945048B4626}" dt="2021-01-18T11:47:53.940" v="16285" actId="478"/>
          <ac:spMkLst>
            <pc:docMk/>
            <pc:sldMk cId="1111009887" sldId="781"/>
            <ac:spMk id="27" creationId="{3C308542-B73D-454D-97F8-DF6005AF285B}"/>
          </ac:spMkLst>
        </pc:spChg>
        <pc:graphicFrameChg chg="add mod modGraphic">
          <ac:chgData name="Huy Hoà Huỳnh" userId="d389dea489eca758" providerId="LiveId" clId="{C61F7CD4-46AE-4DA2-B612-2945048B4626}" dt="2021-01-18T11:49:38.590" v="16361" actId="1076"/>
          <ac:graphicFrameMkLst>
            <pc:docMk/>
            <pc:sldMk cId="1111009887" sldId="781"/>
            <ac:graphicFrameMk id="3" creationId="{B57125B0-88C6-4D50-A778-99806C6A96B0}"/>
          </ac:graphicFrameMkLst>
        </pc:graphicFrameChg>
        <pc:picChg chg="del">
          <ac:chgData name="Huy Hoà Huỳnh" userId="d389dea489eca758" providerId="LiveId" clId="{C61F7CD4-46AE-4DA2-B612-2945048B4626}" dt="2021-01-18T11:47:52.105" v="16283" actId="478"/>
          <ac:picMkLst>
            <pc:docMk/>
            <pc:sldMk cId="1111009887" sldId="781"/>
            <ac:picMk id="23" creationId="{551ABA23-FC5A-459A-9460-40BDF931045C}"/>
          </ac:picMkLst>
        </pc:picChg>
        <pc:picChg chg="del">
          <ac:chgData name="Huy Hoà Huỳnh" userId="d389dea489eca758" providerId="LiveId" clId="{C61F7CD4-46AE-4DA2-B612-2945048B4626}" dt="2021-01-18T11:47:52.675" v="16284" actId="478"/>
          <ac:picMkLst>
            <pc:docMk/>
            <pc:sldMk cId="1111009887" sldId="781"/>
            <ac:picMk id="24" creationId="{7D910FA9-B2ED-42CF-936B-195DD53B6062}"/>
          </ac:picMkLst>
        </pc:picChg>
      </pc:sldChg>
      <pc:sldChg chg="addSp delSp modSp add mod modAnim">
        <pc:chgData name="Huy Hoà Huỳnh" userId="d389dea489eca758" providerId="LiveId" clId="{C61F7CD4-46AE-4DA2-B612-2945048B4626}" dt="2021-01-18T12:00:18.519" v="16581" actId="1076"/>
        <pc:sldMkLst>
          <pc:docMk/>
          <pc:sldMk cId="4044773806" sldId="782"/>
        </pc:sldMkLst>
        <pc:spChg chg="add mod">
          <ac:chgData name="Huy Hoà Huỳnh" userId="d389dea489eca758" providerId="LiveId" clId="{C61F7CD4-46AE-4DA2-B612-2945048B4626}" dt="2021-01-18T11:55:16.204" v="16422" actId="20577"/>
          <ac:spMkLst>
            <pc:docMk/>
            <pc:sldMk cId="4044773806" sldId="782"/>
            <ac:spMk id="15" creationId="{EECAE70F-7246-4368-B5DA-54223ACB28BE}"/>
          </ac:spMkLst>
        </pc:spChg>
        <pc:spChg chg="add del">
          <ac:chgData name="Huy Hoà Huỳnh" userId="d389dea489eca758" providerId="LiveId" clId="{C61F7CD4-46AE-4DA2-B612-2945048B4626}" dt="2021-01-18T11:58:21.304" v="16480" actId="478"/>
          <ac:spMkLst>
            <pc:docMk/>
            <pc:sldMk cId="4044773806" sldId="782"/>
            <ac:spMk id="17" creationId="{00EE0A73-5CB7-4FE7-89E1-505931ED5CC9}"/>
          </ac:spMkLst>
        </pc:spChg>
        <pc:spChg chg="add mod">
          <ac:chgData name="Huy Hoà Huỳnh" userId="d389dea489eca758" providerId="LiveId" clId="{C61F7CD4-46AE-4DA2-B612-2945048B4626}" dt="2021-01-18T11:58:42.231" v="16486" actId="1076"/>
          <ac:spMkLst>
            <pc:docMk/>
            <pc:sldMk cId="4044773806" sldId="782"/>
            <ac:spMk id="21" creationId="{E34C15DC-7DF4-48C8-8AA0-6A790866D0FD}"/>
          </ac:spMkLst>
        </pc:spChg>
        <pc:spChg chg="del">
          <ac:chgData name="Huy Hoà Huỳnh" userId="d389dea489eca758" providerId="LiveId" clId="{C61F7CD4-46AE-4DA2-B612-2945048B4626}" dt="2021-01-18T11:58:22.551" v="16481" actId="478"/>
          <ac:spMkLst>
            <pc:docMk/>
            <pc:sldMk cId="4044773806" sldId="782"/>
            <ac:spMk id="22" creationId="{7C21E0C4-E674-4380-8F0D-AA58C7155FC7}"/>
          </ac:spMkLst>
        </pc:spChg>
        <pc:spChg chg="add mod">
          <ac:chgData name="Huy Hoà Huỳnh" userId="d389dea489eca758" providerId="LiveId" clId="{C61F7CD4-46AE-4DA2-B612-2945048B4626}" dt="2021-01-18T12:00:18.519" v="16581" actId="1076"/>
          <ac:spMkLst>
            <pc:docMk/>
            <pc:sldMk cId="4044773806" sldId="782"/>
            <ac:spMk id="23" creationId="{1C464AA1-943D-420B-81C5-FF446E058CC3}"/>
          </ac:spMkLst>
        </pc:spChg>
        <pc:graphicFrameChg chg="del">
          <ac:chgData name="Huy Hoà Huỳnh" userId="d389dea489eca758" providerId="LiveId" clId="{C61F7CD4-46AE-4DA2-B612-2945048B4626}" dt="2021-01-18T11:54:12.790" v="16369" actId="478"/>
          <ac:graphicFrameMkLst>
            <pc:docMk/>
            <pc:sldMk cId="4044773806" sldId="782"/>
            <ac:graphicFrameMk id="3" creationId="{B57125B0-88C6-4D50-A778-99806C6A96B0}"/>
          </ac:graphicFrameMkLst>
        </pc:graphicFrameChg>
        <pc:picChg chg="add mod">
          <ac:chgData name="Huy Hoà Huỳnh" userId="d389dea489eca758" providerId="LiveId" clId="{C61F7CD4-46AE-4DA2-B612-2945048B4626}" dt="2021-01-18T11:58:31.341" v="16484" actId="1076"/>
          <ac:picMkLst>
            <pc:docMk/>
            <pc:sldMk cId="4044773806" sldId="782"/>
            <ac:picMk id="19" creationId="{15BD4F26-4724-4295-AD55-98A26149D4CA}"/>
          </ac:picMkLst>
        </pc:picChg>
      </pc:sldChg>
      <pc:sldChg chg="addSp delSp modSp add mod addAnim delAnim modAnim">
        <pc:chgData name="Huy Hoà Huỳnh" userId="d389dea489eca758" providerId="LiveId" clId="{C61F7CD4-46AE-4DA2-B612-2945048B4626}" dt="2021-01-18T12:02:21.610" v="16724" actId="478"/>
        <pc:sldMkLst>
          <pc:docMk/>
          <pc:sldMk cId="2009063977" sldId="783"/>
        </pc:sldMkLst>
        <pc:spChg chg="add del mod">
          <ac:chgData name="Huy Hoà Huỳnh" userId="d389dea489eca758" providerId="LiveId" clId="{C61F7CD4-46AE-4DA2-B612-2945048B4626}" dt="2021-01-18T12:02:21.029" v="16722" actId="478"/>
          <ac:spMkLst>
            <pc:docMk/>
            <pc:sldMk cId="2009063977" sldId="783"/>
            <ac:spMk id="21" creationId="{E34C15DC-7DF4-48C8-8AA0-6A790866D0FD}"/>
          </ac:spMkLst>
        </pc:spChg>
        <pc:spChg chg="add del mod">
          <ac:chgData name="Huy Hoà Huỳnh" userId="d389dea489eca758" providerId="LiveId" clId="{C61F7CD4-46AE-4DA2-B612-2945048B4626}" dt="2021-01-18T12:02:20.693" v="16721" actId="478"/>
          <ac:spMkLst>
            <pc:docMk/>
            <pc:sldMk cId="2009063977" sldId="783"/>
            <ac:spMk id="22" creationId="{8A250ED2-07C5-4ADA-838A-F872092A731E}"/>
          </ac:spMkLst>
        </pc:spChg>
        <pc:spChg chg="del">
          <ac:chgData name="Huy Hoà Huỳnh" userId="d389dea489eca758" providerId="LiveId" clId="{C61F7CD4-46AE-4DA2-B612-2945048B4626}" dt="2021-01-18T12:01:07.691" v="16659" actId="478"/>
          <ac:spMkLst>
            <pc:docMk/>
            <pc:sldMk cId="2009063977" sldId="783"/>
            <ac:spMk id="23" creationId="{1C464AA1-943D-420B-81C5-FF446E058CC3}"/>
          </ac:spMkLst>
        </pc:spChg>
        <pc:graphicFrameChg chg="add del mod modGraphic">
          <ac:chgData name="Huy Hoà Huỳnh" userId="d389dea489eca758" providerId="LiveId" clId="{C61F7CD4-46AE-4DA2-B612-2945048B4626}" dt="2021-01-18T12:02:21.344" v="16723" actId="478"/>
          <ac:graphicFrameMkLst>
            <pc:docMk/>
            <pc:sldMk cId="2009063977" sldId="783"/>
            <ac:graphicFrameMk id="3" creationId="{76BA6372-9ECF-4851-808E-DE3DF0E4A34C}"/>
          </ac:graphicFrameMkLst>
        </pc:graphicFrameChg>
        <pc:picChg chg="add del mod">
          <ac:chgData name="Huy Hoà Huỳnh" userId="d389dea489eca758" providerId="LiveId" clId="{C61F7CD4-46AE-4DA2-B612-2945048B4626}" dt="2021-01-18T12:02:21.610" v="16724" actId="478"/>
          <ac:picMkLst>
            <pc:docMk/>
            <pc:sldMk cId="2009063977" sldId="783"/>
            <ac:picMk id="19" creationId="{15BD4F26-4724-4295-AD55-98A26149D4CA}"/>
          </ac:picMkLst>
        </pc:picChg>
      </pc:sldChg>
      <pc:sldChg chg="addSp delSp modSp add mod delAnim modAnim">
        <pc:chgData name="Huy Hoà Huỳnh" userId="d389dea489eca758" providerId="LiveId" clId="{C61F7CD4-46AE-4DA2-B612-2945048B4626}" dt="2021-01-18T12:05:39.208" v="16775"/>
        <pc:sldMkLst>
          <pc:docMk/>
          <pc:sldMk cId="682473992" sldId="784"/>
        </pc:sldMkLst>
        <pc:spChg chg="mod">
          <ac:chgData name="Huy Hoà Huỳnh" userId="d389dea489eca758" providerId="LiveId" clId="{C61F7CD4-46AE-4DA2-B612-2945048B4626}" dt="2021-01-18T12:02:36.222" v="16752" actId="20577"/>
          <ac:spMkLst>
            <pc:docMk/>
            <pc:sldMk cId="682473992" sldId="784"/>
            <ac:spMk id="15" creationId="{EECAE70F-7246-4368-B5DA-54223ACB28BE}"/>
          </ac:spMkLst>
        </pc:spChg>
        <pc:spChg chg="del">
          <ac:chgData name="Huy Hoà Huỳnh" userId="d389dea489eca758" providerId="LiveId" clId="{C61F7CD4-46AE-4DA2-B612-2945048B4626}" dt="2021-01-18T12:02:39.648" v="16754" actId="478"/>
          <ac:spMkLst>
            <pc:docMk/>
            <pc:sldMk cId="682473992" sldId="784"/>
            <ac:spMk id="21" creationId="{E34C15DC-7DF4-48C8-8AA0-6A790866D0FD}"/>
          </ac:spMkLst>
        </pc:spChg>
        <pc:spChg chg="del">
          <ac:chgData name="Huy Hoà Huỳnh" userId="d389dea489eca758" providerId="LiveId" clId="{C61F7CD4-46AE-4DA2-B612-2945048B4626}" dt="2021-01-18T12:02:41.958" v="16756" actId="478"/>
          <ac:spMkLst>
            <pc:docMk/>
            <pc:sldMk cId="682473992" sldId="784"/>
            <ac:spMk id="22" creationId="{8A250ED2-07C5-4ADA-838A-F872092A731E}"/>
          </ac:spMkLst>
        </pc:spChg>
        <pc:spChg chg="add mod">
          <ac:chgData name="Huy Hoà Huỳnh" userId="d389dea489eca758" providerId="LiveId" clId="{C61F7CD4-46AE-4DA2-B612-2945048B4626}" dt="2021-01-18T12:03:12.410" v="16763"/>
          <ac:spMkLst>
            <pc:docMk/>
            <pc:sldMk cId="682473992" sldId="784"/>
            <ac:spMk id="23" creationId="{FF52A930-DED7-44CB-848C-FE3C1CE19333}"/>
          </ac:spMkLst>
        </pc:spChg>
        <pc:graphicFrameChg chg="del">
          <ac:chgData name="Huy Hoà Huỳnh" userId="d389dea489eca758" providerId="LiveId" clId="{C61F7CD4-46AE-4DA2-B612-2945048B4626}" dt="2021-01-18T12:02:40.865" v="16755" actId="478"/>
          <ac:graphicFrameMkLst>
            <pc:docMk/>
            <pc:sldMk cId="682473992" sldId="784"/>
            <ac:graphicFrameMk id="3" creationId="{76BA6372-9ECF-4851-808E-DE3DF0E4A34C}"/>
          </ac:graphicFrameMkLst>
        </pc:graphicFrameChg>
        <pc:picChg chg="add mod modCrop">
          <ac:chgData name="Huy Hoà Huỳnh" userId="d389dea489eca758" providerId="LiveId" clId="{C61F7CD4-46AE-4DA2-B612-2945048B4626}" dt="2021-01-18T12:05:39.208" v="16775"/>
          <ac:picMkLst>
            <pc:docMk/>
            <pc:sldMk cId="682473992" sldId="784"/>
            <ac:picMk id="6" creationId="{034CF9E2-A21B-4A52-BB0A-6A14F99F08DC}"/>
          </ac:picMkLst>
        </pc:picChg>
        <pc:picChg chg="del">
          <ac:chgData name="Huy Hoà Huỳnh" userId="d389dea489eca758" providerId="LiveId" clId="{C61F7CD4-46AE-4DA2-B612-2945048B4626}" dt="2021-01-18T12:02:37.656" v="16753" actId="478"/>
          <ac:picMkLst>
            <pc:docMk/>
            <pc:sldMk cId="682473992" sldId="784"/>
            <ac:picMk id="19" creationId="{15BD4F26-4724-4295-AD55-98A26149D4CA}"/>
          </ac:picMkLst>
        </pc:picChg>
      </pc:sldChg>
      <pc:sldChg chg="addSp delSp modSp add mod delAnim modAnim">
        <pc:chgData name="Huy Hoà Huỳnh" userId="d389dea489eca758" providerId="LiveId" clId="{C61F7CD4-46AE-4DA2-B612-2945048B4626}" dt="2021-01-18T12:08:53.251" v="16932"/>
        <pc:sldMkLst>
          <pc:docMk/>
          <pc:sldMk cId="3976823383" sldId="785"/>
        </pc:sldMkLst>
        <pc:spChg chg="add mod">
          <ac:chgData name="Huy Hoà Huỳnh" userId="d389dea489eca758" providerId="LiveId" clId="{C61F7CD4-46AE-4DA2-B612-2945048B4626}" dt="2021-01-18T12:07:49.985" v="16847" actId="1582"/>
          <ac:spMkLst>
            <pc:docMk/>
            <pc:sldMk cId="3976823383" sldId="785"/>
            <ac:spMk id="7" creationId="{9BA6FA16-A8FA-42CD-A62F-5ADBD0DFBF4A}"/>
          </ac:spMkLst>
        </pc:spChg>
        <pc:spChg chg="add mod">
          <ac:chgData name="Huy Hoà Huỳnh" userId="d389dea489eca758" providerId="LiveId" clId="{C61F7CD4-46AE-4DA2-B612-2945048B4626}" dt="2021-01-18T12:08:12.767" v="16919" actId="1076"/>
          <ac:spMkLst>
            <pc:docMk/>
            <pc:sldMk cId="3976823383" sldId="785"/>
            <ac:spMk id="9" creationId="{034D9420-0334-42C6-9B46-C71B5054B90F}"/>
          </ac:spMkLst>
        </pc:spChg>
        <pc:spChg chg="mod">
          <ac:chgData name="Huy Hoà Huỳnh" userId="d389dea489eca758" providerId="LiveId" clId="{C61F7CD4-46AE-4DA2-B612-2945048B4626}" dt="2021-01-18T12:06:47.958" v="16826" actId="20577"/>
          <ac:spMkLst>
            <pc:docMk/>
            <pc:sldMk cId="3976823383" sldId="785"/>
            <ac:spMk id="15" creationId="{EECAE70F-7246-4368-B5DA-54223ACB28BE}"/>
          </ac:spMkLst>
        </pc:spChg>
        <pc:spChg chg="add mod">
          <ac:chgData name="Huy Hoà Huỳnh" userId="d389dea489eca758" providerId="LiveId" clId="{C61F7CD4-46AE-4DA2-B612-2945048B4626}" dt="2021-01-18T12:07:24.448" v="16842" actId="20577"/>
          <ac:spMkLst>
            <pc:docMk/>
            <pc:sldMk cId="3976823383" sldId="785"/>
            <ac:spMk id="17" creationId="{E02CBC0B-7748-41FF-A6F5-27EE5AE3675E}"/>
          </ac:spMkLst>
        </pc:spChg>
        <pc:spChg chg="add mod">
          <ac:chgData name="Huy Hoà Huỳnh" userId="d389dea489eca758" providerId="LiveId" clId="{C61F7CD4-46AE-4DA2-B612-2945048B4626}" dt="2021-01-18T12:08:27.376" v="16920" actId="571"/>
          <ac:spMkLst>
            <pc:docMk/>
            <pc:sldMk cId="3976823383" sldId="785"/>
            <ac:spMk id="21" creationId="{A97501DD-B28A-4B25-8AC8-90628B463BE7}"/>
          </ac:spMkLst>
        </pc:spChg>
        <pc:spChg chg="add mod">
          <ac:chgData name="Huy Hoà Huỳnh" userId="d389dea489eca758" providerId="LiveId" clId="{C61F7CD4-46AE-4DA2-B612-2945048B4626}" dt="2021-01-18T12:08:38.921" v="16930" actId="20577"/>
          <ac:spMkLst>
            <pc:docMk/>
            <pc:sldMk cId="3976823383" sldId="785"/>
            <ac:spMk id="22" creationId="{2E8785F2-F0AF-4E35-A95E-5871D107C50A}"/>
          </ac:spMkLst>
        </pc:spChg>
        <pc:spChg chg="del">
          <ac:chgData name="Huy Hoà Huỳnh" userId="d389dea489eca758" providerId="LiveId" clId="{C61F7CD4-46AE-4DA2-B612-2945048B4626}" dt="2021-01-18T12:06:51.941" v="16829" actId="478"/>
          <ac:spMkLst>
            <pc:docMk/>
            <pc:sldMk cId="3976823383" sldId="785"/>
            <ac:spMk id="23" creationId="{FF52A930-DED7-44CB-848C-FE3C1CE19333}"/>
          </ac:spMkLst>
        </pc:spChg>
        <pc:graphicFrameChg chg="add mod modGraphic">
          <ac:chgData name="Huy Hoà Huỳnh" userId="d389dea489eca758" providerId="LiveId" clId="{C61F7CD4-46AE-4DA2-B612-2945048B4626}" dt="2021-01-18T12:07:12.359" v="16837" actId="1076"/>
          <ac:graphicFrameMkLst>
            <pc:docMk/>
            <pc:sldMk cId="3976823383" sldId="785"/>
            <ac:graphicFrameMk id="3" creationId="{3438DC4B-16D6-4EB9-945A-8340F51B4EDF}"/>
          </ac:graphicFrameMkLst>
        </pc:graphicFrameChg>
        <pc:picChg chg="del mod">
          <ac:chgData name="Huy Hoà Huỳnh" userId="d389dea489eca758" providerId="LiveId" clId="{C61F7CD4-46AE-4DA2-B612-2945048B4626}" dt="2021-01-18T12:06:49.356" v="16828" actId="478"/>
          <ac:picMkLst>
            <pc:docMk/>
            <pc:sldMk cId="3976823383" sldId="785"/>
            <ac:picMk id="6" creationId="{034CF9E2-A21B-4A52-BB0A-6A14F99F08DC}"/>
          </ac:picMkLst>
        </pc:picChg>
      </pc:sldChg>
      <pc:sldChg chg="addSp delSp modSp add mod delAnim modAnim">
        <pc:chgData name="Huy Hoà Huỳnh" userId="d389dea489eca758" providerId="LiveId" clId="{C61F7CD4-46AE-4DA2-B612-2945048B4626}" dt="2021-01-25T05:03:08.075" v="18065" actId="1076"/>
        <pc:sldMkLst>
          <pc:docMk/>
          <pc:sldMk cId="2746691135" sldId="786"/>
        </pc:sldMkLst>
        <pc:spChg chg="del">
          <ac:chgData name="Huy Hoà Huỳnh" userId="d389dea489eca758" providerId="LiveId" clId="{C61F7CD4-46AE-4DA2-B612-2945048B4626}" dt="2021-01-18T12:09:37.327" v="16938" actId="478"/>
          <ac:spMkLst>
            <pc:docMk/>
            <pc:sldMk cId="2746691135" sldId="786"/>
            <ac:spMk id="7" creationId="{9BA6FA16-A8FA-42CD-A62F-5ADBD0DFBF4A}"/>
          </ac:spMkLst>
        </pc:spChg>
        <pc:spChg chg="del">
          <ac:chgData name="Huy Hoà Huỳnh" userId="d389dea489eca758" providerId="LiveId" clId="{C61F7CD4-46AE-4DA2-B612-2945048B4626}" dt="2021-01-18T12:09:34.950" v="16935" actId="478"/>
          <ac:spMkLst>
            <pc:docMk/>
            <pc:sldMk cId="2746691135" sldId="786"/>
            <ac:spMk id="9" creationId="{034D9420-0334-42C6-9B46-C71B5054B90F}"/>
          </ac:spMkLst>
        </pc:spChg>
        <pc:spChg chg="del">
          <ac:chgData name="Huy Hoà Huỳnh" userId="d389dea489eca758" providerId="LiveId" clId="{C61F7CD4-46AE-4DA2-B612-2945048B4626}" dt="2021-01-18T12:09:38.813" v="16939" actId="478"/>
          <ac:spMkLst>
            <pc:docMk/>
            <pc:sldMk cId="2746691135" sldId="786"/>
            <ac:spMk id="17" creationId="{E02CBC0B-7748-41FF-A6F5-27EE5AE3675E}"/>
          </ac:spMkLst>
        </pc:spChg>
        <pc:spChg chg="del">
          <ac:chgData name="Huy Hoà Huỳnh" userId="d389dea489eca758" providerId="LiveId" clId="{C61F7CD4-46AE-4DA2-B612-2945048B4626}" dt="2021-01-18T12:09:36.541" v="16937" actId="478"/>
          <ac:spMkLst>
            <pc:docMk/>
            <pc:sldMk cId="2746691135" sldId="786"/>
            <ac:spMk id="21" creationId="{A97501DD-B28A-4B25-8AC8-90628B463BE7}"/>
          </ac:spMkLst>
        </pc:spChg>
        <pc:spChg chg="del">
          <ac:chgData name="Huy Hoà Huỳnh" userId="d389dea489eca758" providerId="LiveId" clId="{C61F7CD4-46AE-4DA2-B612-2945048B4626}" dt="2021-01-18T12:09:33.815" v="16934" actId="478"/>
          <ac:spMkLst>
            <pc:docMk/>
            <pc:sldMk cId="2746691135" sldId="786"/>
            <ac:spMk id="22" creationId="{2E8785F2-F0AF-4E35-A95E-5871D107C50A}"/>
          </ac:spMkLst>
        </pc:spChg>
        <pc:spChg chg="add del mod">
          <ac:chgData name="Huy Hoà Huỳnh" userId="d389dea489eca758" providerId="LiveId" clId="{C61F7CD4-46AE-4DA2-B612-2945048B4626}" dt="2021-01-25T05:03:05.415" v="18064" actId="478"/>
          <ac:spMkLst>
            <pc:docMk/>
            <pc:sldMk cId="2746691135" sldId="786"/>
            <ac:spMk id="23" creationId="{87EF802C-5BBA-4FDA-AE05-07BD34973CD8}"/>
          </ac:spMkLst>
        </pc:spChg>
        <pc:spChg chg="add mod">
          <ac:chgData name="Huy Hoà Huỳnh" userId="d389dea489eca758" providerId="LiveId" clId="{C61F7CD4-46AE-4DA2-B612-2945048B4626}" dt="2021-01-18T12:11:57.823" v="17001" actId="1076"/>
          <ac:spMkLst>
            <pc:docMk/>
            <pc:sldMk cId="2746691135" sldId="786"/>
            <ac:spMk id="25" creationId="{4456CB92-A5C4-424F-BE6E-8C127E7923AC}"/>
          </ac:spMkLst>
        </pc:spChg>
        <pc:spChg chg="add mod">
          <ac:chgData name="Huy Hoà Huỳnh" userId="d389dea489eca758" providerId="LiveId" clId="{C61F7CD4-46AE-4DA2-B612-2945048B4626}" dt="2021-01-25T05:03:08.075" v="18065" actId="1076"/>
          <ac:spMkLst>
            <pc:docMk/>
            <pc:sldMk cId="2746691135" sldId="786"/>
            <ac:spMk id="26" creationId="{BB6D963F-1224-430D-A911-7BE01123CE37}"/>
          </ac:spMkLst>
        </pc:spChg>
        <pc:graphicFrameChg chg="del">
          <ac:chgData name="Huy Hoà Huỳnh" userId="d389dea489eca758" providerId="LiveId" clId="{C61F7CD4-46AE-4DA2-B612-2945048B4626}" dt="2021-01-18T12:09:35.730" v="16936" actId="478"/>
          <ac:graphicFrameMkLst>
            <pc:docMk/>
            <pc:sldMk cId="2746691135" sldId="786"/>
            <ac:graphicFrameMk id="3" creationId="{3438DC4B-16D6-4EB9-945A-8340F51B4EDF}"/>
          </ac:graphicFrameMkLst>
        </pc:graphicFrameChg>
        <pc:picChg chg="add mod">
          <ac:chgData name="Huy Hoà Huỳnh" userId="d389dea489eca758" providerId="LiveId" clId="{C61F7CD4-46AE-4DA2-B612-2945048B4626}" dt="2021-01-18T12:11:00.600" v="16988" actId="1076"/>
          <ac:picMkLst>
            <pc:docMk/>
            <pc:sldMk cId="2746691135" sldId="786"/>
            <ac:picMk id="24" creationId="{5BCEFF64-A020-4455-8A02-C27E3F10032A}"/>
          </ac:picMkLst>
        </pc:picChg>
      </pc:sldChg>
      <pc:sldChg chg="addSp delSp modSp add mod delAnim modAnim">
        <pc:chgData name="Huy Hoà Huỳnh" userId="d389dea489eca758" providerId="LiveId" clId="{C61F7CD4-46AE-4DA2-B612-2945048B4626}" dt="2021-01-18T12:13:46.915" v="17039"/>
        <pc:sldMkLst>
          <pc:docMk/>
          <pc:sldMk cId="1180022046" sldId="787"/>
        </pc:sldMkLst>
        <pc:spChg chg="mod">
          <ac:chgData name="Huy Hoà Huỳnh" userId="d389dea489eca758" providerId="LiveId" clId="{C61F7CD4-46AE-4DA2-B612-2945048B4626}" dt="2021-01-18T12:13:32.519" v="17037" actId="1076"/>
          <ac:spMkLst>
            <pc:docMk/>
            <pc:sldMk cId="1180022046" sldId="787"/>
            <ac:spMk id="23" creationId="{87EF802C-5BBA-4FDA-AE05-07BD34973CD8}"/>
          </ac:spMkLst>
        </pc:spChg>
        <pc:spChg chg="mod">
          <ac:chgData name="Huy Hoà Huỳnh" userId="d389dea489eca758" providerId="LiveId" clId="{C61F7CD4-46AE-4DA2-B612-2945048B4626}" dt="2021-01-18T12:13:05.255" v="17026" actId="1076"/>
          <ac:spMkLst>
            <pc:docMk/>
            <pc:sldMk cId="1180022046" sldId="787"/>
            <ac:spMk id="25" creationId="{4456CB92-A5C4-424F-BE6E-8C127E7923AC}"/>
          </ac:spMkLst>
        </pc:spChg>
        <pc:spChg chg="del">
          <ac:chgData name="Huy Hoà Huỳnh" userId="d389dea489eca758" providerId="LiveId" clId="{C61F7CD4-46AE-4DA2-B612-2945048B4626}" dt="2021-01-18T12:13:14.561" v="17027" actId="478"/>
          <ac:spMkLst>
            <pc:docMk/>
            <pc:sldMk cId="1180022046" sldId="787"/>
            <ac:spMk id="26" creationId="{BB6D963F-1224-430D-A911-7BE01123CE37}"/>
          </ac:spMkLst>
        </pc:spChg>
        <pc:picChg chg="add mod">
          <ac:chgData name="Huy Hoà Huỳnh" userId="d389dea489eca758" providerId="LiveId" clId="{C61F7CD4-46AE-4DA2-B612-2945048B4626}" dt="2021-01-18T12:12:40.862" v="17014" actId="14100"/>
          <ac:picMkLst>
            <pc:docMk/>
            <pc:sldMk cId="1180022046" sldId="787"/>
            <ac:picMk id="17" creationId="{8E31306D-7A2C-4307-BB08-D7B2A8B32627}"/>
          </ac:picMkLst>
        </pc:picChg>
        <pc:picChg chg="del mod">
          <ac:chgData name="Huy Hoà Huỳnh" userId="d389dea489eca758" providerId="LiveId" clId="{C61F7CD4-46AE-4DA2-B612-2945048B4626}" dt="2021-01-18T12:12:30.523" v="17010" actId="478"/>
          <ac:picMkLst>
            <pc:docMk/>
            <pc:sldMk cId="1180022046" sldId="787"/>
            <ac:picMk id="24" creationId="{5BCEFF64-A020-4455-8A02-C27E3F10032A}"/>
          </ac:picMkLst>
        </pc:picChg>
      </pc:sldChg>
      <pc:sldChg chg="addSp delSp modSp add mod modAnim">
        <pc:chgData name="Huy Hoà Huỳnh" userId="d389dea489eca758" providerId="LiveId" clId="{C61F7CD4-46AE-4DA2-B612-2945048B4626}" dt="2021-01-18T12:20:13.859" v="17448"/>
        <pc:sldMkLst>
          <pc:docMk/>
          <pc:sldMk cId="1917532808" sldId="788"/>
        </pc:sldMkLst>
        <pc:spChg chg="mod">
          <ac:chgData name="Huy Hoà Huỳnh" userId="d389dea489eca758" providerId="LiveId" clId="{C61F7CD4-46AE-4DA2-B612-2945048B4626}" dt="2021-01-18T12:17:37.306" v="17233" actId="20577"/>
          <ac:spMkLst>
            <pc:docMk/>
            <pc:sldMk cId="1917532808" sldId="788"/>
            <ac:spMk id="13" creationId="{59562F76-A843-4FAC-998E-E32619D8042B}"/>
          </ac:spMkLst>
        </pc:spChg>
        <pc:spChg chg="mod">
          <ac:chgData name="Huy Hoà Huỳnh" userId="d389dea489eca758" providerId="LiveId" clId="{C61F7CD4-46AE-4DA2-B612-2945048B4626}" dt="2021-01-18T12:17:53.927" v="17317" actId="20577"/>
          <ac:spMkLst>
            <pc:docMk/>
            <pc:sldMk cId="1917532808" sldId="788"/>
            <ac:spMk id="15" creationId="{EECAE70F-7246-4368-B5DA-54223ACB28BE}"/>
          </ac:spMkLst>
        </pc:spChg>
        <pc:spChg chg="add mod">
          <ac:chgData name="Huy Hoà Huỳnh" userId="d389dea489eca758" providerId="LiveId" clId="{C61F7CD4-46AE-4DA2-B612-2945048B4626}" dt="2021-01-18T12:20:04.812" v="17447" actId="20577"/>
          <ac:spMkLst>
            <pc:docMk/>
            <pc:sldMk cId="1917532808" sldId="788"/>
            <ac:spMk id="21" creationId="{60D01ADF-0BD4-4B35-8399-C2D5EE0EF426}"/>
          </ac:spMkLst>
        </pc:spChg>
        <pc:spChg chg="mod">
          <ac:chgData name="Huy Hoà Huỳnh" userId="d389dea489eca758" providerId="LiveId" clId="{C61F7CD4-46AE-4DA2-B612-2945048B4626}" dt="2021-01-18T12:19:42.111" v="17438" actId="1076"/>
          <ac:spMkLst>
            <pc:docMk/>
            <pc:sldMk cId="1917532808" sldId="788"/>
            <ac:spMk id="23" creationId="{87EF802C-5BBA-4FDA-AE05-07BD34973CD8}"/>
          </ac:spMkLst>
        </pc:spChg>
        <pc:spChg chg="del">
          <ac:chgData name="Huy Hoà Huỳnh" userId="d389dea489eca758" providerId="LiveId" clId="{C61F7CD4-46AE-4DA2-B612-2945048B4626}" dt="2021-01-18T12:17:56.798" v="17319" actId="478"/>
          <ac:spMkLst>
            <pc:docMk/>
            <pc:sldMk cId="1917532808" sldId="788"/>
            <ac:spMk id="25" creationId="{4456CB92-A5C4-424F-BE6E-8C127E7923AC}"/>
          </ac:spMkLst>
        </pc:spChg>
        <pc:picChg chg="del">
          <ac:chgData name="Huy Hoà Huỳnh" userId="d389dea489eca758" providerId="LiveId" clId="{C61F7CD4-46AE-4DA2-B612-2945048B4626}" dt="2021-01-18T12:17:55.650" v="17318" actId="478"/>
          <ac:picMkLst>
            <pc:docMk/>
            <pc:sldMk cId="1917532808" sldId="788"/>
            <ac:picMk id="17" creationId="{8E31306D-7A2C-4307-BB08-D7B2A8B32627}"/>
          </ac:picMkLst>
        </pc:picChg>
        <pc:picChg chg="add mod">
          <ac:chgData name="Huy Hoà Huỳnh" userId="d389dea489eca758" providerId="LiveId" clId="{C61F7CD4-46AE-4DA2-B612-2945048B4626}" dt="2021-01-18T12:19:47.537" v="17441" actId="1076"/>
          <ac:picMkLst>
            <pc:docMk/>
            <pc:sldMk cId="1917532808" sldId="788"/>
            <ac:picMk id="19" creationId="{D60ABD6F-41AE-4F7C-B9CE-24BC61E046EF}"/>
          </ac:picMkLst>
        </pc:picChg>
      </pc:sldChg>
      <pc:sldChg chg="addSp modSp add mod modAnim">
        <pc:chgData name="Huy Hoà Huỳnh" userId="d389dea489eca758" providerId="LiveId" clId="{C61F7CD4-46AE-4DA2-B612-2945048B4626}" dt="2021-01-18T12:22:09.322" v="17560"/>
        <pc:sldMkLst>
          <pc:docMk/>
          <pc:sldMk cId="3093637685" sldId="789"/>
        </pc:sldMkLst>
        <pc:spChg chg="mod">
          <ac:chgData name="Huy Hoà Huỳnh" userId="d389dea489eca758" providerId="LiveId" clId="{C61F7CD4-46AE-4DA2-B612-2945048B4626}" dt="2021-01-18T12:20:34.304" v="17528" actId="20577"/>
          <ac:spMkLst>
            <pc:docMk/>
            <pc:sldMk cId="3093637685" sldId="789"/>
            <ac:spMk id="15" creationId="{EECAE70F-7246-4368-B5DA-54223ACB28BE}"/>
          </ac:spMkLst>
        </pc:spChg>
        <pc:spChg chg="mod">
          <ac:chgData name="Huy Hoà Huỳnh" userId="d389dea489eca758" providerId="LiveId" clId="{C61F7CD4-46AE-4DA2-B612-2945048B4626}" dt="2021-01-18T12:21:26.848" v="17548" actId="14100"/>
          <ac:spMkLst>
            <pc:docMk/>
            <pc:sldMk cId="3093637685" sldId="789"/>
            <ac:spMk id="21" creationId="{60D01ADF-0BD4-4B35-8399-C2D5EE0EF426}"/>
          </ac:spMkLst>
        </pc:spChg>
        <pc:spChg chg="add mod">
          <ac:chgData name="Huy Hoà Huỳnh" userId="d389dea489eca758" providerId="LiveId" clId="{C61F7CD4-46AE-4DA2-B612-2945048B4626}" dt="2021-01-18T12:22:04.748" v="17559" actId="20577"/>
          <ac:spMkLst>
            <pc:docMk/>
            <pc:sldMk cId="3093637685" sldId="789"/>
            <ac:spMk id="22" creationId="{FF66EEA7-79A6-4914-B56B-08305A96C122}"/>
          </ac:spMkLst>
        </pc:spChg>
        <pc:spChg chg="mod">
          <ac:chgData name="Huy Hoà Huỳnh" userId="d389dea489eca758" providerId="LiveId" clId="{C61F7CD4-46AE-4DA2-B612-2945048B4626}" dt="2021-01-18T12:21:03.592" v="17541" actId="20577"/>
          <ac:spMkLst>
            <pc:docMk/>
            <pc:sldMk cId="3093637685" sldId="789"/>
            <ac:spMk id="23" creationId="{87EF802C-5BBA-4FDA-AE05-07BD34973CD8}"/>
          </ac:spMkLst>
        </pc:spChg>
        <pc:picChg chg="add mod">
          <ac:chgData name="Huy Hoà Huỳnh" userId="d389dea489eca758" providerId="LiveId" clId="{C61F7CD4-46AE-4DA2-B612-2945048B4626}" dt="2021-01-18T12:21:54.264" v="17555" actId="1076"/>
          <ac:picMkLst>
            <pc:docMk/>
            <pc:sldMk cId="3093637685" sldId="789"/>
            <ac:picMk id="17" creationId="{BE38E737-C452-45D7-B736-8ED313ED4057}"/>
          </ac:picMkLst>
        </pc:picChg>
        <pc:picChg chg="mod">
          <ac:chgData name="Huy Hoà Huỳnh" userId="d389dea489eca758" providerId="LiveId" clId="{C61F7CD4-46AE-4DA2-B612-2945048B4626}" dt="2021-01-18T12:21:49.293" v="17553" actId="1076"/>
          <ac:picMkLst>
            <pc:docMk/>
            <pc:sldMk cId="3093637685" sldId="789"/>
            <ac:picMk id="19" creationId="{D60ABD6F-41AE-4F7C-B9CE-24BC61E046EF}"/>
          </ac:picMkLst>
        </pc:picChg>
      </pc:sldChg>
      <pc:sldChg chg="addSp delSp modSp add mod delAnim modAnim">
        <pc:chgData name="Huy Hoà Huỳnh" userId="d389dea489eca758" providerId="LiveId" clId="{C61F7CD4-46AE-4DA2-B612-2945048B4626}" dt="2021-01-18T12:24:14.033" v="17745"/>
        <pc:sldMkLst>
          <pc:docMk/>
          <pc:sldMk cId="1807712597" sldId="790"/>
        </pc:sldMkLst>
        <pc:spChg chg="mod">
          <ac:chgData name="Huy Hoà Huỳnh" userId="d389dea489eca758" providerId="LiveId" clId="{C61F7CD4-46AE-4DA2-B612-2945048B4626}" dt="2021-01-18T12:22:35.514" v="17628" actId="20577"/>
          <ac:spMkLst>
            <pc:docMk/>
            <pc:sldMk cId="1807712597" sldId="790"/>
            <ac:spMk id="15" creationId="{EECAE70F-7246-4368-B5DA-54223ACB28BE}"/>
          </ac:spMkLst>
        </pc:spChg>
        <pc:spChg chg="del">
          <ac:chgData name="Huy Hoà Huỳnh" userId="d389dea489eca758" providerId="LiveId" clId="{C61F7CD4-46AE-4DA2-B612-2945048B4626}" dt="2021-01-18T12:23:16.308" v="17642" actId="478"/>
          <ac:spMkLst>
            <pc:docMk/>
            <pc:sldMk cId="1807712597" sldId="790"/>
            <ac:spMk id="21" creationId="{60D01ADF-0BD4-4B35-8399-C2D5EE0EF426}"/>
          </ac:spMkLst>
        </pc:spChg>
        <pc:spChg chg="del">
          <ac:chgData name="Huy Hoà Huỳnh" userId="d389dea489eca758" providerId="LiveId" clId="{C61F7CD4-46AE-4DA2-B612-2945048B4626}" dt="2021-01-18T12:23:15.126" v="17641" actId="478"/>
          <ac:spMkLst>
            <pc:docMk/>
            <pc:sldMk cId="1807712597" sldId="790"/>
            <ac:spMk id="22" creationId="{FF66EEA7-79A6-4914-B56B-08305A96C122}"/>
          </ac:spMkLst>
        </pc:spChg>
        <pc:spChg chg="mod">
          <ac:chgData name="Huy Hoà Huỳnh" userId="d389dea489eca758" providerId="LiveId" clId="{C61F7CD4-46AE-4DA2-B612-2945048B4626}" dt="2021-01-18T12:23:46.500" v="17739" actId="20577"/>
          <ac:spMkLst>
            <pc:docMk/>
            <pc:sldMk cId="1807712597" sldId="790"/>
            <ac:spMk id="23" creationId="{87EF802C-5BBA-4FDA-AE05-07BD34973CD8}"/>
          </ac:spMkLst>
        </pc:spChg>
        <pc:picChg chg="add mod">
          <ac:chgData name="Huy Hoà Huỳnh" userId="d389dea489eca758" providerId="LiveId" clId="{C61F7CD4-46AE-4DA2-B612-2945048B4626}" dt="2021-01-18T12:24:07.179" v="17743"/>
          <ac:picMkLst>
            <pc:docMk/>
            <pc:sldMk cId="1807712597" sldId="790"/>
            <ac:picMk id="3" creationId="{CEBC2E73-2875-4A74-AEBA-44D9BB17544F}"/>
          </ac:picMkLst>
        </pc:picChg>
        <pc:picChg chg="del">
          <ac:chgData name="Huy Hoà Huỳnh" userId="d389dea489eca758" providerId="LiveId" clId="{C61F7CD4-46AE-4DA2-B612-2945048B4626}" dt="2021-01-18T12:23:13.481" v="17639" actId="478"/>
          <ac:picMkLst>
            <pc:docMk/>
            <pc:sldMk cId="1807712597" sldId="790"/>
            <ac:picMk id="17" creationId="{BE38E737-C452-45D7-B736-8ED313ED4057}"/>
          </ac:picMkLst>
        </pc:picChg>
        <pc:picChg chg="del">
          <ac:chgData name="Huy Hoà Huỳnh" userId="d389dea489eca758" providerId="LiveId" clId="{C61F7CD4-46AE-4DA2-B612-2945048B4626}" dt="2021-01-18T12:23:13.943" v="17640" actId="478"/>
          <ac:picMkLst>
            <pc:docMk/>
            <pc:sldMk cId="1807712597" sldId="790"/>
            <ac:picMk id="19" creationId="{D60ABD6F-41AE-4F7C-B9CE-24BC61E046EF}"/>
          </ac:picMkLst>
        </pc:picChg>
      </pc:sldChg>
      <pc:sldChg chg="addSp delSp modSp add mod delAnim modAnim">
        <pc:chgData name="Huy Hoà Huỳnh" userId="d389dea489eca758" providerId="LiveId" clId="{C61F7CD4-46AE-4DA2-B612-2945048B4626}" dt="2021-01-26T01:33:50.238" v="18156" actId="20577"/>
        <pc:sldMkLst>
          <pc:docMk/>
          <pc:sldMk cId="2642923969" sldId="791"/>
        </pc:sldMkLst>
        <pc:spChg chg="mod">
          <ac:chgData name="Huy Hoà Huỳnh" userId="d389dea489eca758" providerId="LiveId" clId="{C61F7CD4-46AE-4DA2-B612-2945048B4626}" dt="2021-01-18T12:27:26.549" v="17788" actId="20577"/>
          <ac:spMkLst>
            <pc:docMk/>
            <pc:sldMk cId="2642923969" sldId="791"/>
            <ac:spMk id="2" creationId="{EF03F8AA-1664-4CFD-A955-6935CE103FBC}"/>
          </ac:spMkLst>
        </pc:spChg>
        <pc:spChg chg="del">
          <ac:chgData name="Huy Hoà Huỳnh" userId="d389dea489eca758" providerId="LiveId" clId="{C61F7CD4-46AE-4DA2-B612-2945048B4626}" dt="2021-01-18T12:27:19.144" v="17750" actId="478"/>
          <ac:spMkLst>
            <pc:docMk/>
            <pc:sldMk cId="2642923969" sldId="791"/>
            <ac:spMk id="13" creationId="{59562F76-A843-4FAC-998E-E32619D8042B}"/>
          </ac:spMkLst>
        </pc:spChg>
        <pc:spChg chg="del">
          <ac:chgData name="Huy Hoà Huỳnh" userId="d389dea489eca758" providerId="LiveId" clId="{C61F7CD4-46AE-4DA2-B612-2945048B4626}" dt="2021-01-18T12:27:18.403" v="17749" actId="478"/>
          <ac:spMkLst>
            <pc:docMk/>
            <pc:sldMk cId="2642923969" sldId="791"/>
            <ac:spMk id="15" creationId="{EECAE70F-7246-4368-B5DA-54223ACB28BE}"/>
          </ac:spMkLst>
        </pc:spChg>
        <pc:spChg chg="add mod">
          <ac:chgData name="Huy Hoà Huỳnh" userId="d389dea489eca758" providerId="LiveId" clId="{C61F7CD4-46AE-4DA2-B612-2945048B4626}" dt="2021-01-26T01:33:50.238" v="18156" actId="20577"/>
          <ac:spMkLst>
            <pc:docMk/>
            <pc:sldMk cId="2642923969" sldId="791"/>
            <ac:spMk id="17" creationId="{745564EA-BA60-4DF7-8D57-73CC595ADE7F}"/>
          </ac:spMkLst>
        </pc:spChg>
        <pc:spChg chg="del">
          <ac:chgData name="Huy Hoà Huỳnh" userId="d389dea489eca758" providerId="LiveId" clId="{C61F7CD4-46AE-4DA2-B612-2945048B4626}" dt="2021-01-18T12:27:17.595" v="17748" actId="478"/>
          <ac:spMkLst>
            <pc:docMk/>
            <pc:sldMk cId="2642923969" sldId="791"/>
            <ac:spMk id="23" creationId="{87EF802C-5BBA-4FDA-AE05-07BD34973CD8}"/>
          </ac:spMkLst>
        </pc:spChg>
        <pc:picChg chg="del">
          <ac:chgData name="Huy Hoà Huỳnh" userId="d389dea489eca758" providerId="LiveId" clId="{C61F7CD4-46AE-4DA2-B612-2945048B4626}" dt="2021-01-18T12:27:16.043" v="17747" actId="478"/>
          <ac:picMkLst>
            <pc:docMk/>
            <pc:sldMk cId="2642923969" sldId="791"/>
            <ac:picMk id="3" creationId="{CEBC2E73-2875-4A74-AEBA-44D9BB17544F}"/>
          </ac:picMkLst>
        </pc:picChg>
      </pc:sldChg>
      <pc:sldChg chg="modSp add del">
        <pc:chgData name="Huy Hoà Huỳnh" userId="d389dea489eca758" providerId="LiveId" clId="{C61F7CD4-46AE-4DA2-B612-2945048B4626}" dt="2021-01-18T12:29:47.179" v="17851" actId="47"/>
        <pc:sldMkLst>
          <pc:docMk/>
          <pc:sldMk cId="373151790" sldId="792"/>
        </pc:sldMkLst>
        <pc:spChg chg="mod">
          <ac:chgData name="Huy Hoà Huỳnh" userId="d389dea489eca758" providerId="LiveId" clId="{C61F7CD4-46AE-4DA2-B612-2945048B4626}" dt="2021-01-18T12:29:44.317" v="17850" actId="20577"/>
          <ac:spMkLst>
            <pc:docMk/>
            <pc:sldMk cId="373151790" sldId="792"/>
            <ac:spMk id="2" creationId="{EF03F8AA-1664-4CFD-A955-6935CE103FBC}"/>
          </ac:spMkLst>
        </pc:spChg>
      </pc:sldChg>
      <pc:sldChg chg="add del setBg">
        <pc:chgData name="Huy Hoà Huỳnh" userId="d389dea489eca758" providerId="LiveId" clId="{C61F7CD4-46AE-4DA2-B612-2945048B4626}" dt="2021-01-18T12:29:56.694" v="17853"/>
        <pc:sldMkLst>
          <pc:docMk/>
          <pc:sldMk cId="1216896222" sldId="792"/>
        </pc:sldMkLst>
      </pc:sldChg>
      <pc:sldChg chg="addSp delSp modSp add mod">
        <pc:chgData name="Huy Hoà Huỳnh" userId="d389dea489eca758" providerId="LiveId" clId="{C61F7CD4-46AE-4DA2-B612-2945048B4626}" dt="2021-01-25T05:03:50.121" v="18097" actId="3062"/>
        <pc:sldMkLst>
          <pc:docMk/>
          <pc:sldMk cId="4104825893" sldId="792"/>
        </pc:sldMkLst>
        <pc:spChg chg="add mod">
          <ac:chgData name="Huy Hoà Huỳnh" userId="d389dea489eca758" providerId="LiveId" clId="{C61F7CD4-46AE-4DA2-B612-2945048B4626}" dt="2021-01-18T12:30:55.390" v="17979" actId="14838"/>
          <ac:spMkLst>
            <pc:docMk/>
            <pc:sldMk cId="4104825893" sldId="792"/>
            <ac:spMk id="3" creationId="{EC62C3FE-E475-442B-8B40-EDB546F807C6}"/>
          </ac:spMkLst>
        </pc:spChg>
        <pc:spChg chg="mod">
          <ac:chgData name="Huy Hoà Huỳnh" userId="d389dea489eca758" providerId="LiveId" clId="{C61F7CD4-46AE-4DA2-B612-2945048B4626}" dt="2021-01-25T05:03:45.206" v="18096" actId="3062"/>
          <ac:spMkLst>
            <pc:docMk/>
            <pc:sldMk cId="4104825893" sldId="792"/>
            <ac:spMk id="7" creationId="{1A1726A1-E250-4E6B-8481-98A5B9F2927F}"/>
          </ac:spMkLst>
        </pc:spChg>
        <pc:spChg chg="del">
          <ac:chgData name="Huy Hoà Huỳnh" userId="d389dea489eca758" providerId="LiveId" clId="{C61F7CD4-46AE-4DA2-B612-2945048B4626}" dt="2021-01-18T12:30:08.592" v="17856" actId="478"/>
          <ac:spMkLst>
            <pc:docMk/>
            <pc:sldMk cId="4104825893" sldId="792"/>
            <ac:spMk id="12" creationId="{C82102B4-4427-4F29-8E37-6B7E778447BF}"/>
          </ac:spMkLst>
        </pc:spChg>
        <pc:spChg chg="mod">
          <ac:chgData name="Huy Hoà Huỳnh" userId="d389dea489eca758" providerId="LiveId" clId="{C61F7CD4-46AE-4DA2-B612-2945048B4626}" dt="2021-01-25T05:03:45.206" v="18096" actId="3062"/>
          <ac:spMkLst>
            <pc:docMk/>
            <pc:sldMk cId="4104825893" sldId="792"/>
            <ac:spMk id="13" creationId="{23B05A90-FADB-4215-A2C4-A337A44451CA}"/>
          </ac:spMkLst>
        </pc:spChg>
        <pc:spChg chg="mod">
          <ac:chgData name="Huy Hoà Huỳnh" userId="d389dea489eca758" providerId="LiveId" clId="{C61F7CD4-46AE-4DA2-B612-2945048B4626}" dt="2021-01-25T05:03:45.206" v="18096" actId="3062"/>
          <ac:spMkLst>
            <pc:docMk/>
            <pc:sldMk cId="4104825893" sldId="792"/>
            <ac:spMk id="14" creationId="{E2AF72FC-BEB2-4D18-A64B-6CC2EB1572EA}"/>
          </ac:spMkLst>
        </pc:spChg>
        <pc:spChg chg="del">
          <ac:chgData name="Huy Hoà Huỳnh" userId="d389dea489eca758" providerId="LiveId" clId="{C61F7CD4-46AE-4DA2-B612-2945048B4626}" dt="2021-01-18T12:30:07.638" v="17855" actId="478"/>
          <ac:spMkLst>
            <pc:docMk/>
            <pc:sldMk cId="4104825893" sldId="792"/>
            <ac:spMk id="15" creationId="{3AE8677C-07DF-4D11-AE03-26D0A3F92DD9}"/>
          </ac:spMkLst>
        </pc:spChg>
        <pc:spChg chg="mod">
          <ac:chgData name="Huy Hoà Huỳnh" userId="d389dea489eca758" providerId="LiveId" clId="{C61F7CD4-46AE-4DA2-B612-2945048B4626}" dt="2021-01-25T05:03:50.121" v="18097" actId="3062"/>
          <ac:spMkLst>
            <pc:docMk/>
            <pc:sldMk cId="4104825893" sldId="792"/>
            <ac:spMk id="16" creationId="{5EEF52DC-B654-47F0-93DA-91A59BCB5467}"/>
          </ac:spMkLst>
        </pc:spChg>
        <pc:picChg chg="del">
          <ac:chgData name="Huy Hoà Huỳnh" userId="d389dea489eca758" providerId="LiveId" clId="{C61F7CD4-46AE-4DA2-B612-2945048B4626}" dt="2021-01-25T05:03:25.407" v="18066" actId="478"/>
          <ac:picMkLst>
            <pc:docMk/>
            <pc:sldMk cId="4104825893" sldId="792"/>
            <ac:picMk id="5" creationId="{8D6A4D40-451F-4019-994D-961DECF91D2B}"/>
          </ac:picMkLst>
        </pc:picChg>
        <pc:picChg chg="add mod ord">
          <ac:chgData name="Huy Hoà Huỳnh" userId="d389dea489eca758" providerId="LiveId" clId="{C61F7CD4-46AE-4DA2-B612-2945048B4626}" dt="2021-01-25T05:03:35.439" v="18095" actId="1076"/>
          <ac:picMkLst>
            <pc:docMk/>
            <pc:sldMk cId="4104825893" sldId="792"/>
            <ac:picMk id="11" creationId="{A1B9D165-57E1-46DC-8B91-60F51A038F05}"/>
          </ac:picMkLst>
        </pc:picChg>
      </pc:sldChg>
      <pc:sldChg chg="modSp add mod modAnim">
        <pc:chgData name="Huy Hoà Huỳnh" userId="d389dea489eca758" providerId="LiveId" clId="{C61F7CD4-46AE-4DA2-B612-2945048B4626}" dt="2021-01-26T01:30:42.412" v="18138" actId="2711"/>
        <pc:sldMkLst>
          <pc:docMk/>
          <pc:sldMk cId="605516453" sldId="793"/>
        </pc:sldMkLst>
        <pc:spChg chg="mod">
          <ac:chgData name="Huy Hoà Huỳnh" userId="d389dea489eca758" providerId="LiveId" clId="{C61F7CD4-46AE-4DA2-B612-2945048B4626}" dt="2021-01-26T01:29:04.748" v="18125" actId="20577"/>
          <ac:spMkLst>
            <pc:docMk/>
            <pc:sldMk cId="605516453" sldId="793"/>
            <ac:spMk id="2" creationId="{EF03F8AA-1664-4CFD-A955-6935CE103FBC}"/>
          </ac:spMkLst>
        </pc:spChg>
        <pc:spChg chg="mod">
          <ac:chgData name="Huy Hoà Huỳnh" userId="d389dea489eca758" providerId="LiveId" clId="{C61F7CD4-46AE-4DA2-B612-2945048B4626}" dt="2021-01-26T01:30:42.412" v="18138" actId="2711"/>
          <ac:spMkLst>
            <pc:docMk/>
            <pc:sldMk cId="605516453" sldId="793"/>
            <ac:spMk id="17" creationId="{745564EA-BA60-4DF7-8D57-73CC595ADE7F}"/>
          </ac:spMkLst>
        </pc:spChg>
      </pc:sldChg>
      <pc:sldChg chg="modSp add modAnim">
        <pc:chgData name="Huy Hoà Huỳnh" userId="d389dea489eca758" providerId="LiveId" clId="{C61F7CD4-46AE-4DA2-B612-2945048B4626}" dt="2021-01-26T01:30:46.766" v="18139" actId="2711"/>
        <pc:sldMkLst>
          <pc:docMk/>
          <pc:sldMk cId="270597129" sldId="794"/>
        </pc:sldMkLst>
        <pc:spChg chg="mod">
          <ac:chgData name="Huy Hoà Huỳnh" userId="d389dea489eca758" providerId="LiveId" clId="{C61F7CD4-46AE-4DA2-B612-2945048B4626}" dt="2021-01-26T01:30:46.766" v="18139" actId="2711"/>
          <ac:spMkLst>
            <pc:docMk/>
            <pc:sldMk cId="270597129" sldId="794"/>
            <ac:spMk id="17" creationId="{745564EA-BA60-4DF7-8D57-73CC595ADE7F}"/>
          </ac:spMkLst>
        </pc:spChg>
      </pc:sldChg>
      <pc:sldChg chg="addSp modSp add mod modAnim">
        <pc:chgData name="Huy Hoà Huỳnh" userId="d389dea489eca758" providerId="LiveId" clId="{C61F7CD4-46AE-4DA2-B612-2945048B4626}" dt="2021-01-26T01:31:13.133" v="18155" actId="1076"/>
        <pc:sldMkLst>
          <pc:docMk/>
          <pc:sldMk cId="2678256384" sldId="795"/>
        </pc:sldMkLst>
        <pc:spChg chg="add mod">
          <ac:chgData name="Huy Hoà Huỳnh" userId="d389dea489eca758" providerId="LiveId" clId="{C61F7CD4-46AE-4DA2-B612-2945048B4626}" dt="2021-01-26T01:31:13.133" v="18155" actId="1076"/>
          <ac:spMkLst>
            <pc:docMk/>
            <pc:sldMk cId="2678256384" sldId="795"/>
            <ac:spMk id="13" creationId="{18CB2669-DB31-4E3C-89A4-CF29EA6D0B65}"/>
          </ac:spMkLst>
        </pc:spChg>
        <pc:spChg chg="mod">
          <ac:chgData name="Huy Hoà Huỳnh" userId="d389dea489eca758" providerId="LiveId" clId="{C61F7CD4-46AE-4DA2-B612-2945048B4626}" dt="2021-01-26T01:31:01.383" v="18151"/>
          <ac:spMkLst>
            <pc:docMk/>
            <pc:sldMk cId="2678256384" sldId="795"/>
            <ac:spMk id="17" creationId="{745564EA-BA60-4DF7-8D57-73CC595ADE7F}"/>
          </ac:spMkLst>
        </pc:spChg>
      </pc:sldChg>
    </pc:docChg>
  </pc:docChgLst>
  <pc:docChgLst>
    <pc:chgData name="Huỳnh Huy Hoà" userId="d389dea489eca758" providerId="LiveId" clId="{DA820D64-0343-45FA-9A5D-1DA4FC3AE309}"/>
    <pc:docChg chg="modSld">
      <pc:chgData name="Huỳnh Huy Hoà" userId="d389dea489eca758" providerId="LiveId" clId="{DA820D64-0343-45FA-9A5D-1DA4FC3AE309}" dt="2023-03-06T12:51:22.379" v="0" actId="1076"/>
      <pc:docMkLst>
        <pc:docMk/>
      </pc:docMkLst>
      <pc:sldChg chg="modSp mod">
        <pc:chgData name="Huỳnh Huy Hoà" userId="d389dea489eca758" providerId="LiveId" clId="{DA820D64-0343-45FA-9A5D-1DA4FC3AE309}" dt="2023-03-06T12:51:22.379" v="0" actId="1076"/>
        <pc:sldMkLst>
          <pc:docMk/>
          <pc:sldMk cId="2622154323" sldId="256"/>
        </pc:sldMkLst>
        <pc:spChg chg="mod">
          <ac:chgData name="Huỳnh Huy Hoà" userId="d389dea489eca758" providerId="LiveId" clId="{DA820D64-0343-45FA-9A5D-1DA4FC3AE309}" dt="2023-03-06T12:51:22.379" v="0" actId="1076"/>
          <ac:spMkLst>
            <pc:docMk/>
            <pc:sldMk cId="2622154323" sldId="256"/>
            <ac:spMk id="15" creationId="{3AE8677C-07DF-4D11-AE03-26D0A3F92DD9}"/>
          </ac:spMkLst>
        </pc:spChg>
      </pc:sldChg>
    </pc:docChg>
  </pc:docChgLst>
  <pc:docChgLst>
    <pc:chgData name="Huỳnh Huy Hoà" userId="d389dea489eca758" providerId="LiveId" clId="{506258DA-FD01-4F20-9676-1DE730600AF8}"/>
    <pc:docChg chg="custSel addSld modSld">
      <pc:chgData name="Huỳnh Huy Hoà" userId="d389dea489eca758" providerId="LiveId" clId="{506258DA-FD01-4F20-9676-1DE730600AF8}" dt="2021-11-20T14:01:20.798" v="94" actId="207"/>
      <pc:docMkLst>
        <pc:docMk/>
      </pc:docMkLst>
      <pc:sldChg chg="modSp mod">
        <pc:chgData name="Huỳnh Huy Hoà" userId="d389dea489eca758" providerId="LiveId" clId="{506258DA-FD01-4F20-9676-1DE730600AF8}" dt="2021-11-20T14:00:59.513" v="92" actId="1076"/>
        <pc:sldMkLst>
          <pc:docMk/>
          <pc:sldMk cId="2956064332" sldId="797"/>
        </pc:sldMkLst>
        <pc:spChg chg="mod">
          <ac:chgData name="Huỳnh Huy Hoà" userId="d389dea489eca758" providerId="LiveId" clId="{506258DA-FD01-4F20-9676-1DE730600AF8}" dt="2021-11-20T14:00:59.513" v="92" actId="1076"/>
          <ac:spMkLst>
            <pc:docMk/>
            <pc:sldMk cId="2956064332" sldId="797"/>
            <ac:spMk id="3" creationId="{979EE5C0-DB11-4E12-B5A7-37A274D92A3B}"/>
          </ac:spMkLst>
        </pc:spChg>
        <pc:picChg chg="mod">
          <ac:chgData name="Huỳnh Huy Hoà" userId="d389dea489eca758" providerId="LiveId" clId="{506258DA-FD01-4F20-9676-1DE730600AF8}" dt="2021-11-20T14:00:56.230" v="91" actId="1076"/>
          <ac:picMkLst>
            <pc:docMk/>
            <pc:sldMk cId="2956064332" sldId="797"/>
            <ac:picMk id="5" creationId="{080FC613-1BD4-4A74-9D55-352F251838FD}"/>
          </ac:picMkLst>
        </pc:picChg>
      </pc:sldChg>
      <pc:sldChg chg="addSp delSp modSp new mod">
        <pc:chgData name="Huỳnh Huy Hoà" userId="d389dea489eca758" providerId="LiveId" clId="{506258DA-FD01-4F20-9676-1DE730600AF8}" dt="2021-11-20T14:01:20.798" v="94" actId="207"/>
        <pc:sldMkLst>
          <pc:docMk/>
          <pc:sldMk cId="810288462" sldId="798"/>
        </pc:sldMkLst>
        <pc:spChg chg="del">
          <ac:chgData name="Huỳnh Huy Hoà" userId="d389dea489eca758" providerId="LiveId" clId="{506258DA-FD01-4F20-9676-1DE730600AF8}" dt="2021-11-20T13:57:10.510" v="2" actId="478"/>
          <ac:spMkLst>
            <pc:docMk/>
            <pc:sldMk cId="810288462" sldId="798"/>
            <ac:spMk id="2" creationId="{1E486CA3-DDDC-4908-8AAF-2F3F82D3DCCE}"/>
          </ac:spMkLst>
        </pc:spChg>
        <pc:spChg chg="del">
          <ac:chgData name="Huỳnh Huy Hoà" userId="d389dea489eca758" providerId="LiveId" clId="{506258DA-FD01-4F20-9676-1DE730600AF8}" dt="2021-11-20T13:57:09.014" v="1" actId="478"/>
          <ac:spMkLst>
            <pc:docMk/>
            <pc:sldMk cId="810288462" sldId="798"/>
            <ac:spMk id="3" creationId="{F8B55B13-4CA4-4E5D-BA7A-5D98CF3A14DE}"/>
          </ac:spMkLst>
        </pc:spChg>
        <pc:spChg chg="add mod">
          <ac:chgData name="Huỳnh Huy Hoà" userId="d389dea489eca758" providerId="LiveId" clId="{506258DA-FD01-4F20-9676-1DE730600AF8}" dt="2021-11-20T14:00:25.778" v="88" actId="1076"/>
          <ac:spMkLst>
            <pc:docMk/>
            <pc:sldMk cId="810288462" sldId="798"/>
            <ac:spMk id="5" creationId="{B5AC019E-EAB4-40E3-8952-4545F0B3857D}"/>
          </ac:spMkLst>
        </pc:spChg>
        <pc:spChg chg="add mod">
          <ac:chgData name="Huỳnh Huy Hoà" userId="d389dea489eca758" providerId="LiveId" clId="{506258DA-FD01-4F20-9676-1DE730600AF8}" dt="2021-11-20T13:57:58.515" v="15" actId="207"/>
          <ac:spMkLst>
            <pc:docMk/>
            <pc:sldMk cId="810288462" sldId="798"/>
            <ac:spMk id="6" creationId="{80920C5D-F21A-4364-B6A7-4A9D3917B407}"/>
          </ac:spMkLst>
        </pc:spChg>
        <pc:spChg chg="add mod">
          <ac:chgData name="Huỳnh Huy Hoà" userId="d389dea489eca758" providerId="LiveId" clId="{506258DA-FD01-4F20-9676-1DE730600AF8}" dt="2021-11-20T13:57:54.825" v="14" actId="207"/>
          <ac:spMkLst>
            <pc:docMk/>
            <pc:sldMk cId="810288462" sldId="798"/>
            <ac:spMk id="7" creationId="{62D0905D-56B8-47C8-BA75-088B2C130C5D}"/>
          </ac:spMkLst>
        </pc:spChg>
        <pc:spChg chg="add mod">
          <ac:chgData name="Huỳnh Huy Hoà" userId="d389dea489eca758" providerId="LiveId" clId="{506258DA-FD01-4F20-9676-1DE730600AF8}" dt="2021-11-20T13:57:51.576" v="13" actId="207"/>
          <ac:spMkLst>
            <pc:docMk/>
            <pc:sldMk cId="810288462" sldId="798"/>
            <ac:spMk id="8" creationId="{7E70D465-B3B3-4EC4-91F9-041C8921310D}"/>
          </ac:spMkLst>
        </pc:spChg>
        <pc:spChg chg="add mod">
          <ac:chgData name="Huỳnh Huy Hoà" userId="d389dea489eca758" providerId="LiveId" clId="{506258DA-FD01-4F20-9676-1DE730600AF8}" dt="2021-11-20T13:57:48.701" v="12" actId="207"/>
          <ac:spMkLst>
            <pc:docMk/>
            <pc:sldMk cId="810288462" sldId="798"/>
            <ac:spMk id="9" creationId="{1A0DDFD1-C2EF-4EE9-A408-3F1080EBAC86}"/>
          </ac:spMkLst>
        </pc:spChg>
        <pc:spChg chg="add mod">
          <ac:chgData name="Huỳnh Huy Hoà" userId="d389dea489eca758" providerId="LiveId" clId="{506258DA-FD01-4F20-9676-1DE730600AF8}" dt="2021-11-20T13:57:40.250" v="9" actId="207"/>
          <ac:spMkLst>
            <pc:docMk/>
            <pc:sldMk cId="810288462" sldId="798"/>
            <ac:spMk id="10" creationId="{8997372D-91ED-4877-BFE1-2CAA5AAE10D2}"/>
          </ac:spMkLst>
        </pc:spChg>
        <pc:spChg chg="add mod">
          <ac:chgData name="Huỳnh Huy Hoà" userId="d389dea489eca758" providerId="LiveId" clId="{506258DA-FD01-4F20-9676-1DE730600AF8}" dt="2021-11-20T13:58:04.184" v="16" actId="207"/>
          <ac:spMkLst>
            <pc:docMk/>
            <pc:sldMk cId="810288462" sldId="798"/>
            <ac:spMk id="11" creationId="{E98645BD-76C9-48B6-9481-C87736C344CF}"/>
          </ac:spMkLst>
        </pc:spChg>
        <pc:spChg chg="add mod">
          <ac:chgData name="Huỳnh Huy Hoà" userId="d389dea489eca758" providerId="LiveId" clId="{506258DA-FD01-4F20-9676-1DE730600AF8}" dt="2021-11-20T13:59:07.804" v="72" actId="20577"/>
          <ac:spMkLst>
            <pc:docMk/>
            <pc:sldMk cId="810288462" sldId="798"/>
            <ac:spMk id="12" creationId="{3B334510-93A3-4643-B771-59DF5B4C12B5}"/>
          </ac:spMkLst>
        </pc:spChg>
        <pc:spChg chg="add mod">
          <ac:chgData name="Huỳnh Huy Hoà" userId="d389dea489eca758" providerId="LiveId" clId="{506258DA-FD01-4F20-9676-1DE730600AF8}" dt="2021-11-20T14:00:37.089" v="89" actId="207"/>
          <ac:spMkLst>
            <pc:docMk/>
            <pc:sldMk cId="810288462" sldId="798"/>
            <ac:spMk id="13" creationId="{59A468B5-338D-4E17-A399-5EE066682155}"/>
          </ac:spMkLst>
        </pc:spChg>
        <pc:spChg chg="add mod">
          <ac:chgData name="Huỳnh Huy Hoà" userId="d389dea489eca758" providerId="LiveId" clId="{506258DA-FD01-4F20-9676-1DE730600AF8}" dt="2021-11-20T14:00:00.119" v="74" actId="571"/>
          <ac:spMkLst>
            <pc:docMk/>
            <pc:sldMk cId="810288462" sldId="798"/>
            <ac:spMk id="14" creationId="{2D01A863-724D-4583-BFB7-8421D567765E}"/>
          </ac:spMkLst>
        </pc:spChg>
        <pc:spChg chg="add mod">
          <ac:chgData name="Huỳnh Huy Hoà" userId="d389dea489eca758" providerId="LiveId" clId="{506258DA-FD01-4F20-9676-1DE730600AF8}" dt="2021-11-20T14:01:20.798" v="94" actId="207"/>
          <ac:spMkLst>
            <pc:docMk/>
            <pc:sldMk cId="810288462" sldId="798"/>
            <ac:spMk id="15" creationId="{9AF94DEC-92CD-479D-B3BB-2D17CD8B1207}"/>
          </ac:spMkLst>
        </pc:spChg>
        <pc:spChg chg="add mod">
          <ac:chgData name="Huỳnh Huy Hoà" userId="d389dea489eca758" providerId="LiveId" clId="{506258DA-FD01-4F20-9676-1DE730600AF8}" dt="2021-11-20T14:00:37.089" v="89" actId="207"/>
          <ac:spMkLst>
            <pc:docMk/>
            <pc:sldMk cId="810288462" sldId="798"/>
            <ac:spMk id="16" creationId="{61F68C12-07DC-4CF0-A442-7E1C9717D113}"/>
          </ac:spMkLst>
        </pc:spChg>
        <pc:spChg chg="add mod">
          <ac:chgData name="Huỳnh Huy Hoà" userId="d389dea489eca758" providerId="LiveId" clId="{506258DA-FD01-4F20-9676-1DE730600AF8}" dt="2021-11-20T14:01:14.711" v="93" actId="207"/>
          <ac:spMkLst>
            <pc:docMk/>
            <pc:sldMk cId="810288462" sldId="798"/>
            <ac:spMk id="17" creationId="{DEF3EB19-77EA-4CA0-A354-D5960D5817B3}"/>
          </ac:spMkLst>
        </pc:spChg>
        <pc:spChg chg="add mod">
          <ac:chgData name="Huỳnh Huy Hoà" userId="d389dea489eca758" providerId="LiveId" clId="{506258DA-FD01-4F20-9676-1DE730600AF8}" dt="2021-11-20T14:00:37.089" v="89" actId="207"/>
          <ac:spMkLst>
            <pc:docMk/>
            <pc:sldMk cId="810288462" sldId="798"/>
            <ac:spMk id="18" creationId="{6ED7BB80-965A-4EA0-A538-E8596B75C325}"/>
          </ac:spMkLst>
        </pc:spChg>
        <pc:spChg chg="add mod">
          <ac:chgData name="Huỳnh Huy Hoà" userId="d389dea489eca758" providerId="LiveId" clId="{506258DA-FD01-4F20-9676-1DE730600AF8}" dt="2021-11-20T14:00:37.089" v="89" actId="207"/>
          <ac:spMkLst>
            <pc:docMk/>
            <pc:sldMk cId="810288462" sldId="798"/>
            <ac:spMk id="19" creationId="{7FB98F2B-6890-4EF8-9C0C-69390206EE6D}"/>
          </ac:spMkLst>
        </pc:spChg>
        <pc:spChg chg="add mod">
          <ac:chgData name="Huỳnh Huy Hoà" userId="d389dea489eca758" providerId="LiveId" clId="{506258DA-FD01-4F20-9676-1DE730600AF8}" dt="2021-11-20T14:00:05.868" v="80" actId="571"/>
          <ac:spMkLst>
            <pc:docMk/>
            <pc:sldMk cId="810288462" sldId="798"/>
            <ac:spMk id="20" creationId="{63EA3340-CF67-4B4E-ACC0-FA8859DD4481}"/>
          </ac:spMkLst>
        </pc:spChg>
        <pc:spChg chg="add mod">
          <ac:chgData name="Huỳnh Huy Hoà" userId="d389dea489eca758" providerId="LiveId" clId="{506258DA-FD01-4F20-9676-1DE730600AF8}" dt="2021-11-20T14:00:37.089" v="89" actId="207"/>
          <ac:spMkLst>
            <pc:docMk/>
            <pc:sldMk cId="810288462" sldId="798"/>
            <ac:spMk id="21" creationId="{7D6843FD-743B-4E57-AF76-73FE98FA5BF0}"/>
          </ac:spMkLst>
        </pc:spChg>
        <pc:spChg chg="add mod">
          <ac:chgData name="Huỳnh Huy Hoà" userId="d389dea489eca758" providerId="LiveId" clId="{506258DA-FD01-4F20-9676-1DE730600AF8}" dt="2021-11-20T14:00:15.884" v="87" actId="207"/>
          <ac:spMkLst>
            <pc:docMk/>
            <pc:sldMk cId="810288462" sldId="798"/>
            <ac:spMk id="22" creationId="{3AEC45B0-6816-4714-A702-4C067E79D19D}"/>
          </ac:spMkLst>
        </pc:spChg>
        <pc:spChg chg="add mod">
          <ac:chgData name="Huỳnh Huy Hoà" userId="d389dea489eca758" providerId="LiveId" clId="{506258DA-FD01-4F20-9676-1DE730600AF8}" dt="2021-11-20T14:00:08.195" v="83" actId="571"/>
          <ac:spMkLst>
            <pc:docMk/>
            <pc:sldMk cId="810288462" sldId="798"/>
            <ac:spMk id="23" creationId="{C5E10ED5-9494-4BDB-8CCB-B522E794445E}"/>
          </ac:spMkLst>
        </pc:spChg>
        <pc:spChg chg="add mod">
          <ac:chgData name="Huỳnh Huy Hoà" userId="d389dea489eca758" providerId="LiveId" clId="{506258DA-FD01-4F20-9676-1DE730600AF8}" dt="2021-11-20T14:00:08.887" v="84" actId="571"/>
          <ac:spMkLst>
            <pc:docMk/>
            <pc:sldMk cId="810288462" sldId="798"/>
            <ac:spMk id="24" creationId="{BAC764CF-B517-4EBC-9C69-C2B60576BFEE}"/>
          </ac:spMkLst>
        </pc:spChg>
        <pc:spChg chg="add mod">
          <ac:chgData name="Huỳnh Huy Hoà" userId="d389dea489eca758" providerId="LiveId" clId="{506258DA-FD01-4F20-9676-1DE730600AF8}" dt="2021-11-20T14:00:10.562" v="85" actId="571"/>
          <ac:spMkLst>
            <pc:docMk/>
            <pc:sldMk cId="810288462" sldId="798"/>
            <ac:spMk id="25" creationId="{652EA4EE-3635-4B39-8589-76BD3342B415}"/>
          </ac:spMkLst>
        </pc:spChg>
      </pc:sldChg>
    </pc:docChg>
  </pc:docChgLst>
  <pc:docChgLst>
    <pc:chgData name="Huỳnh Huy Hoà" userId="d389dea489eca758" providerId="LiveId" clId="{3E146630-CA49-49E7-90DC-6D0AB18247CB}"/>
    <pc:docChg chg="undo custSel addSld delSld modSld">
      <pc:chgData name="Huỳnh Huy Hoà" userId="d389dea489eca758" providerId="LiveId" clId="{3E146630-CA49-49E7-90DC-6D0AB18247CB}" dt="2021-01-26T07:10:28.109" v="201" actId="1076"/>
      <pc:docMkLst>
        <pc:docMk/>
      </pc:docMkLst>
      <pc:sldChg chg="modSp mod">
        <pc:chgData name="Huỳnh Huy Hoà" userId="d389dea489eca758" providerId="LiveId" clId="{3E146630-CA49-49E7-90DC-6D0AB18247CB}" dt="2021-01-24T12:14:48.085" v="7" actId="3062"/>
        <pc:sldMkLst>
          <pc:docMk/>
          <pc:sldMk cId="2622154323" sldId="256"/>
        </pc:sldMkLst>
        <pc:spChg chg="mod">
          <ac:chgData name="Huỳnh Huy Hoà" userId="d389dea489eca758" providerId="LiveId" clId="{3E146630-CA49-49E7-90DC-6D0AB18247CB}" dt="2021-01-24T12:14:48.085" v="7" actId="3062"/>
          <ac:spMkLst>
            <pc:docMk/>
            <pc:sldMk cId="2622154323" sldId="256"/>
            <ac:spMk id="12" creationId="{C82102B4-4427-4F29-8E37-6B7E778447BF}"/>
          </ac:spMkLst>
        </pc:spChg>
        <pc:spChg chg="mod">
          <ac:chgData name="Huỳnh Huy Hoà" userId="d389dea489eca758" providerId="LiveId" clId="{3E146630-CA49-49E7-90DC-6D0AB18247CB}" dt="2021-01-24T12:14:41.179" v="6" actId="3062"/>
          <ac:spMkLst>
            <pc:docMk/>
            <pc:sldMk cId="2622154323" sldId="256"/>
            <ac:spMk id="13" creationId="{23B05A90-FADB-4215-A2C4-A337A44451CA}"/>
          </ac:spMkLst>
        </pc:spChg>
        <pc:spChg chg="mod">
          <ac:chgData name="Huỳnh Huy Hoà" userId="d389dea489eca758" providerId="LiveId" clId="{3E146630-CA49-49E7-90DC-6D0AB18247CB}" dt="2021-01-24T12:14:41.179" v="6" actId="3062"/>
          <ac:spMkLst>
            <pc:docMk/>
            <pc:sldMk cId="2622154323" sldId="256"/>
            <ac:spMk id="14" creationId="{E2AF72FC-BEB2-4D18-A64B-6CC2EB1572EA}"/>
          </ac:spMkLst>
        </pc:spChg>
      </pc:sldChg>
      <pc:sldChg chg="modSp modAnim">
        <pc:chgData name="Huỳnh Huy Hoà" userId="d389dea489eca758" providerId="LiveId" clId="{3E146630-CA49-49E7-90DC-6D0AB18247CB}" dt="2021-01-24T12:55:42.850" v="9" actId="20577"/>
        <pc:sldMkLst>
          <pc:docMk/>
          <pc:sldMk cId="636166817" sldId="738"/>
        </pc:sldMkLst>
        <pc:spChg chg="mod">
          <ac:chgData name="Huỳnh Huy Hoà" userId="d389dea489eca758" providerId="LiveId" clId="{3E146630-CA49-49E7-90DC-6D0AB18247CB}" dt="2021-01-24T12:55:42.850" v="9" actId="20577"/>
          <ac:spMkLst>
            <pc:docMk/>
            <pc:sldMk cId="636166817" sldId="738"/>
            <ac:spMk id="25" creationId="{CBCBC795-84F4-4626-A119-8935D586F0A3}"/>
          </ac:spMkLst>
        </pc:spChg>
      </pc:sldChg>
      <pc:sldChg chg="modSp modAnim">
        <pc:chgData name="Huỳnh Huy Hoà" userId="d389dea489eca758" providerId="LiveId" clId="{3E146630-CA49-49E7-90DC-6D0AB18247CB}" dt="2021-01-24T12:58:56.529" v="69" actId="20577"/>
        <pc:sldMkLst>
          <pc:docMk/>
          <pc:sldMk cId="3527383714" sldId="739"/>
        </pc:sldMkLst>
        <pc:spChg chg="mod">
          <ac:chgData name="Huỳnh Huy Hoà" userId="d389dea489eca758" providerId="LiveId" clId="{3E146630-CA49-49E7-90DC-6D0AB18247CB}" dt="2021-01-24T12:58:56.529" v="69" actId="20577"/>
          <ac:spMkLst>
            <pc:docMk/>
            <pc:sldMk cId="3527383714" sldId="739"/>
            <ac:spMk id="27" creationId="{A6A09321-50D6-4A6B-8B4A-03FEF54E1C61}"/>
          </ac:spMkLst>
        </pc:spChg>
      </pc:sldChg>
      <pc:sldChg chg="modSp mod">
        <pc:chgData name="Huỳnh Huy Hoà" userId="d389dea489eca758" providerId="LiveId" clId="{3E146630-CA49-49E7-90DC-6D0AB18247CB}" dt="2021-01-24T13:01:54.258" v="71" actId="1076"/>
        <pc:sldMkLst>
          <pc:docMk/>
          <pc:sldMk cId="38744249" sldId="740"/>
        </pc:sldMkLst>
        <pc:graphicFrameChg chg="mod">
          <ac:chgData name="Huỳnh Huy Hoà" userId="d389dea489eca758" providerId="LiveId" clId="{3E146630-CA49-49E7-90DC-6D0AB18247CB}" dt="2021-01-24T13:01:54.258" v="71" actId="1076"/>
          <ac:graphicFrameMkLst>
            <pc:docMk/>
            <pc:sldMk cId="38744249" sldId="740"/>
            <ac:graphicFrameMk id="6" creationId="{19C235F7-B4E6-41F1-BE0A-C2B30287C1CA}"/>
          </ac:graphicFrameMkLst>
        </pc:graphicFrameChg>
      </pc:sldChg>
      <pc:sldChg chg="delSp modSp mod delAnim modAnim">
        <pc:chgData name="Huỳnh Huy Hoà" userId="d389dea489eca758" providerId="LiveId" clId="{3E146630-CA49-49E7-90DC-6D0AB18247CB}" dt="2021-01-25T12:03:44.622" v="186" actId="6549"/>
        <pc:sldMkLst>
          <pc:docMk/>
          <pc:sldMk cId="729811021" sldId="742"/>
        </pc:sldMkLst>
        <pc:spChg chg="del mod">
          <ac:chgData name="Huỳnh Huy Hoà" userId="d389dea489eca758" providerId="LiveId" clId="{3E146630-CA49-49E7-90DC-6D0AB18247CB}" dt="2021-01-24T13:08:33.717" v="74"/>
          <ac:spMkLst>
            <pc:docMk/>
            <pc:sldMk cId="729811021" sldId="742"/>
            <ac:spMk id="17" creationId="{FCF61F14-E87A-48C0-8E6B-D95C4740D2BA}"/>
          </ac:spMkLst>
        </pc:spChg>
        <pc:spChg chg="mod">
          <ac:chgData name="Huỳnh Huy Hoà" userId="d389dea489eca758" providerId="LiveId" clId="{3E146630-CA49-49E7-90DC-6D0AB18247CB}" dt="2021-01-25T12:03:34.990" v="184" actId="20577"/>
          <ac:spMkLst>
            <pc:docMk/>
            <pc:sldMk cId="729811021" sldId="742"/>
            <ac:spMk id="23" creationId="{8AE7109E-239A-4AA5-A6AD-1AEB7CD9E505}"/>
          </ac:spMkLst>
        </pc:spChg>
        <pc:spChg chg="mod">
          <ac:chgData name="Huỳnh Huy Hoà" userId="d389dea489eca758" providerId="LiveId" clId="{3E146630-CA49-49E7-90DC-6D0AB18247CB}" dt="2021-01-25T12:03:44.622" v="186" actId="6549"/>
          <ac:spMkLst>
            <pc:docMk/>
            <pc:sldMk cId="729811021" sldId="742"/>
            <ac:spMk id="24" creationId="{4FC4CB58-3AE7-4648-9C69-4FA4A6C973D7}"/>
          </ac:spMkLst>
        </pc:spChg>
        <pc:graphicFrameChg chg="mod">
          <ac:chgData name="Huỳnh Huy Hoà" userId="d389dea489eca758" providerId="LiveId" clId="{3E146630-CA49-49E7-90DC-6D0AB18247CB}" dt="2021-01-24T13:08:48.174" v="77" actId="1076"/>
          <ac:graphicFrameMkLst>
            <pc:docMk/>
            <pc:sldMk cId="729811021" sldId="742"/>
            <ac:graphicFrameMk id="6" creationId="{6D279452-8F72-48BF-9AFE-38E4FFD14AEC}"/>
          </ac:graphicFrameMkLst>
        </pc:graphicFrameChg>
      </pc:sldChg>
      <pc:sldChg chg="delSp modSp mod delAnim modAnim">
        <pc:chgData name="Huỳnh Huy Hoà" userId="d389dea489eca758" providerId="LiveId" clId="{3E146630-CA49-49E7-90DC-6D0AB18247CB}" dt="2021-01-24T13:13:21.834" v="97" actId="14100"/>
        <pc:sldMkLst>
          <pc:docMk/>
          <pc:sldMk cId="1512870485" sldId="743"/>
        </pc:sldMkLst>
        <pc:spChg chg="del mod">
          <ac:chgData name="Huỳnh Huy Hoà" userId="d389dea489eca758" providerId="LiveId" clId="{3E146630-CA49-49E7-90DC-6D0AB18247CB}" dt="2021-01-24T13:11:33.559" v="86"/>
          <ac:spMkLst>
            <pc:docMk/>
            <pc:sldMk cId="1512870485" sldId="743"/>
            <ac:spMk id="4" creationId="{CC7BA0F2-FC65-41CB-A77A-5E5EC95446A4}"/>
          </ac:spMkLst>
        </pc:spChg>
        <pc:spChg chg="mod">
          <ac:chgData name="Huỳnh Huy Hoà" userId="d389dea489eca758" providerId="LiveId" clId="{3E146630-CA49-49E7-90DC-6D0AB18247CB}" dt="2021-01-24T13:13:15.269" v="96" actId="1076"/>
          <ac:spMkLst>
            <pc:docMk/>
            <pc:sldMk cId="1512870485" sldId="743"/>
            <ac:spMk id="21" creationId="{7A4BEAF7-6B90-439D-9FA8-E0E71DDCE9F3}"/>
          </ac:spMkLst>
        </pc:spChg>
        <pc:picChg chg="mod">
          <ac:chgData name="Huỳnh Huy Hoà" userId="d389dea489eca758" providerId="LiveId" clId="{3E146630-CA49-49E7-90DC-6D0AB18247CB}" dt="2021-01-24T13:13:21.834" v="97" actId="14100"/>
          <ac:picMkLst>
            <pc:docMk/>
            <pc:sldMk cId="1512870485" sldId="743"/>
            <ac:picMk id="19" creationId="{A9188FAC-7A67-4B4D-A177-9654C86CFFA0}"/>
          </ac:picMkLst>
        </pc:picChg>
      </pc:sldChg>
      <pc:sldChg chg="modSp mod">
        <pc:chgData name="Huỳnh Huy Hoà" userId="d389dea489eca758" providerId="LiveId" clId="{3E146630-CA49-49E7-90DC-6D0AB18247CB}" dt="2021-01-26T05:27:02.497" v="188" actId="20577"/>
        <pc:sldMkLst>
          <pc:docMk/>
          <pc:sldMk cId="35139396" sldId="744"/>
        </pc:sldMkLst>
        <pc:spChg chg="mod">
          <ac:chgData name="Huỳnh Huy Hoà" userId="d389dea489eca758" providerId="LiveId" clId="{3E146630-CA49-49E7-90DC-6D0AB18247CB}" dt="2021-01-26T05:27:02.497" v="188" actId="20577"/>
          <ac:spMkLst>
            <pc:docMk/>
            <pc:sldMk cId="35139396" sldId="744"/>
            <ac:spMk id="22" creationId="{E316AEDD-2C4D-4DA9-84D2-7F7A1B7DB22B}"/>
          </ac:spMkLst>
        </pc:spChg>
      </pc:sldChg>
      <pc:sldChg chg="delSp modSp mod delAnim modAnim">
        <pc:chgData name="Huỳnh Huy Hoà" userId="d389dea489eca758" providerId="LiveId" clId="{3E146630-CA49-49E7-90DC-6D0AB18247CB}" dt="2021-01-26T05:59:50.976" v="189" actId="20577"/>
        <pc:sldMkLst>
          <pc:docMk/>
          <pc:sldMk cId="3476857199" sldId="745"/>
        </pc:sldMkLst>
        <pc:spChg chg="mod">
          <ac:chgData name="Huỳnh Huy Hoà" userId="d389dea489eca758" providerId="LiveId" clId="{3E146630-CA49-49E7-90DC-6D0AB18247CB}" dt="2021-01-26T05:59:50.976" v="189" actId="20577"/>
          <ac:spMkLst>
            <pc:docMk/>
            <pc:sldMk cId="3476857199" sldId="745"/>
            <ac:spMk id="17" creationId="{13F86F23-2926-430C-B91A-8190B622A0FE}"/>
          </ac:spMkLst>
        </pc:spChg>
        <pc:graphicFrameChg chg="del">
          <ac:chgData name="Huỳnh Huy Hoà" userId="d389dea489eca758" providerId="LiveId" clId="{3E146630-CA49-49E7-90DC-6D0AB18247CB}" dt="2021-01-24T13:17:40.647" v="98" actId="478"/>
          <ac:graphicFrameMkLst>
            <pc:docMk/>
            <pc:sldMk cId="3476857199" sldId="745"/>
            <ac:graphicFrameMk id="25" creationId="{F4A08D74-9E6B-4153-8545-A68D615E2CC9}"/>
          </ac:graphicFrameMkLst>
        </pc:graphicFrameChg>
      </pc:sldChg>
      <pc:sldChg chg="delSp modSp mod">
        <pc:chgData name="Huỳnh Huy Hoà" userId="d389dea489eca758" providerId="LiveId" clId="{3E146630-CA49-49E7-90DC-6D0AB18247CB}" dt="2021-01-24T13:22:36.192" v="105" actId="1076"/>
        <pc:sldMkLst>
          <pc:docMk/>
          <pc:sldMk cId="3471198101" sldId="747"/>
        </pc:sldMkLst>
        <pc:spChg chg="del">
          <ac:chgData name="Huỳnh Huy Hoà" userId="d389dea489eca758" providerId="LiveId" clId="{3E146630-CA49-49E7-90DC-6D0AB18247CB}" dt="2021-01-24T13:21:08.946" v="99" actId="478"/>
          <ac:spMkLst>
            <pc:docMk/>
            <pc:sldMk cId="3471198101" sldId="747"/>
            <ac:spMk id="17" creationId="{A65EFBEB-E1C1-4C45-9E0C-D849CC55F6AC}"/>
          </ac:spMkLst>
        </pc:spChg>
        <pc:spChg chg="mod">
          <ac:chgData name="Huỳnh Huy Hoà" userId="d389dea489eca758" providerId="LiveId" clId="{3E146630-CA49-49E7-90DC-6D0AB18247CB}" dt="2021-01-24T13:22:32.395" v="104" actId="1076"/>
          <ac:spMkLst>
            <pc:docMk/>
            <pc:sldMk cId="3471198101" sldId="747"/>
            <ac:spMk id="21" creationId="{3D0443A9-26C9-4C65-A3F6-8990D3F65A5D}"/>
          </ac:spMkLst>
        </pc:spChg>
        <pc:spChg chg="mod">
          <ac:chgData name="Huỳnh Huy Hoà" userId="d389dea489eca758" providerId="LiveId" clId="{3E146630-CA49-49E7-90DC-6D0AB18247CB}" dt="2021-01-24T13:22:36.192" v="105" actId="1076"/>
          <ac:spMkLst>
            <pc:docMk/>
            <pc:sldMk cId="3471198101" sldId="747"/>
            <ac:spMk id="25" creationId="{4E7C4C71-6CD2-4252-A430-CFB27F261620}"/>
          </ac:spMkLst>
        </pc:spChg>
        <pc:picChg chg="mod">
          <ac:chgData name="Huỳnh Huy Hoà" userId="d389dea489eca758" providerId="LiveId" clId="{3E146630-CA49-49E7-90DC-6D0AB18247CB}" dt="2021-01-24T13:22:29.196" v="103" actId="1076"/>
          <ac:picMkLst>
            <pc:docMk/>
            <pc:sldMk cId="3471198101" sldId="747"/>
            <ac:picMk id="19" creationId="{E6609E8B-686E-4A86-ADB8-617B7E071858}"/>
          </ac:picMkLst>
        </pc:picChg>
        <pc:picChg chg="mod">
          <ac:chgData name="Huỳnh Huy Hoà" userId="d389dea489eca758" providerId="LiveId" clId="{3E146630-CA49-49E7-90DC-6D0AB18247CB}" dt="2021-01-24T13:22:17.570" v="101" actId="1076"/>
          <ac:picMkLst>
            <pc:docMk/>
            <pc:sldMk cId="3471198101" sldId="747"/>
            <ac:picMk id="23" creationId="{BD5E5CE7-41FB-4632-AC10-8654EBBEA091}"/>
          </ac:picMkLst>
        </pc:picChg>
      </pc:sldChg>
      <pc:sldChg chg="delSp modSp mod">
        <pc:chgData name="Huỳnh Huy Hoà" userId="d389dea489eca758" providerId="LiveId" clId="{3E146630-CA49-49E7-90DC-6D0AB18247CB}" dt="2021-01-24T13:23:32.422" v="107" actId="1076"/>
        <pc:sldMkLst>
          <pc:docMk/>
          <pc:sldMk cId="1890602516" sldId="748"/>
        </pc:sldMkLst>
        <pc:spChg chg="del">
          <ac:chgData name="Huỳnh Huy Hoà" userId="d389dea489eca758" providerId="LiveId" clId="{3E146630-CA49-49E7-90DC-6D0AB18247CB}" dt="2021-01-24T13:23:24.918" v="106" actId="478"/>
          <ac:spMkLst>
            <pc:docMk/>
            <pc:sldMk cId="1890602516" sldId="748"/>
            <ac:spMk id="17" creationId="{A65EFBEB-E1C1-4C45-9E0C-D849CC55F6AC}"/>
          </ac:spMkLst>
        </pc:spChg>
        <pc:spChg chg="mod">
          <ac:chgData name="Huỳnh Huy Hoà" userId="d389dea489eca758" providerId="LiveId" clId="{3E146630-CA49-49E7-90DC-6D0AB18247CB}" dt="2021-01-24T13:23:32.422" v="107" actId="1076"/>
          <ac:spMkLst>
            <pc:docMk/>
            <pc:sldMk cId="1890602516" sldId="748"/>
            <ac:spMk id="19" creationId="{EFAE50BB-59AB-46FA-AC36-FFAE3060B1F8}"/>
          </ac:spMkLst>
        </pc:spChg>
        <pc:spChg chg="mod">
          <ac:chgData name="Huỳnh Huy Hoà" userId="d389dea489eca758" providerId="LiveId" clId="{3E146630-CA49-49E7-90DC-6D0AB18247CB}" dt="2021-01-24T13:23:32.422" v="107" actId="1076"/>
          <ac:spMkLst>
            <pc:docMk/>
            <pc:sldMk cId="1890602516" sldId="748"/>
            <ac:spMk id="24" creationId="{32EB95B6-CFCC-4E6E-A6A7-32AB3ABE2856}"/>
          </ac:spMkLst>
        </pc:spChg>
        <pc:spChg chg="mod">
          <ac:chgData name="Huỳnh Huy Hoà" userId="d389dea489eca758" providerId="LiveId" clId="{3E146630-CA49-49E7-90DC-6D0AB18247CB}" dt="2021-01-24T13:23:32.422" v="107" actId="1076"/>
          <ac:spMkLst>
            <pc:docMk/>
            <pc:sldMk cId="1890602516" sldId="748"/>
            <ac:spMk id="26" creationId="{1488467C-A24C-4A4D-B3D4-82989F82FEBA}"/>
          </ac:spMkLst>
        </pc:spChg>
        <pc:picChg chg="mod">
          <ac:chgData name="Huỳnh Huy Hoà" userId="d389dea489eca758" providerId="LiveId" clId="{3E146630-CA49-49E7-90DC-6D0AB18247CB}" dt="2021-01-24T13:23:32.422" v="107" actId="1076"/>
          <ac:picMkLst>
            <pc:docMk/>
            <pc:sldMk cId="1890602516" sldId="748"/>
            <ac:picMk id="22" creationId="{4FB09510-8197-48C7-9C59-316F4D15553F}"/>
          </ac:picMkLst>
        </pc:picChg>
      </pc:sldChg>
      <pc:sldChg chg="delSp modSp mod">
        <pc:chgData name="Huỳnh Huy Hoà" userId="d389dea489eca758" providerId="LiveId" clId="{3E146630-CA49-49E7-90DC-6D0AB18247CB}" dt="2021-01-24T13:28:56.619" v="118" actId="1076"/>
        <pc:sldMkLst>
          <pc:docMk/>
          <pc:sldMk cId="837108292" sldId="750"/>
        </pc:sldMkLst>
        <pc:spChg chg="mod">
          <ac:chgData name="Huỳnh Huy Hoà" userId="d389dea489eca758" providerId="LiveId" clId="{3E146630-CA49-49E7-90DC-6D0AB18247CB}" dt="2021-01-24T13:28:56.619" v="118" actId="1076"/>
          <ac:spMkLst>
            <pc:docMk/>
            <pc:sldMk cId="837108292" sldId="750"/>
            <ac:spMk id="6" creationId="{9DBBFFDE-B0E4-4482-8498-F28986538ECE}"/>
          </ac:spMkLst>
        </pc:spChg>
        <pc:spChg chg="mod">
          <ac:chgData name="Huỳnh Huy Hoà" userId="d389dea489eca758" providerId="LiveId" clId="{3E146630-CA49-49E7-90DC-6D0AB18247CB}" dt="2021-01-24T13:28:56.619" v="118" actId="1076"/>
          <ac:spMkLst>
            <pc:docMk/>
            <pc:sldMk cId="837108292" sldId="750"/>
            <ac:spMk id="17" creationId="{5ABAE9D2-12D9-4C00-BFA1-F63A60A3F66F}"/>
          </ac:spMkLst>
        </pc:spChg>
        <pc:spChg chg="del">
          <ac:chgData name="Huỳnh Huy Hoà" userId="d389dea489eca758" providerId="LiveId" clId="{3E146630-CA49-49E7-90DC-6D0AB18247CB}" dt="2021-01-24T13:27:35.218" v="117" actId="478"/>
          <ac:spMkLst>
            <pc:docMk/>
            <pc:sldMk cId="837108292" sldId="750"/>
            <ac:spMk id="24" creationId="{22C063CA-DA88-4FD0-B687-F621375B3423}"/>
          </ac:spMkLst>
        </pc:spChg>
        <pc:spChg chg="mod">
          <ac:chgData name="Huỳnh Huy Hoà" userId="d389dea489eca758" providerId="LiveId" clId="{3E146630-CA49-49E7-90DC-6D0AB18247CB}" dt="2021-01-24T13:28:56.619" v="118" actId="1076"/>
          <ac:spMkLst>
            <pc:docMk/>
            <pc:sldMk cId="837108292" sldId="750"/>
            <ac:spMk id="31" creationId="{F4C37F9F-97F1-43EA-889D-1B3FCF489104}"/>
          </ac:spMkLst>
        </pc:spChg>
        <pc:spChg chg="mod">
          <ac:chgData name="Huỳnh Huy Hoà" userId="d389dea489eca758" providerId="LiveId" clId="{3E146630-CA49-49E7-90DC-6D0AB18247CB}" dt="2021-01-24T13:28:56.619" v="118" actId="1076"/>
          <ac:spMkLst>
            <pc:docMk/>
            <pc:sldMk cId="837108292" sldId="750"/>
            <ac:spMk id="32" creationId="{1E3B8519-0614-4981-8599-03E24CB24C74}"/>
          </ac:spMkLst>
        </pc:spChg>
        <pc:spChg chg="mod">
          <ac:chgData name="Huỳnh Huy Hoà" userId="d389dea489eca758" providerId="LiveId" clId="{3E146630-CA49-49E7-90DC-6D0AB18247CB}" dt="2021-01-24T13:28:56.619" v="118" actId="1076"/>
          <ac:spMkLst>
            <pc:docMk/>
            <pc:sldMk cId="837108292" sldId="750"/>
            <ac:spMk id="35" creationId="{1B77E211-3E68-4E7B-A39F-3B2CF1C5DCAC}"/>
          </ac:spMkLst>
        </pc:spChg>
        <pc:spChg chg="mod">
          <ac:chgData name="Huỳnh Huy Hoà" userId="d389dea489eca758" providerId="LiveId" clId="{3E146630-CA49-49E7-90DC-6D0AB18247CB}" dt="2021-01-24T13:28:56.619" v="118" actId="1076"/>
          <ac:spMkLst>
            <pc:docMk/>
            <pc:sldMk cId="837108292" sldId="750"/>
            <ac:spMk id="37" creationId="{0ABE8F5C-60BB-436B-8084-FFAE44F556B2}"/>
          </ac:spMkLst>
        </pc:spChg>
        <pc:spChg chg="mod">
          <ac:chgData name="Huỳnh Huy Hoà" userId="d389dea489eca758" providerId="LiveId" clId="{3E146630-CA49-49E7-90DC-6D0AB18247CB}" dt="2021-01-24T13:28:56.619" v="118" actId="1076"/>
          <ac:spMkLst>
            <pc:docMk/>
            <pc:sldMk cId="837108292" sldId="750"/>
            <ac:spMk id="39" creationId="{82110A78-FC60-4100-998C-CE20DBF9123C}"/>
          </ac:spMkLst>
        </pc:spChg>
        <pc:spChg chg="mod">
          <ac:chgData name="Huỳnh Huy Hoà" userId="d389dea489eca758" providerId="LiveId" clId="{3E146630-CA49-49E7-90DC-6D0AB18247CB}" dt="2021-01-24T13:28:56.619" v="118" actId="1076"/>
          <ac:spMkLst>
            <pc:docMk/>
            <pc:sldMk cId="837108292" sldId="750"/>
            <ac:spMk id="42" creationId="{6E9427A6-623F-4977-B4EA-3A7039C75C09}"/>
          </ac:spMkLst>
        </pc:spChg>
        <pc:spChg chg="mod">
          <ac:chgData name="Huỳnh Huy Hoà" userId="d389dea489eca758" providerId="LiveId" clId="{3E146630-CA49-49E7-90DC-6D0AB18247CB}" dt="2021-01-24T13:28:56.619" v="118" actId="1076"/>
          <ac:spMkLst>
            <pc:docMk/>
            <pc:sldMk cId="837108292" sldId="750"/>
            <ac:spMk id="45" creationId="{B0289153-6EF4-4C62-B04E-5E918A4964E0}"/>
          </ac:spMkLst>
        </pc:spChg>
        <pc:spChg chg="mod">
          <ac:chgData name="Huỳnh Huy Hoà" userId="d389dea489eca758" providerId="LiveId" clId="{3E146630-CA49-49E7-90DC-6D0AB18247CB}" dt="2021-01-24T13:28:56.619" v="118" actId="1076"/>
          <ac:spMkLst>
            <pc:docMk/>
            <pc:sldMk cId="837108292" sldId="750"/>
            <ac:spMk id="46" creationId="{E270DDA0-A619-4223-8A7C-4842CA5692A3}"/>
          </ac:spMkLst>
        </pc:spChg>
        <pc:spChg chg="mod">
          <ac:chgData name="Huỳnh Huy Hoà" userId="d389dea489eca758" providerId="LiveId" clId="{3E146630-CA49-49E7-90DC-6D0AB18247CB}" dt="2021-01-24T13:28:56.619" v="118" actId="1076"/>
          <ac:spMkLst>
            <pc:docMk/>
            <pc:sldMk cId="837108292" sldId="750"/>
            <ac:spMk id="54" creationId="{0AC9268F-3F64-4C57-9741-8BA5765E43FF}"/>
          </ac:spMkLst>
        </pc:spChg>
        <pc:cxnChg chg="mod">
          <ac:chgData name="Huỳnh Huy Hoà" userId="d389dea489eca758" providerId="LiveId" clId="{3E146630-CA49-49E7-90DC-6D0AB18247CB}" dt="2021-01-24T13:28:56.619" v="118" actId="1076"/>
          <ac:cxnSpMkLst>
            <pc:docMk/>
            <pc:sldMk cId="837108292" sldId="750"/>
            <ac:cxnSpMk id="9" creationId="{D6CF75E3-E31A-4662-892A-5165FADEF224}"/>
          </ac:cxnSpMkLst>
        </pc:cxnChg>
        <pc:cxnChg chg="mod">
          <ac:chgData name="Huỳnh Huy Hoà" userId="d389dea489eca758" providerId="LiveId" clId="{3E146630-CA49-49E7-90DC-6D0AB18247CB}" dt="2021-01-24T13:28:56.619" v="118" actId="1076"/>
          <ac:cxnSpMkLst>
            <pc:docMk/>
            <pc:sldMk cId="837108292" sldId="750"/>
            <ac:cxnSpMk id="30" creationId="{804B4225-9F43-4CA0-A32F-ACE9B03D15C1}"/>
          </ac:cxnSpMkLst>
        </pc:cxnChg>
        <pc:cxnChg chg="mod">
          <ac:chgData name="Huỳnh Huy Hoà" userId="d389dea489eca758" providerId="LiveId" clId="{3E146630-CA49-49E7-90DC-6D0AB18247CB}" dt="2021-01-24T13:28:56.619" v="118" actId="1076"/>
          <ac:cxnSpMkLst>
            <pc:docMk/>
            <pc:sldMk cId="837108292" sldId="750"/>
            <ac:cxnSpMk id="33" creationId="{8A63E979-D13D-4BE8-8C9A-608423016EDB}"/>
          </ac:cxnSpMkLst>
        </pc:cxnChg>
        <pc:cxnChg chg="mod">
          <ac:chgData name="Huỳnh Huy Hoà" userId="d389dea489eca758" providerId="LiveId" clId="{3E146630-CA49-49E7-90DC-6D0AB18247CB}" dt="2021-01-24T13:28:56.619" v="118" actId="1076"/>
          <ac:cxnSpMkLst>
            <pc:docMk/>
            <pc:sldMk cId="837108292" sldId="750"/>
            <ac:cxnSpMk id="34" creationId="{0E299885-4378-4F30-BAB0-6EE59B6020FC}"/>
          </ac:cxnSpMkLst>
        </pc:cxnChg>
        <pc:cxnChg chg="mod">
          <ac:chgData name="Huỳnh Huy Hoà" userId="d389dea489eca758" providerId="LiveId" clId="{3E146630-CA49-49E7-90DC-6D0AB18247CB}" dt="2021-01-24T13:28:56.619" v="118" actId="1076"/>
          <ac:cxnSpMkLst>
            <pc:docMk/>
            <pc:sldMk cId="837108292" sldId="750"/>
            <ac:cxnSpMk id="36" creationId="{30C5F1B8-2CDB-42A1-80C0-667F8CEB17DA}"/>
          </ac:cxnSpMkLst>
        </pc:cxnChg>
        <pc:cxnChg chg="mod">
          <ac:chgData name="Huỳnh Huy Hoà" userId="d389dea489eca758" providerId="LiveId" clId="{3E146630-CA49-49E7-90DC-6D0AB18247CB}" dt="2021-01-24T13:28:56.619" v="118" actId="1076"/>
          <ac:cxnSpMkLst>
            <pc:docMk/>
            <pc:sldMk cId="837108292" sldId="750"/>
            <ac:cxnSpMk id="38" creationId="{9FAC951B-43BA-486B-9A7E-420321025510}"/>
          </ac:cxnSpMkLst>
        </pc:cxnChg>
        <pc:cxnChg chg="mod">
          <ac:chgData name="Huỳnh Huy Hoà" userId="d389dea489eca758" providerId="LiveId" clId="{3E146630-CA49-49E7-90DC-6D0AB18247CB}" dt="2021-01-24T13:28:56.619" v="118" actId="1076"/>
          <ac:cxnSpMkLst>
            <pc:docMk/>
            <pc:sldMk cId="837108292" sldId="750"/>
            <ac:cxnSpMk id="41" creationId="{28357C04-199E-4280-8895-741ABA1FF23F}"/>
          </ac:cxnSpMkLst>
        </pc:cxnChg>
        <pc:cxnChg chg="mod">
          <ac:chgData name="Huỳnh Huy Hoà" userId="d389dea489eca758" providerId="LiveId" clId="{3E146630-CA49-49E7-90DC-6D0AB18247CB}" dt="2021-01-24T13:28:56.619" v="118" actId="1076"/>
          <ac:cxnSpMkLst>
            <pc:docMk/>
            <pc:sldMk cId="837108292" sldId="750"/>
            <ac:cxnSpMk id="48" creationId="{B2A9116F-C658-4276-9232-9E838EB1EAB9}"/>
          </ac:cxnSpMkLst>
        </pc:cxnChg>
        <pc:cxnChg chg="mod">
          <ac:chgData name="Huỳnh Huy Hoà" userId="d389dea489eca758" providerId="LiveId" clId="{3E146630-CA49-49E7-90DC-6D0AB18247CB}" dt="2021-01-24T13:28:56.619" v="118" actId="1076"/>
          <ac:cxnSpMkLst>
            <pc:docMk/>
            <pc:sldMk cId="837108292" sldId="750"/>
            <ac:cxnSpMk id="50" creationId="{A6C7F2D6-3472-48DF-A36F-DE4508EF1437}"/>
          </ac:cxnSpMkLst>
        </pc:cxnChg>
        <pc:cxnChg chg="mod">
          <ac:chgData name="Huỳnh Huy Hoà" userId="d389dea489eca758" providerId="LiveId" clId="{3E146630-CA49-49E7-90DC-6D0AB18247CB}" dt="2021-01-24T13:28:56.619" v="118" actId="1076"/>
          <ac:cxnSpMkLst>
            <pc:docMk/>
            <pc:sldMk cId="837108292" sldId="750"/>
            <ac:cxnSpMk id="52" creationId="{27200BA3-5A6F-4563-9217-2C5157ED1153}"/>
          </ac:cxnSpMkLst>
        </pc:cxnChg>
      </pc:sldChg>
      <pc:sldChg chg="modSp mod">
        <pc:chgData name="Huỳnh Huy Hoà" userId="d389dea489eca758" providerId="LiveId" clId="{3E146630-CA49-49E7-90DC-6D0AB18247CB}" dt="2021-01-24T13:29:35.513" v="119" actId="14100"/>
        <pc:sldMkLst>
          <pc:docMk/>
          <pc:sldMk cId="2645745750" sldId="751"/>
        </pc:sldMkLst>
        <pc:spChg chg="mod">
          <ac:chgData name="Huỳnh Huy Hoà" userId="d389dea489eca758" providerId="LiveId" clId="{3E146630-CA49-49E7-90DC-6D0AB18247CB}" dt="2021-01-24T13:29:35.513" v="119" actId="14100"/>
          <ac:spMkLst>
            <pc:docMk/>
            <pc:sldMk cId="2645745750" sldId="751"/>
            <ac:spMk id="28" creationId="{48AA4971-4EE6-440B-8A71-7ADB701989D7}"/>
          </ac:spMkLst>
        </pc:spChg>
      </pc:sldChg>
      <pc:sldChg chg="modSp mod">
        <pc:chgData name="Huỳnh Huy Hoà" userId="d389dea489eca758" providerId="LiveId" clId="{3E146630-CA49-49E7-90DC-6D0AB18247CB}" dt="2021-01-24T13:32:00.755" v="139" actId="20577"/>
        <pc:sldMkLst>
          <pc:docMk/>
          <pc:sldMk cId="715276095" sldId="752"/>
        </pc:sldMkLst>
        <pc:spChg chg="mod">
          <ac:chgData name="Huỳnh Huy Hoà" userId="d389dea489eca758" providerId="LiveId" clId="{3E146630-CA49-49E7-90DC-6D0AB18247CB}" dt="2021-01-24T13:32:00.755" v="139" actId="20577"/>
          <ac:spMkLst>
            <pc:docMk/>
            <pc:sldMk cId="715276095" sldId="752"/>
            <ac:spMk id="27" creationId="{A2CADB55-B706-4597-8F0F-E358C10FF1FC}"/>
          </ac:spMkLst>
        </pc:spChg>
      </pc:sldChg>
      <pc:sldChg chg="delSp modSp mod">
        <pc:chgData name="Huỳnh Huy Hoà" userId="d389dea489eca758" providerId="LiveId" clId="{3E146630-CA49-49E7-90DC-6D0AB18247CB}" dt="2021-01-24T13:26:27.776" v="116" actId="1076"/>
        <pc:sldMkLst>
          <pc:docMk/>
          <pc:sldMk cId="2553877981" sldId="753"/>
        </pc:sldMkLst>
        <pc:spChg chg="del">
          <ac:chgData name="Huỳnh Huy Hoà" userId="d389dea489eca758" providerId="LiveId" clId="{3E146630-CA49-49E7-90DC-6D0AB18247CB}" dt="2021-01-24T13:26:15.168" v="111" actId="478"/>
          <ac:spMkLst>
            <pc:docMk/>
            <pc:sldMk cId="2553877981" sldId="753"/>
            <ac:spMk id="24" creationId="{22C063CA-DA88-4FD0-B687-F621375B3423}"/>
          </ac:spMkLst>
        </pc:spChg>
        <pc:graphicFrameChg chg="mod">
          <ac:chgData name="Huỳnh Huy Hoà" userId="d389dea489eca758" providerId="LiveId" clId="{3E146630-CA49-49E7-90DC-6D0AB18247CB}" dt="2021-01-24T13:26:22.968" v="115" actId="1076"/>
          <ac:graphicFrameMkLst>
            <pc:docMk/>
            <pc:sldMk cId="2553877981" sldId="753"/>
            <ac:graphicFrameMk id="4" creationId="{5B3FFDDB-C9F6-4514-A435-7F9862C30C08}"/>
          </ac:graphicFrameMkLst>
        </pc:graphicFrameChg>
        <pc:picChg chg="mod">
          <ac:chgData name="Huỳnh Huy Hoà" userId="d389dea489eca758" providerId="LiveId" clId="{3E146630-CA49-49E7-90DC-6D0AB18247CB}" dt="2021-01-24T13:26:27.776" v="116" actId="1076"/>
          <ac:picMkLst>
            <pc:docMk/>
            <pc:sldMk cId="2553877981" sldId="753"/>
            <ac:picMk id="1026" creationId="{1C0E6B39-90F0-4734-83DF-EF8DD06F5C6E}"/>
          </ac:picMkLst>
        </pc:picChg>
      </pc:sldChg>
      <pc:sldChg chg="del">
        <pc:chgData name="Huỳnh Huy Hoà" userId="d389dea489eca758" providerId="LiveId" clId="{3E146630-CA49-49E7-90DC-6D0AB18247CB}" dt="2021-01-24T13:32:33.333" v="140" actId="47"/>
        <pc:sldMkLst>
          <pc:docMk/>
          <pc:sldMk cId="1222409094" sldId="754"/>
        </pc:sldMkLst>
      </pc:sldChg>
      <pc:sldChg chg="del">
        <pc:chgData name="Huỳnh Huy Hoà" userId="d389dea489eca758" providerId="LiveId" clId="{3E146630-CA49-49E7-90DC-6D0AB18247CB}" dt="2021-01-24T13:32:58.162" v="141" actId="47"/>
        <pc:sldMkLst>
          <pc:docMk/>
          <pc:sldMk cId="3296447983" sldId="755"/>
        </pc:sldMkLst>
      </pc:sldChg>
      <pc:sldChg chg="modSp mod">
        <pc:chgData name="Huỳnh Huy Hoà" userId="d389dea489eca758" providerId="LiveId" clId="{3E146630-CA49-49E7-90DC-6D0AB18247CB}" dt="2021-01-24T13:33:58.170" v="142" actId="14100"/>
        <pc:sldMkLst>
          <pc:docMk/>
          <pc:sldMk cId="2657697147" sldId="756"/>
        </pc:sldMkLst>
        <pc:spChg chg="mod">
          <ac:chgData name="Huỳnh Huy Hoà" userId="d389dea489eca758" providerId="LiveId" clId="{3E146630-CA49-49E7-90DC-6D0AB18247CB}" dt="2021-01-24T13:33:58.170" v="142" actId="14100"/>
          <ac:spMkLst>
            <pc:docMk/>
            <pc:sldMk cId="2657697147" sldId="756"/>
            <ac:spMk id="17" creationId="{80BA172E-BEA9-4E97-8E1F-C7DE6A85FE01}"/>
          </ac:spMkLst>
        </pc:spChg>
      </pc:sldChg>
      <pc:sldChg chg="modSp mod">
        <pc:chgData name="Huỳnh Huy Hoà" userId="d389dea489eca758" providerId="LiveId" clId="{3E146630-CA49-49E7-90DC-6D0AB18247CB}" dt="2021-01-24T13:42:38.750" v="148" actId="1076"/>
        <pc:sldMkLst>
          <pc:docMk/>
          <pc:sldMk cId="1280570511" sldId="759"/>
        </pc:sldMkLst>
        <pc:spChg chg="mod">
          <ac:chgData name="Huỳnh Huy Hoà" userId="d389dea489eca758" providerId="LiveId" clId="{3E146630-CA49-49E7-90DC-6D0AB18247CB}" dt="2021-01-24T13:42:38.750" v="148" actId="1076"/>
          <ac:spMkLst>
            <pc:docMk/>
            <pc:sldMk cId="1280570511" sldId="759"/>
            <ac:spMk id="34" creationId="{D885BBFF-8F5E-4A7B-BD42-0116DDC9E121}"/>
          </ac:spMkLst>
        </pc:spChg>
        <pc:spChg chg="mod">
          <ac:chgData name="Huỳnh Huy Hoà" userId="d389dea489eca758" providerId="LiveId" clId="{3E146630-CA49-49E7-90DC-6D0AB18247CB}" dt="2021-01-24T13:42:22.382" v="146" actId="1076"/>
          <ac:spMkLst>
            <pc:docMk/>
            <pc:sldMk cId="1280570511" sldId="759"/>
            <ac:spMk id="36" creationId="{102DC1F0-92D1-4DF4-917A-1874AE188095}"/>
          </ac:spMkLst>
        </pc:spChg>
      </pc:sldChg>
      <pc:sldChg chg="addSp delSp modSp mod delAnim modAnim">
        <pc:chgData name="Huỳnh Huy Hoà" userId="d389dea489eca758" providerId="LiveId" clId="{3E146630-CA49-49E7-90DC-6D0AB18247CB}" dt="2021-01-24T13:46:33.237" v="179" actId="1076"/>
        <pc:sldMkLst>
          <pc:docMk/>
          <pc:sldMk cId="1504365821" sldId="763"/>
        </pc:sldMkLst>
        <pc:spChg chg="mod">
          <ac:chgData name="Huỳnh Huy Hoà" userId="d389dea489eca758" providerId="LiveId" clId="{3E146630-CA49-49E7-90DC-6D0AB18247CB}" dt="2021-01-24T13:46:32.416" v="178" actId="1076"/>
          <ac:spMkLst>
            <pc:docMk/>
            <pc:sldMk cId="1504365821" sldId="763"/>
            <ac:spMk id="5" creationId="{1EA2B80C-2A98-450B-A241-94CEE0A405C6}"/>
          </ac:spMkLst>
        </pc:spChg>
        <pc:spChg chg="mod">
          <ac:chgData name="Huỳnh Huy Hoà" userId="d389dea489eca758" providerId="LiveId" clId="{3E146630-CA49-49E7-90DC-6D0AB18247CB}" dt="2021-01-24T13:46:32.416" v="178" actId="1076"/>
          <ac:spMkLst>
            <pc:docMk/>
            <pc:sldMk cId="1504365821" sldId="763"/>
            <ac:spMk id="6" creationId="{8B929333-99E0-4E7E-99AE-3F1E7C4CE3FB}"/>
          </ac:spMkLst>
        </pc:spChg>
        <pc:spChg chg="mod">
          <ac:chgData name="Huỳnh Huy Hoà" userId="d389dea489eca758" providerId="LiveId" clId="{3E146630-CA49-49E7-90DC-6D0AB18247CB}" dt="2021-01-24T13:46:29.613" v="171" actId="1076"/>
          <ac:spMkLst>
            <pc:docMk/>
            <pc:sldMk cId="1504365821" sldId="763"/>
            <ac:spMk id="7" creationId="{F7A96B19-9873-406E-BE48-7FF6207EE4E9}"/>
          </ac:spMkLst>
        </pc:spChg>
        <pc:spChg chg="mod">
          <ac:chgData name="Huỳnh Huy Hoà" userId="d389dea489eca758" providerId="LiveId" clId="{3E146630-CA49-49E7-90DC-6D0AB18247CB}" dt="2021-01-24T13:46:29.981" v="172" actId="1076"/>
          <ac:spMkLst>
            <pc:docMk/>
            <pc:sldMk cId="1504365821" sldId="763"/>
            <ac:spMk id="19" creationId="{E0A9BC09-6E91-40BA-A67A-55C95C7E2910}"/>
          </ac:spMkLst>
        </pc:spChg>
        <pc:spChg chg="mod">
          <ac:chgData name="Huỳnh Huy Hoà" userId="d389dea489eca758" providerId="LiveId" clId="{3E146630-CA49-49E7-90DC-6D0AB18247CB}" dt="2021-01-24T13:46:32.416" v="178" actId="1076"/>
          <ac:spMkLst>
            <pc:docMk/>
            <pc:sldMk cId="1504365821" sldId="763"/>
            <ac:spMk id="22" creationId="{847FB4CF-AF77-408B-BD05-E786440F61F1}"/>
          </ac:spMkLst>
        </pc:spChg>
        <pc:spChg chg="del">
          <ac:chgData name="Huỳnh Huy Hoà" userId="d389dea489eca758" providerId="LiveId" clId="{3E146630-CA49-49E7-90DC-6D0AB18247CB}" dt="2021-01-24T13:44:50.042" v="149" actId="478"/>
          <ac:spMkLst>
            <pc:docMk/>
            <pc:sldMk cId="1504365821" sldId="763"/>
            <ac:spMk id="24" creationId="{169EEE2B-9368-4510-BF8C-E6468D1E60C0}"/>
          </ac:spMkLst>
        </pc:spChg>
        <pc:spChg chg="mod">
          <ac:chgData name="Huỳnh Huy Hoà" userId="d389dea489eca758" providerId="LiveId" clId="{3E146630-CA49-49E7-90DC-6D0AB18247CB}" dt="2021-01-24T13:46:28.507" v="168" actId="1076"/>
          <ac:spMkLst>
            <pc:docMk/>
            <pc:sldMk cId="1504365821" sldId="763"/>
            <ac:spMk id="27" creationId="{000F49FD-AE6E-4F62-9D99-98B6EB218D0D}"/>
          </ac:spMkLst>
        </pc:spChg>
        <pc:grpChg chg="add mod">
          <ac:chgData name="Huỳnh Huy Hoà" userId="d389dea489eca758" providerId="LiveId" clId="{3E146630-CA49-49E7-90DC-6D0AB18247CB}" dt="2021-01-24T13:46:33.237" v="179" actId="1076"/>
          <ac:grpSpMkLst>
            <pc:docMk/>
            <pc:sldMk cId="1504365821" sldId="763"/>
            <ac:grpSpMk id="3" creationId="{799F925F-701A-4A60-A92A-C21DA6C9FD56}"/>
          </ac:grpSpMkLst>
        </pc:grpChg>
        <pc:picChg chg="mod">
          <ac:chgData name="Huỳnh Huy Hoà" userId="d389dea489eca758" providerId="LiveId" clId="{3E146630-CA49-49E7-90DC-6D0AB18247CB}" dt="2021-01-24T13:46:32.416" v="178" actId="1076"/>
          <ac:picMkLst>
            <pc:docMk/>
            <pc:sldMk cId="1504365821" sldId="763"/>
            <ac:picMk id="21" creationId="{746C7722-6417-4000-B82E-E34E7A0BD513}"/>
          </ac:picMkLst>
        </pc:picChg>
        <pc:picChg chg="mod">
          <ac:chgData name="Huỳnh Huy Hoà" userId="d389dea489eca758" providerId="LiveId" clId="{3E146630-CA49-49E7-90DC-6D0AB18247CB}" dt="2021-01-24T13:46:28.829" v="169" actId="14100"/>
          <ac:picMkLst>
            <pc:docMk/>
            <pc:sldMk cId="1504365821" sldId="763"/>
            <ac:picMk id="25" creationId="{FEFD6629-B4D2-4B14-B2A6-5B6FAE6AE528}"/>
          </ac:picMkLst>
        </pc:picChg>
      </pc:sldChg>
      <pc:sldChg chg="del">
        <pc:chgData name="Huỳnh Huy Hoà" userId="d389dea489eca758" providerId="LiveId" clId="{3E146630-CA49-49E7-90DC-6D0AB18247CB}" dt="2021-01-24T13:46:55.333" v="180" actId="47"/>
        <pc:sldMkLst>
          <pc:docMk/>
          <pc:sldMk cId="910963158" sldId="764"/>
        </pc:sldMkLst>
      </pc:sldChg>
      <pc:sldChg chg="modSp mod modAnim">
        <pc:chgData name="Huỳnh Huy Hoà" userId="d389dea489eca758" providerId="LiveId" clId="{3E146630-CA49-49E7-90DC-6D0AB18247CB}" dt="2021-01-24T13:51:23.019" v="182" actId="1076"/>
        <pc:sldMkLst>
          <pc:docMk/>
          <pc:sldMk cId="2642923969" sldId="791"/>
        </pc:sldMkLst>
        <pc:spChg chg="mod">
          <ac:chgData name="Huỳnh Huy Hoà" userId="d389dea489eca758" providerId="LiveId" clId="{3E146630-CA49-49E7-90DC-6D0AB18247CB}" dt="2021-01-24T13:51:23.019" v="182" actId="1076"/>
          <ac:spMkLst>
            <pc:docMk/>
            <pc:sldMk cId="2642923969" sldId="791"/>
            <ac:spMk id="17" creationId="{745564EA-BA60-4DF7-8D57-73CC595ADE7F}"/>
          </ac:spMkLst>
        </pc:spChg>
      </pc:sldChg>
      <pc:sldChg chg="addSp delSp mod addAnim delAnim modAnim">
        <pc:chgData name="Huỳnh Huy Hoà" userId="d389dea489eca758" providerId="LiveId" clId="{3E146630-CA49-49E7-90DC-6D0AB18247CB}" dt="2021-01-26T06:02:00.906" v="192"/>
        <pc:sldMkLst>
          <pc:docMk/>
          <pc:sldMk cId="605516453" sldId="793"/>
        </pc:sldMkLst>
        <pc:spChg chg="add del">
          <ac:chgData name="Huỳnh Huy Hoà" userId="d389dea489eca758" providerId="LiveId" clId="{3E146630-CA49-49E7-90DC-6D0AB18247CB}" dt="2021-01-26T06:01:45.819" v="191" actId="478"/>
          <ac:spMkLst>
            <pc:docMk/>
            <pc:sldMk cId="605516453" sldId="793"/>
            <ac:spMk id="17" creationId="{745564EA-BA60-4DF7-8D57-73CC595ADE7F}"/>
          </ac:spMkLst>
        </pc:spChg>
      </pc:sldChg>
      <pc:sldChg chg="modAnim">
        <pc:chgData name="Huỳnh Huy Hoà" userId="d389dea489eca758" providerId="LiveId" clId="{3E146630-CA49-49E7-90DC-6D0AB18247CB}" dt="2021-01-26T06:02:06.298" v="193"/>
        <pc:sldMkLst>
          <pc:docMk/>
          <pc:sldMk cId="270597129" sldId="794"/>
        </pc:sldMkLst>
      </pc:sldChg>
      <pc:sldChg chg="modAnim">
        <pc:chgData name="Huỳnh Huy Hoà" userId="d389dea489eca758" providerId="LiveId" clId="{3E146630-CA49-49E7-90DC-6D0AB18247CB}" dt="2021-01-26T06:02:10.765" v="194"/>
        <pc:sldMkLst>
          <pc:docMk/>
          <pc:sldMk cId="2678256384" sldId="795"/>
        </pc:sldMkLst>
      </pc:sldChg>
      <pc:sldChg chg="addSp new mod modShow">
        <pc:chgData name="Huỳnh Huy Hoà" userId="d389dea489eca758" providerId="LiveId" clId="{3E146630-CA49-49E7-90DC-6D0AB18247CB}" dt="2021-01-26T06:21:55.687" v="197" actId="22"/>
        <pc:sldMkLst>
          <pc:docMk/>
          <pc:sldMk cId="3790431206" sldId="796"/>
        </pc:sldMkLst>
        <pc:picChg chg="add">
          <ac:chgData name="Huỳnh Huy Hoà" userId="d389dea489eca758" providerId="LiveId" clId="{3E146630-CA49-49E7-90DC-6D0AB18247CB}" dt="2021-01-26T06:21:55.687" v="197" actId="22"/>
          <ac:picMkLst>
            <pc:docMk/>
            <pc:sldMk cId="3790431206" sldId="796"/>
            <ac:picMk id="6" creationId="{9827C6DB-8FD4-4C14-B0B6-FBCAC0CC07E7}"/>
          </ac:picMkLst>
        </pc:picChg>
      </pc:sldChg>
      <pc:sldChg chg="addSp modSp new mod">
        <pc:chgData name="Huỳnh Huy Hoà" userId="d389dea489eca758" providerId="LiveId" clId="{3E146630-CA49-49E7-90DC-6D0AB18247CB}" dt="2021-01-26T07:10:28.109" v="201" actId="1076"/>
        <pc:sldMkLst>
          <pc:docMk/>
          <pc:sldMk cId="2956064332" sldId="797"/>
        </pc:sldMkLst>
        <pc:picChg chg="add mod">
          <ac:chgData name="Huỳnh Huy Hoà" userId="d389dea489eca758" providerId="LiveId" clId="{3E146630-CA49-49E7-90DC-6D0AB18247CB}" dt="2021-01-26T07:10:28.109" v="201" actId="1076"/>
          <ac:picMkLst>
            <pc:docMk/>
            <pc:sldMk cId="2956064332" sldId="797"/>
            <ac:picMk id="5" creationId="{080FC613-1BD4-4A74-9D55-352F251838F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9C0CE5-2B8E-41E2-A34E-5B0194499217}" type="doc">
      <dgm:prSet loTypeId="urn:microsoft.com/office/officeart/2005/8/layout/process1" loCatId="process" qsTypeId="urn:microsoft.com/office/officeart/2005/8/quickstyle/simple1" qsCatId="simple" csTypeId="urn:microsoft.com/office/officeart/2005/8/colors/colorful2" csCatId="colorful" phldr="1"/>
      <dgm:spPr/>
    </dgm:pt>
    <dgm:pt modelId="{6718CCCC-824D-4401-9B2D-C1DA3925ADC6}">
      <dgm:prSet phldrT="[Text]" custT="1"/>
      <dgm:spPr/>
      <dgm:t>
        <a:bodyPr/>
        <a:lstStyle/>
        <a:p>
          <a:pPr algn="just"/>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mục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đích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vôi</a:t>
          </a:r>
          <a:r>
            <a:rPr lang="en-US" sz="2400">
              <a:latin typeface="Times New Roman" panose="02020603050405020304" pitchFamily="18" charset="0"/>
              <a:cs typeface="Times New Roman" panose="02020603050405020304" pitchFamily="18" charset="0"/>
            </a:rPr>
            <a:t> – </a:t>
          </a:r>
          <a:r>
            <a:rPr lang="en-US" sz="2400" err="1">
              <a:latin typeface="Times New Roman" panose="02020603050405020304" pitchFamily="18" charset="0"/>
              <a:cs typeface="Times New Roman" panose="02020603050405020304" pitchFamily="18" charset="0"/>
            </a:rPr>
            <a:t>đá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đolomit</a:t>
          </a:r>
          <a:endParaRPr lang="en-US" sz="2400">
            <a:latin typeface="Times New Roman" panose="02020603050405020304" pitchFamily="18" charset="0"/>
            <a:cs typeface="Times New Roman" panose="02020603050405020304" pitchFamily="18" charset="0"/>
          </a:endParaRPr>
        </a:p>
      </dgm:t>
    </dgm:pt>
    <dgm:pt modelId="{A81B2F1B-BDE3-4EFC-BFBA-0C1CA39CB440}" type="parTrans" cxnId="{FAB339B6-6B29-408F-A907-A1DDB01337FB}">
      <dgm:prSet/>
      <dgm:spPr/>
      <dgm:t>
        <a:bodyPr/>
        <a:lstStyle/>
        <a:p>
          <a:endParaRPr lang="en-US" sz="2400">
            <a:latin typeface="Times New Roman" panose="02020603050405020304" pitchFamily="18" charset="0"/>
            <a:cs typeface="Times New Roman" panose="02020603050405020304" pitchFamily="18" charset="0"/>
          </a:endParaRPr>
        </a:p>
      </dgm:t>
    </dgm:pt>
    <dgm:pt modelId="{8C82174A-302B-4EDA-9D11-D12202CAC568}" type="sibTrans" cxnId="{FAB339B6-6B29-408F-A907-A1DDB01337FB}">
      <dgm:prSet custT="1"/>
      <dgm:spPr/>
      <dgm:t>
        <a:bodyPr/>
        <a:lstStyle/>
        <a:p>
          <a:endParaRPr lang="en-US" sz="2400">
            <a:latin typeface="Times New Roman" panose="02020603050405020304" pitchFamily="18" charset="0"/>
            <a:cs typeface="Times New Roman" panose="02020603050405020304" pitchFamily="18" charset="0"/>
          </a:endParaRPr>
        </a:p>
      </dgm:t>
    </dgm:pt>
    <dgm:pt modelId="{2B2928DE-6221-4D2A-96EC-261F9C67947B}">
      <dgm:prSet phldrT="[Text]" custT="1"/>
      <dgm:spPr/>
      <dgm:t>
        <a:bodyPr/>
        <a:lstStyle/>
        <a:p>
          <a:pPr algn="just"/>
          <a:r>
            <a:rPr lang="en-US" sz="2400" err="1">
              <a:latin typeface="Times New Roman" panose="02020603050405020304" pitchFamily="18" charset="0"/>
              <a:cs typeface="Times New Roman" panose="02020603050405020304" pitchFamily="18" charset="0"/>
            </a:rPr>
            <a:t>Kết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hợp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ảnh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siêu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phổ</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đám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mây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điểm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trong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không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gian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chiều</a:t>
          </a:r>
          <a:endParaRPr lang="en-US" sz="2400">
            <a:latin typeface="Times New Roman" panose="02020603050405020304" pitchFamily="18" charset="0"/>
            <a:cs typeface="Times New Roman" panose="02020603050405020304" pitchFamily="18" charset="0"/>
          </a:endParaRPr>
        </a:p>
      </dgm:t>
    </dgm:pt>
    <dgm:pt modelId="{7C70011F-D909-46F8-816F-F2A89AFC190B}" type="parTrans" cxnId="{DEDFE6BA-A36F-474D-96BD-F276D56F3F62}">
      <dgm:prSet/>
      <dgm:spPr/>
      <dgm:t>
        <a:bodyPr/>
        <a:lstStyle/>
        <a:p>
          <a:endParaRPr lang="en-US" sz="2400">
            <a:latin typeface="Times New Roman" panose="02020603050405020304" pitchFamily="18" charset="0"/>
            <a:cs typeface="Times New Roman" panose="02020603050405020304" pitchFamily="18" charset="0"/>
          </a:endParaRPr>
        </a:p>
      </dgm:t>
    </dgm:pt>
    <dgm:pt modelId="{1D1B49F2-5410-4349-AA72-BDEA0767DEE1}" type="sibTrans" cxnId="{DEDFE6BA-A36F-474D-96BD-F276D56F3F62}">
      <dgm:prSet/>
      <dgm:spPr/>
      <dgm:t>
        <a:bodyPr/>
        <a:lstStyle/>
        <a:p>
          <a:endParaRPr lang="en-US" sz="2400">
            <a:latin typeface="Times New Roman" panose="02020603050405020304" pitchFamily="18" charset="0"/>
            <a:cs typeface="Times New Roman" panose="02020603050405020304" pitchFamily="18" charset="0"/>
          </a:endParaRPr>
        </a:p>
      </dgm:t>
    </dgm:pt>
    <dgm:pt modelId="{B5DFB474-039A-46B9-BD4C-A2389ABBCE2A}">
      <dgm:prSet phldrT="[Text]" custT="1"/>
      <dgm:spPr/>
      <dgm:t>
        <a:bodyPr/>
        <a:lstStyle/>
        <a:p>
          <a:pPr algn="just"/>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viễn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thám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trong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địa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chất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môi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trường</a:t>
          </a:r>
          <a:endParaRPr lang="en-US" sz="2400">
            <a:latin typeface="Times New Roman" panose="02020603050405020304" pitchFamily="18" charset="0"/>
            <a:cs typeface="Times New Roman" panose="02020603050405020304" pitchFamily="18" charset="0"/>
          </a:endParaRPr>
        </a:p>
      </dgm:t>
    </dgm:pt>
    <dgm:pt modelId="{9197E616-5DC7-4224-83D1-85FCEC85C7B2}" type="sibTrans" cxnId="{DDE6C964-C75E-4E68-9DCF-B1743B2DF4E1}">
      <dgm:prSet custT="1"/>
      <dgm:spPr/>
      <dgm:t>
        <a:bodyPr/>
        <a:lstStyle/>
        <a:p>
          <a:endParaRPr lang="en-US" sz="2400">
            <a:latin typeface="Times New Roman" panose="02020603050405020304" pitchFamily="18" charset="0"/>
            <a:cs typeface="Times New Roman" panose="02020603050405020304" pitchFamily="18" charset="0"/>
          </a:endParaRPr>
        </a:p>
      </dgm:t>
    </dgm:pt>
    <dgm:pt modelId="{665CA7F6-BE8F-46DE-AA92-E389F3AF7CFB}" type="parTrans" cxnId="{DDE6C964-C75E-4E68-9DCF-B1743B2DF4E1}">
      <dgm:prSet/>
      <dgm:spPr/>
      <dgm:t>
        <a:bodyPr/>
        <a:lstStyle/>
        <a:p>
          <a:endParaRPr lang="en-US" sz="2400">
            <a:latin typeface="Times New Roman" panose="02020603050405020304" pitchFamily="18" charset="0"/>
            <a:cs typeface="Times New Roman" panose="02020603050405020304" pitchFamily="18" charset="0"/>
          </a:endParaRPr>
        </a:p>
      </dgm:t>
    </dgm:pt>
    <dgm:pt modelId="{C9460E91-931C-4F9D-BC02-393508FE5EE8}">
      <dgm:prSet custT="1"/>
      <dgm:spPr/>
      <dgm:t>
        <a:bodyPr/>
        <a:lstStyle/>
        <a:p>
          <a:pPr algn="just"/>
          <a:r>
            <a:rPr lang="en-US" sz="2400">
              <a:latin typeface="Times New Roman" panose="02020603050405020304" pitchFamily="18" charset="0"/>
              <a:cs typeface="Times New Roman" panose="02020603050405020304" pitchFamily="18" charset="0"/>
            </a:rPr>
            <a:t>Sự </a:t>
          </a:r>
          <a:r>
            <a:rPr lang="en-US" sz="2400" err="1">
              <a:latin typeface="Times New Roman" panose="02020603050405020304" pitchFamily="18" charset="0"/>
              <a:cs typeface="Times New Roman" panose="02020603050405020304" pitchFamily="18" charset="0"/>
            </a:rPr>
            <a:t>phát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triển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nền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tảng</a:t>
          </a:r>
          <a:r>
            <a:rPr lang="en-US" sz="2400">
              <a:latin typeface="Times New Roman" panose="02020603050405020304" pitchFamily="18" charset="0"/>
              <a:cs typeface="Times New Roman" panose="02020603050405020304" pitchFamily="18" charset="0"/>
            </a:rPr>
            <a:t> UAV </a:t>
          </a:r>
          <a:r>
            <a:rPr lang="en-US" sz="2400" err="1">
              <a:latin typeface="Times New Roman" panose="02020603050405020304" pitchFamily="18" charset="0"/>
              <a:cs typeface="Times New Roman" panose="02020603050405020304" pitchFamily="18" charset="0"/>
            </a:rPr>
            <a:t>trong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khoa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kĩ</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thuật</a:t>
          </a:r>
          <a:r>
            <a:rPr lang="en-US" sz="2400">
              <a:latin typeface="Times New Roman" panose="02020603050405020304" pitchFamily="18" charset="0"/>
              <a:cs typeface="Times New Roman" panose="02020603050405020304" pitchFamily="18" charset="0"/>
            </a:rPr>
            <a:t>.</a:t>
          </a:r>
        </a:p>
      </dgm:t>
    </dgm:pt>
    <dgm:pt modelId="{4B61ECD1-9E25-4EF3-92DB-7C89890EED76}" type="parTrans" cxnId="{AFF1C609-A214-47AE-AA3E-593754C5E5B4}">
      <dgm:prSet/>
      <dgm:spPr/>
      <dgm:t>
        <a:bodyPr/>
        <a:lstStyle/>
        <a:p>
          <a:endParaRPr lang="en-US"/>
        </a:p>
      </dgm:t>
    </dgm:pt>
    <dgm:pt modelId="{8622D759-2DA6-4A63-8915-B8B3929364CF}" type="sibTrans" cxnId="{AFF1C609-A214-47AE-AA3E-593754C5E5B4}">
      <dgm:prSet/>
      <dgm:spPr/>
      <dgm:t>
        <a:bodyPr/>
        <a:lstStyle/>
        <a:p>
          <a:endParaRPr lang="en-US"/>
        </a:p>
      </dgm:t>
    </dgm:pt>
    <dgm:pt modelId="{E68FA93E-4F40-4875-AFB1-2BD9C9BEFBC8}" type="pres">
      <dgm:prSet presAssocID="{449C0CE5-2B8E-41E2-A34E-5B0194499217}" presName="Name0" presStyleCnt="0">
        <dgm:presLayoutVars>
          <dgm:dir/>
          <dgm:resizeHandles val="exact"/>
        </dgm:presLayoutVars>
      </dgm:prSet>
      <dgm:spPr/>
    </dgm:pt>
    <dgm:pt modelId="{BD06AE53-8A6E-40C5-BE32-178450FD3D6F}" type="pres">
      <dgm:prSet presAssocID="{6718CCCC-824D-4401-9B2D-C1DA3925ADC6}" presName="node" presStyleLbl="node1" presStyleIdx="0" presStyleCnt="4" custScaleY="107351">
        <dgm:presLayoutVars>
          <dgm:bulletEnabled val="1"/>
        </dgm:presLayoutVars>
      </dgm:prSet>
      <dgm:spPr/>
    </dgm:pt>
    <dgm:pt modelId="{CB8DAA9F-7E07-4E11-BE5D-880DC0BD6421}" type="pres">
      <dgm:prSet presAssocID="{8C82174A-302B-4EDA-9D11-D12202CAC568}" presName="sibTrans" presStyleLbl="sibTrans2D1" presStyleIdx="0" presStyleCnt="3"/>
      <dgm:spPr/>
    </dgm:pt>
    <dgm:pt modelId="{58E68247-1AE1-447D-875D-46D9F3E2617E}" type="pres">
      <dgm:prSet presAssocID="{8C82174A-302B-4EDA-9D11-D12202CAC568}" presName="connectorText" presStyleLbl="sibTrans2D1" presStyleIdx="0" presStyleCnt="3"/>
      <dgm:spPr/>
    </dgm:pt>
    <dgm:pt modelId="{5FA5DE88-705E-4BBF-8E91-DE252AADE303}" type="pres">
      <dgm:prSet presAssocID="{B5DFB474-039A-46B9-BD4C-A2389ABBCE2A}" presName="node" presStyleLbl="node1" presStyleIdx="1" presStyleCnt="4" custScaleY="107351">
        <dgm:presLayoutVars>
          <dgm:bulletEnabled val="1"/>
        </dgm:presLayoutVars>
      </dgm:prSet>
      <dgm:spPr/>
    </dgm:pt>
    <dgm:pt modelId="{E0484CD7-85A8-4D32-A21C-1BEF8E447A7F}" type="pres">
      <dgm:prSet presAssocID="{9197E616-5DC7-4224-83D1-85FCEC85C7B2}" presName="sibTrans" presStyleLbl="sibTrans2D1" presStyleIdx="1" presStyleCnt="3"/>
      <dgm:spPr/>
    </dgm:pt>
    <dgm:pt modelId="{59A47974-AD47-4ED0-AF61-935A08E30548}" type="pres">
      <dgm:prSet presAssocID="{9197E616-5DC7-4224-83D1-85FCEC85C7B2}" presName="connectorText" presStyleLbl="sibTrans2D1" presStyleIdx="1" presStyleCnt="3"/>
      <dgm:spPr/>
    </dgm:pt>
    <dgm:pt modelId="{29F60E5A-5C31-497D-87F6-298F35F24CA4}" type="pres">
      <dgm:prSet presAssocID="{C9460E91-931C-4F9D-BC02-393508FE5EE8}" presName="node" presStyleLbl="node1" presStyleIdx="2" presStyleCnt="4">
        <dgm:presLayoutVars>
          <dgm:bulletEnabled val="1"/>
        </dgm:presLayoutVars>
      </dgm:prSet>
      <dgm:spPr/>
    </dgm:pt>
    <dgm:pt modelId="{B7CC48E8-7B6F-4E7C-BC2E-87F83CA0E0FA}" type="pres">
      <dgm:prSet presAssocID="{8622D759-2DA6-4A63-8915-B8B3929364CF}" presName="sibTrans" presStyleLbl="sibTrans2D1" presStyleIdx="2" presStyleCnt="3"/>
      <dgm:spPr/>
    </dgm:pt>
    <dgm:pt modelId="{F7353BF3-2467-4A04-9DF7-EEC553BB5403}" type="pres">
      <dgm:prSet presAssocID="{8622D759-2DA6-4A63-8915-B8B3929364CF}" presName="connectorText" presStyleLbl="sibTrans2D1" presStyleIdx="2" presStyleCnt="3"/>
      <dgm:spPr/>
    </dgm:pt>
    <dgm:pt modelId="{34A2E75A-A06F-44FE-A205-0C81CCDA403F}" type="pres">
      <dgm:prSet presAssocID="{2B2928DE-6221-4D2A-96EC-261F9C67947B}" presName="node" presStyleLbl="node1" presStyleIdx="3" presStyleCnt="4" custScaleY="107351">
        <dgm:presLayoutVars>
          <dgm:bulletEnabled val="1"/>
        </dgm:presLayoutVars>
      </dgm:prSet>
      <dgm:spPr/>
    </dgm:pt>
  </dgm:ptLst>
  <dgm:cxnLst>
    <dgm:cxn modelId="{AFF1C609-A214-47AE-AA3E-593754C5E5B4}" srcId="{449C0CE5-2B8E-41E2-A34E-5B0194499217}" destId="{C9460E91-931C-4F9D-BC02-393508FE5EE8}" srcOrd="2" destOrd="0" parTransId="{4B61ECD1-9E25-4EF3-92DB-7C89890EED76}" sibTransId="{8622D759-2DA6-4A63-8915-B8B3929364CF}"/>
    <dgm:cxn modelId="{F1B53716-80B2-4942-9087-0943DB97C7E8}" type="presOf" srcId="{449C0CE5-2B8E-41E2-A34E-5B0194499217}" destId="{E68FA93E-4F40-4875-AFB1-2BD9C9BEFBC8}" srcOrd="0" destOrd="0" presId="urn:microsoft.com/office/officeart/2005/8/layout/process1"/>
    <dgm:cxn modelId="{DDE6C964-C75E-4E68-9DCF-B1743B2DF4E1}" srcId="{449C0CE5-2B8E-41E2-A34E-5B0194499217}" destId="{B5DFB474-039A-46B9-BD4C-A2389ABBCE2A}" srcOrd="1" destOrd="0" parTransId="{665CA7F6-BE8F-46DE-AA92-E389F3AF7CFB}" sibTransId="{9197E616-5DC7-4224-83D1-85FCEC85C7B2}"/>
    <dgm:cxn modelId="{75893245-2843-4AE7-8677-3B4052DB7E64}" type="presOf" srcId="{6718CCCC-824D-4401-9B2D-C1DA3925ADC6}" destId="{BD06AE53-8A6E-40C5-BE32-178450FD3D6F}" srcOrd="0" destOrd="0" presId="urn:microsoft.com/office/officeart/2005/8/layout/process1"/>
    <dgm:cxn modelId="{2C7DF46A-CBED-4B48-8EFC-1948B499CC63}" type="presOf" srcId="{9197E616-5DC7-4224-83D1-85FCEC85C7B2}" destId="{59A47974-AD47-4ED0-AF61-935A08E30548}" srcOrd="1" destOrd="0" presId="urn:microsoft.com/office/officeart/2005/8/layout/process1"/>
    <dgm:cxn modelId="{793C5E50-92C1-4C98-9E0D-2134FB365820}" type="presOf" srcId="{8C82174A-302B-4EDA-9D11-D12202CAC568}" destId="{58E68247-1AE1-447D-875D-46D9F3E2617E}" srcOrd="1" destOrd="0" presId="urn:microsoft.com/office/officeart/2005/8/layout/process1"/>
    <dgm:cxn modelId="{823B237B-BFEF-4F2B-AA47-6BC522BC47B9}" type="presOf" srcId="{8622D759-2DA6-4A63-8915-B8B3929364CF}" destId="{B7CC48E8-7B6F-4E7C-BC2E-87F83CA0E0FA}" srcOrd="0" destOrd="0" presId="urn:microsoft.com/office/officeart/2005/8/layout/process1"/>
    <dgm:cxn modelId="{BB84DF85-E481-4420-AA6F-1C0E5F8B4459}" type="presOf" srcId="{B5DFB474-039A-46B9-BD4C-A2389ABBCE2A}" destId="{5FA5DE88-705E-4BBF-8E91-DE252AADE303}" srcOrd="0" destOrd="0" presId="urn:microsoft.com/office/officeart/2005/8/layout/process1"/>
    <dgm:cxn modelId="{C79423A8-4A18-45A9-ACE3-5304FC7F28AF}" type="presOf" srcId="{9197E616-5DC7-4224-83D1-85FCEC85C7B2}" destId="{E0484CD7-85A8-4D32-A21C-1BEF8E447A7F}" srcOrd="0" destOrd="0" presId="urn:microsoft.com/office/officeart/2005/8/layout/process1"/>
    <dgm:cxn modelId="{4AE836B4-EA4B-4124-8750-0A502C6B0034}" type="presOf" srcId="{2B2928DE-6221-4D2A-96EC-261F9C67947B}" destId="{34A2E75A-A06F-44FE-A205-0C81CCDA403F}" srcOrd="0" destOrd="0" presId="urn:microsoft.com/office/officeart/2005/8/layout/process1"/>
    <dgm:cxn modelId="{EAB895B4-2B6E-47DC-AE68-FE31859550F0}" type="presOf" srcId="{8C82174A-302B-4EDA-9D11-D12202CAC568}" destId="{CB8DAA9F-7E07-4E11-BE5D-880DC0BD6421}" srcOrd="0" destOrd="0" presId="urn:microsoft.com/office/officeart/2005/8/layout/process1"/>
    <dgm:cxn modelId="{FAB339B6-6B29-408F-A907-A1DDB01337FB}" srcId="{449C0CE5-2B8E-41E2-A34E-5B0194499217}" destId="{6718CCCC-824D-4401-9B2D-C1DA3925ADC6}" srcOrd="0" destOrd="0" parTransId="{A81B2F1B-BDE3-4EFC-BFBA-0C1CA39CB440}" sibTransId="{8C82174A-302B-4EDA-9D11-D12202CAC568}"/>
    <dgm:cxn modelId="{DEDFE6BA-A36F-474D-96BD-F276D56F3F62}" srcId="{449C0CE5-2B8E-41E2-A34E-5B0194499217}" destId="{2B2928DE-6221-4D2A-96EC-261F9C67947B}" srcOrd="3" destOrd="0" parTransId="{7C70011F-D909-46F8-816F-F2A89AFC190B}" sibTransId="{1D1B49F2-5410-4349-AA72-BDEA0767DEE1}"/>
    <dgm:cxn modelId="{1BB37AC8-BAB3-4371-8C8F-404D81332342}" type="presOf" srcId="{8622D759-2DA6-4A63-8915-B8B3929364CF}" destId="{F7353BF3-2467-4A04-9DF7-EEC553BB5403}" srcOrd="1" destOrd="0" presId="urn:microsoft.com/office/officeart/2005/8/layout/process1"/>
    <dgm:cxn modelId="{59A5B5F1-6904-4C6C-A0E8-EC7176606E25}" type="presOf" srcId="{C9460E91-931C-4F9D-BC02-393508FE5EE8}" destId="{29F60E5A-5C31-497D-87F6-298F35F24CA4}" srcOrd="0" destOrd="0" presId="urn:microsoft.com/office/officeart/2005/8/layout/process1"/>
    <dgm:cxn modelId="{C3609AEB-D544-41CF-82E6-24049EB3CCCB}" type="presParOf" srcId="{E68FA93E-4F40-4875-AFB1-2BD9C9BEFBC8}" destId="{BD06AE53-8A6E-40C5-BE32-178450FD3D6F}" srcOrd="0" destOrd="0" presId="urn:microsoft.com/office/officeart/2005/8/layout/process1"/>
    <dgm:cxn modelId="{CC5CF600-D554-44E5-A18E-8C171F644988}" type="presParOf" srcId="{E68FA93E-4F40-4875-AFB1-2BD9C9BEFBC8}" destId="{CB8DAA9F-7E07-4E11-BE5D-880DC0BD6421}" srcOrd="1" destOrd="0" presId="urn:microsoft.com/office/officeart/2005/8/layout/process1"/>
    <dgm:cxn modelId="{00DB417C-8F75-4295-A996-41D0AD03C25D}" type="presParOf" srcId="{CB8DAA9F-7E07-4E11-BE5D-880DC0BD6421}" destId="{58E68247-1AE1-447D-875D-46D9F3E2617E}" srcOrd="0" destOrd="0" presId="urn:microsoft.com/office/officeart/2005/8/layout/process1"/>
    <dgm:cxn modelId="{0DFCD58A-FCE8-4436-AD0A-5011D7EB1927}" type="presParOf" srcId="{E68FA93E-4F40-4875-AFB1-2BD9C9BEFBC8}" destId="{5FA5DE88-705E-4BBF-8E91-DE252AADE303}" srcOrd="2" destOrd="0" presId="urn:microsoft.com/office/officeart/2005/8/layout/process1"/>
    <dgm:cxn modelId="{7CAE1BE2-99ED-47C6-AAE6-24BF35136A18}" type="presParOf" srcId="{E68FA93E-4F40-4875-AFB1-2BD9C9BEFBC8}" destId="{E0484CD7-85A8-4D32-A21C-1BEF8E447A7F}" srcOrd="3" destOrd="0" presId="urn:microsoft.com/office/officeart/2005/8/layout/process1"/>
    <dgm:cxn modelId="{EAAAE3E1-DF86-42CA-B678-8416912AE51F}" type="presParOf" srcId="{E0484CD7-85A8-4D32-A21C-1BEF8E447A7F}" destId="{59A47974-AD47-4ED0-AF61-935A08E30548}" srcOrd="0" destOrd="0" presId="urn:microsoft.com/office/officeart/2005/8/layout/process1"/>
    <dgm:cxn modelId="{26370AF5-70D5-4E69-BBFD-15D498099301}" type="presParOf" srcId="{E68FA93E-4F40-4875-AFB1-2BD9C9BEFBC8}" destId="{29F60E5A-5C31-497D-87F6-298F35F24CA4}" srcOrd="4" destOrd="0" presId="urn:microsoft.com/office/officeart/2005/8/layout/process1"/>
    <dgm:cxn modelId="{0732CB47-0126-4021-A05E-699D449C0212}" type="presParOf" srcId="{E68FA93E-4F40-4875-AFB1-2BD9C9BEFBC8}" destId="{B7CC48E8-7B6F-4E7C-BC2E-87F83CA0E0FA}" srcOrd="5" destOrd="0" presId="urn:microsoft.com/office/officeart/2005/8/layout/process1"/>
    <dgm:cxn modelId="{AC1AC510-7E16-423A-B8BC-47D0044E7169}" type="presParOf" srcId="{B7CC48E8-7B6F-4E7C-BC2E-87F83CA0E0FA}" destId="{F7353BF3-2467-4A04-9DF7-EEC553BB5403}" srcOrd="0" destOrd="0" presId="urn:microsoft.com/office/officeart/2005/8/layout/process1"/>
    <dgm:cxn modelId="{5B39E34B-3452-4A20-B98D-A83753A45722}" type="presParOf" srcId="{E68FA93E-4F40-4875-AFB1-2BD9C9BEFBC8}" destId="{34A2E75A-A06F-44FE-A205-0C81CCDA403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C0CE5-2B8E-41E2-A34E-5B0194499217}" type="doc">
      <dgm:prSet loTypeId="urn:microsoft.com/office/officeart/2005/8/layout/process1" loCatId="process" qsTypeId="urn:microsoft.com/office/officeart/2005/8/quickstyle/simple1" qsCatId="simple" csTypeId="urn:microsoft.com/office/officeart/2005/8/colors/colorful2" csCatId="colorful" phldr="1"/>
      <dgm:spPr/>
    </dgm:pt>
    <dgm:pt modelId="{E68FA93E-4F40-4875-AFB1-2BD9C9BEFBC8}" type="pres">
      <dgm:prSet presAssocID="{449C0CE5-2B8E-41E2-A34E-5B0194499217}" presName="Name0" presStyleCnt="0">
        <dgm:presLayoutVars>
          <dgm:dir/>
          <dgm:resizeHandles val="exact"/>
        </dgm:presLayoutVars>
      </dgm:prSet>
      <dgm:spPr/>
    </dgm:pt>
  </dgm:ptLst>
  <dgm:cxnLst>
    <dgm:cxn modelId="{F1B53716-80B2-4942-9087-0943DB97C7E8}" type="presOf" srcId="{449C0CE5-2B8E-41E2-A34E-5B0194499217}" destId="{E68FA93E-4F40-4875-AFB1-2BD9C9BEFBC8}"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E14D38-6E73-43F8-8F05-68EBBD8230D7}"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01D7F5A2-6865-48A3-B646-BED2F10E7783}">
      <dgm:prSet phldrT="[Text]" custT="1"/>
      <dgm:spPr/>
      <dgm:t>
        <a:bodyPr/>
        <a:lstStyle/>
        <a:p>
          <a:pPr algn="ctr"/>
          <a:r>
            <a:rPr lang="en-US" sz="3000" b="1" err="1">
              <a:latin typeface="Times New Roman" panose="02020603050405020304" pitchFamily="18" charset="0"/>
              <a:cs typeface="Times New Roman" panose="02020603050405020304" pitchFamily="18" charset="0"/>
            </a:rPr>
            <a:t>Mục</a:t>
          </a:r>
          <a:r>
            <a:rPr lang="en-US" sz="3000" b="1">
              <a:latin typeface="Times New Roman" panose="02020603050405020304" pitchFamily="18" charset="0"/>
              <a:cs typeface="Times New Roman" panose="02020603050405020304" pitchFamily="18" charset="0"/>
            </a:rPr>
            <a:t> </a:t>
          </a:r>
          <a:r>
            <a:rPr lang="en-US" sz="3000" b="1" err="1">
              <a:latin typeface="Times New Roman" panose="02020603050405020304" pitchFamily="18" charset="0"/>
              <a:cs typeface="Times New Roman" panose="02020603050405020304" pitchFamily="18" charset="0"/>
            </a:rPr>
            <a:t>đích</a:t>
          </a:r>
          <a:endParaRPr lang="en-US" sz="3000" b="1">
            <a:latin typeface="Times New Roman" panose="02020603050405020304" pitchFamily="18" charset="0"/>
            <a:cs typeface="Times New Roman" panose="02020603050405020304" pitchFamily="18" charset="0"/>
          </a:endParaRPr>
        </a:p>
      </dgm:t>
    </dgm:pt>
    <dgm:pt modelId="{55DAD2FD-59C8-4331-B55E-5E0A3183ADFE}" type="parTrans" cxnId="{87A01D1B-455D-485E-A316-BF5EDBD18069}">
      <dgm:prSet/>
      <dgm:spPr/>
      <dgm:t>
        <a:bodyPr/>
        <a:lstStyle/>
        <a:p>
          <a:pPr algn="just"/>
          <a:endParaRPr lang="en-US"/>
        </a:p>
      </dgm:t>
    </dgm:pt>
    <dgm:pt modelId="{6255D1CE-244B-48D4-BD2C-BFE35F8125B2}" type="sibTrans" cxnId="{87A01D1B-455D-485E-A316-BF5EDBD18069}">
      <dgm:prSet/>
      <dgm:spPr/>
      <dgm:t>
        <a:bodyPr/>
        <a:lstStyle/>
        <a:p>
          <a:pPr algn="just"/>
          <a:endParaRPr lang="en-US"/>
        </a:p>
      </dgm:t>
    </dgm:pt>
    <dgm:pt modelId="{31EAC8F0-ADCA-4CE3-836B-85FD66D0A111}">
      <dgm:prSet phldrT="[Text]" custT="1"/>
      <dgm:spPr/>
      <dgm:t>
        <a:bodyPr/>
        <a:lstStyle/>
        <a:p>
          <a:pPr algn="just"/>
          <a:r>
            <a:rPr lang="en-US" sz="2000" err="1">
              <a:latin typeface="Times New Roman" panose="02020603050405020304" pitchFamily="18" charset="0"/>
              <a:cs typeface="Times New Roman" panose="02020603050405020304" pitchFamily="18" charset="0"/>
            </a:rPr>
            <a:t>Phân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loại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vôi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đolomit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góp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phần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làm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sáng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tỏ</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đặc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điểm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địa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chất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vực</a:t>
          </a:r>
          <a:r>
            <a:rPr lang="en-US" sz="2000">
              <a:latin typeface="Times New Roman" panose="02020603050405020304" pitchFamily="18" charset="0"/>
              <a:cs typeface="Times New Roman" panose="02020603050405020304" pitchFamily="18" charset="0"/>
            </a:rPr>
            <a:t>. </a:t>
          </a:r>
        </a:p>
      </dgm:t>
    </dgm:pt>
    <dgm:pt modelId="{15E3E1C1-41C0-4D79-8911-F284DDD07AB8}" type="parTrans" cxnId="{5C0F7832-C0AA-42F9-9CBB-4143D9133CA4}">
      <dgm:prSet/>
      <dgm:spPr/>
      <dgm:t>
        <a:bodyPr/>
        <a:lstStyle/>
        <a:p>
          <a:pPr algn="just"/>
          <a:endParaRPr lang="en-US"/>
        </a:p>
      </dgm:t>
    </dgm:pt>
    <dgm:pt modelId="{1AEB8847-913D-4BFF-A029-E1DD255A47E2}" type="sibTrans" cxnId="{5C0F7832-C0AA-42F9-9CBB-4143D9133CA4}">
      <dgm:prSet/>
      <dgm:spPr/>
      <dgm:t>
        <a:bodyPr/>
        <a:lstStyle/>
        <a:p>
          <a:pPr algn="just"/>
          <a:endParaRPr lang="en-US"/>
        </a:p>
      </dgm:t>
    </dgm:pt>
    <dgm:pt modelId="{0D9CA5D9-4EE2-44A2-8B79-5BF63CD20F2A}">
      <dgm:prSet phldrT="[Text]" custT="1"/>
      <dgm:spPr/>
      <dgm:t>
        <a:bodyPr/>
        <a:lstStyle/>
        <a:p>
          <a:pPr algn="just"/>
          <a:r>
            <a:rPr lang="en-US" sz="2000" err="1">
              <a:latin typeface="Times New Roman" panose="02020603050405020304" pitchFamily="18" charset="0"/>
              <a:cs typeface="Times New Roman" panose="02020603050405020304" pitchFamily="18" charset="0"/>
            </a:rPr>
            <a:t>Phát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triển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không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gian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chiều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cải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thiện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quan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sát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lập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bản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đồ</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địa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chất</a:t>
          </a:r>
          <a:r>
            <a:rPr lang="en-US" sz="2000">
              <a:latin typeface="Times New Roman" panose="02020603050405020304" pitchFamily="18" charset="0"/>
              <a:cs typeface="Times New Roman" panose="02020603050405020304" pitchFamily="18" charset="0"/>
            </a:rPr>
            <a:t> </a:t>
          </a:r>
        </a:p>
      </dgm:t>
    </dgm:pt>
    <dgm:pt modelId="{6780E61B-04C8-4CB2-8BA1-BD48A9C3615A}" type="parTrans" cxnId="{C7FD3E82-BA8F-422D-ACB4-923FA9596B5F}">
      <dgm:prSet/>
      <dgm:spPr/>
      <dgm:t>
        <a:bodyPr/>
        <a:lstStyle/>
        <a:p>
          <a:pPr algn="just"/>
          <a:endParaRPr lang="en-US"/>
        </a:p>
      </dgm:t>
    </dgm:pt>
    <dgm:pt modelId="{8B44A7A4-31E7-4EFF-99FC-7AF1E4AC508E}" type="sibTrans" cxnId="{C7FD3E82-BA8F-422D-ACB4-923FA9596B5F}">
      <dgm:prSet/>
      <dgm:spPr/>
      <dgm:t>
        <a:bodyPr/>
        <a:lstStyle/>
        <a:p>
          <a:pPr algn="just"/>
          <a:endParaRPr lang="en-US"/>
        </a:p>
      </dgm:t>
    </dgm:pt>
    <dgm:pt modelId="{5960F095-C043-4105-8637-3A4B336B1A9F}">
      <dgm:prSet phldrT="[Text]" custT="1"/>
      <dgm:spPr/>
      <dgm:t>
        <a:bodyPr/>
        <a:lstStyle/>
        <a:p>
          <a:pPr algn="ctr"/>
          <a:r>
            <a:rPr lang="en-US" sz="3000" b="1" err="1">
              <a:latin typeface="Times New Roman" panose="02020603050405020304" pitchFamily="18" charset="0"/>
              <a:cs typeface="Times New Roman" panose="02020603050405020304" pitchFamily="18" charset="0"/>
            </a:rPr>
            <a:t>Nhiệm</a:t>
          </a:r>
          <a:r>
            <a:rPr lang="en-US" sz="3000" b="1">
              <a:latin typeface="Times New Roman" panose="02020603050405020304" pitchFamily="18" charset="0"/>
              <a:cs typeface="Times New Roman" panose="02020603050405020304" pitchFamily="18" charset="0"/>
            </a:rPr>
            <a:t> </a:t>
          </a:r>
          <a:r>
            <a:rPr lang="en-US" sz="3000" b="1" err="1">
              <a:latin typeface="Times New Roman" panose="02020603050405020304" pitchFamily="18" charset="0"/>
              <a:cs typeface="Times New Roman" panose="02020603050405020304" pitchFamily="18" charset="0"/>
            </a:rPr>
            <a:t>vụ</a:t>
          </a:r>
          <a:endParaRPr lang="en-US" sz="3000" b="1">
            <a:latin typeface="Times New Roman" panose="02020603050405020304" pitchFamily="18" charset="0"/>
            <a:cs typeface="Times New Roman" panose="02020603050405020304" pitchFamily="18" charset="0"/>
          </a:endParaRPr>
        </a:p>
      </dgm:t>
    </dgm:pt>
    <dgm:pt modelId="{AAF9026F-20F4-4906-A75B-9815657B9CBA}" type="parTrans" cxnId="{3F05610C-24E9-4B64-AEC2-90D59CBCFA9B}">
      <dgm:prSet/>
      <dgm:spPr/>
      <dgm:t>
        <a:bodyPr/>
        <a:lstStyle/>
        <a:p>
          <a:pPr algn="just"/>
          <a:endParaRPr lang="en-US"/>
        </a:p>
      </dgm:t>
    </dgm:pt>
    <dgm:pt modelId="{69DB1D4D-055C-49F2-803B-D60C6CDF89EC}" type="sibTrans" cxnId="{3F05610C-24E9-4B64-AEC2-90D59CBCFA9B}">
      <dgm:prSet/>
      <dgm:spPr/>
      <dgm:t>
        <a:bodyPr/>
        <a:lstStyle/>
        <a:p>
          <a:pPr algn="just"/>
          <a:endParaRPr lang="en-US"/>
        </a:p>
      </dgm:t>
    </dgm:pt>
    <dgm:pt modelId="{E26EB0EE-57DF-4386-A1FA-A072625A24E4}">
      <dgm:prSet phldrT="[Text]" custT="1"/>
      <dgm:spPr/>
      <dgm:t>
        <a:bodyPr/>
        <a:lstStyle/>
        <a:p>
          <a:pPr algn="just"/>
          <a:r>
            <a:rPr lang="en-US" sz="2000" err="1">
              <a:latin typeface="Times New Roman" panose="02020603050405020304" pitchFamily="18" charset="0"/>
              <a:cs typeface="Times New Roman" panose="02020603050405020304" pitchFamily="18" charset="0"/>
            </a:rPr>
            <a:t>Sử</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dụng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phương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pháp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phân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loại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mang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lại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độ</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chính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xác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cao</a:t>
          </a:r>
          <a:r>
            <a:rPr lang="en-US" sz="2000">
              <a:latin typeface="Times New Roman" panose="02020603050405020304" pitchFamily="18" charset="0"/>
              <a:cs typeface="Times New Roman" panose="02020603050405020304" pitchFamily="18" charset="0"/>
            </a:rPr>
            <a:t>.</a:t>
          </a:r>
        </a:p>
      </dgm:t>
    </dgm:pt>
    <dgm:pt modelId="{4CCFF81A-4C63-43AA-9F5F-6327218C975F}" type="parTrans" cxnId="{07F87441-9A10-49A7-912B-1FB8755ABAC3}">
      <dgm:prSet/>
      <dgm:spPr/>
      <dgm:t>
        <a:bodyPr/>
        <a:lstStyle/>
        <a:p>
          <a:pPr algn="just"/>
          <a:endParaRPr lang="en-US"/>
        </a:p>
      </dgm:t>
    </dgm:pt>
    <dgm:pt modelId="{ECCADD2C-F0F8-4CB6-971D-E7DB30FB1242}" type="sibTrans" cxnId="{07F87441-9A10-49A7-912B-1FB8755ABAC3}">
      <dgm:prSet/>
      <dgm:spPr/>
      <dgm:t>
        <a:bodyPr/>
        <a:lstStyle/>
        <a:p>
          <a:pPr algn="just"/>
          <a:endParaRPr lang="en-US"/>
        </a:p>
      </dgm:t>
    </dgm:pt>
    <dgm:pt modelId="{BD27B904-B769-47B7-97B5-7380B4297483}">
      <dgm:prSet phldrT="[Text]" custT="1"/>
      <dgm:spPr/>
      <dgm:t>
        <a:bodyPr/>
        <a:lstStyle/>
        <a:p>
          <a:pPr algn="just"/>
          <a:r>
            <a:rPr lang="en-US" sz="2000" err="1">
              <a:latin typeface="Times New Roman" panose="02020603050405020304" pitchFamily="18" charset="0"/>
              <a:cs typeface="Times New Roman" panose="02020603050405020304" pitchFamily="18" charset="0"/>
            </a:rPr>
            <a:t>Xây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dựng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mây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điểm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số</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độ</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cao</a:t>
          </a:r>
          <a:r>
            <a:rPr lang="en-US" sz="2000">
              <a:latin typeface="Times New Roman" panose="02020603050405020304" pitchFamily="18" charset="0"/>
              <a:cs typeface="Times New Roman" panose="02020603050405020304" pitchFamily="18" charset="0"/>
            </a:rPr>
            <a:t> DEM </a:t>
          </a:r>
          <a:r>
            <a:rPr lang="en-US" sz="2000" err="1">
              <a:latin typeface="Times New Roman" panose="02020603050405020304" pitchFamily="18" charset="0"/>
              <a:cs typeface="Times New Roman" panose="02020603050405020304" pitchFamily="18" charset="0"/>
            </a:rPr>
            <a:t>và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ảnh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trực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giao</a:t>
          </a:r>
          <a:r>
            <a:rPr lang="en-US" sz="2000">
              <a:latin typeface="Times New Roman" panose="02020603050405020304" pitchFamily="18" charset="0"/>
              <a:cs typeface="Times New Roman" panose="02020603050405020304" pitchFamily="18" charset="0"/>
            </a:rPr>
            <a:t>.</a:t>
          </a:r>
        </a:p>
      </dgm:t>
    </dgm:pt>
    <dgm:pt modelId="{1583C5DA-7443-4616-8C64-68997BF4BE25}" type="parTrans" cxnId="{7618883E-1A82-4786-A4C6-313710F4711E}">
      <dgm:prSet/>
      <dgm:spPr/>
      <dgm:t>
        <a:bodyPr/>
        <a:lstStyle/>
        <a:p>
          <a:pPr algn="just"/>
          <a:endParaRPr lang="en-US"/>
        </a:p>
      </dgm:t>
    </dgm:pt>
    <dgm:pt modelId="{E55A4761-5CFF-4DA6-93FB-03174FE31B55}" type="sibTrans" cxnId="{7618883E-1A82-4786-A4C6-313710F4711E}">
      <dgm:prSet/>
      <dgm:spPr/>
      <dgm:t>
        <a:bodyPr/>
        <a:lstStyle/>
        <a:p>
          <a:pPr algn="just"/>
          <a:endParaRPr lang="en-US"/>
        </a:p>
      </dgm:t>
    </dgm:pt>
    <dgm:pt modelId="{0DFD07BA-CD3D-4CE7-9CAB-8088EAC8610F}">
      <dgm:prSet phldrT="[Text]" custT="1"/>
      <dgm:spPr/>
      <dgm:t>
        <a:bodyPr/>
        <a:lstStyle/>
        <a:p>
          <a:pPr algn="just"/>
          <a:r>
            <a:rPr lang="en-US" sz="2000" err="1">
              <a:latin typeface="Times New Roman" panose="02020603050405020304" pitchFamily="18" charset="0"/>
              <a:cs typeface="Times New Roman" panose="02020603050405020304" pitchFamily="18" charset="0"/>
            </a:rPr>
            <a:t>Xây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dựng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không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gian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chiều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trong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phạm</a:t>
          </a:r>
          <a:r>
            <a:rPr lang="en-US" sz="2000">
              <a:latin typeface="Times New Roman" panose="02020603050405020304" pitchFamily="18" charset="0"/>
              <a:cs typeface="Times New Roman" panose="02020603050405020304" pitchFamily="18" charset="0"/>
            </a:rPr>
            <a:t> vi </a:t>
          </a:r>
          <a:r>
            <a:rPr lang="en-US" sz="2000" err="1">
              <a:latin typeface="Times New Roman" panose="02020603050405020304" pitchFamily="18" charset="0"/>
              <a:cs typeface="Times New Roman" panose="02020603050405020304" pitchFamily="18" charset="0"/>
            </a:rPr>
            <a:t>khu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vực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nghiên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cứu</a:t>
          </a:r>
          <a:endParaRPr lang="en-US" sz="2000">
            <a:latin typeface="Times New Roman" panose="02020603050405020304" pitchFamily="18" charset="0"/>
            <a:cs typeface="Times New Roman" panose="02020603050405020304" pitchFamily="18" charset="0"/>
          </a:endParaRPr>
        </a:p>
      </dgm:t>
    </dgm:pt>
    <dgm:pt modelId="{88355764-EA73-4E0B-A098-B258E96615E1}" type="parTrans" cxnId="{B59CC915-322F-4EC8-B9F2-4F161E8415F1}">
      <dgm:prSet/>
      <dgm:spPr/>
      <dgm:t>
        <a:bodyPr/>
        <a:lstStyle/>
        <a:p>
          <a:endParaRPr lang="en-US"/>
        </a:p>
      </dgm:t>
    </dgm:pt>
    <dgm:pt modelId="{4EE55A1E-935C-4B51-A52A-BBAE20E893A1}" type="sibTrans" cxnId="{B59CC915-322F-4EC8-B9F2-4F161E8415F1}">
      <dgm:prSet/>
      <dgm:spPr/>
      <dgm:t>
        <a:bodyPr/>
        <a:lstStyle/>
        <a:p>
          <a:endParaRPr lang="en-US"/>
        </a:p>
      </dgm:t>
    </dgm:pt>
    <dgm:pt modelId="{EEDC05D5-579C-4329-A30B-1E2EE676BC28}">
      <dgm:prSet phldrT="[Text]" custT="1"/>
      <dgm:spPr/>
      <dgm:t>
        <a:bodyPr/>
        <a:lstStyle/>
        <a:p>
          <a:pPr algn="just"/>
          <a:endParaRPr lang="en-US" sz="2000">
            <a:latin typeface="Times New Roman" panose="02020603050405020304" pitchFamily="18" charset="0"/>
            <a:cs typeface="Times New Roman" panose="02020603050405020304" pitchFamily="18" charset="0"/>
          </a:endParaRPr>
        </a:p>
      </dgm:t>
    </dgm:pt>
    <dgm:pt modelId="{C17FD97F-7FE6-4EDD-9BAE-C86218D10F88}" type="parTrans" cxnId="{BAA7BA7F-7004-4E26-8F4B-959FBF94C64B}">
      <dgm:prSet/>
      <dgm:spPr/>
      <dgm:t>
        <a:bodyPr/>
        <a:lstStyle/>
        <a:p>
          <a:endParaRPr lang="en-US"/>
        </a:p>
      </dgm:t>
    </dgm:pt>
    <dgm:pt modelId="{F0916AF4-7532-4C9E-BAB1-B23995D565F3}" type="sibTrans" cxnId="{BAA7BA7F-7004-4E26-8F4B-959FBF94C64B}">
      <dgm:prSet/>
      <dgm:spPr/>
      <dgm:t>
        <a:bodyPr/>
        <a:lstStyle/>
        <a:p>
          <a:endParaRPr lang="en-US"/>
        </a:p>
      </dgm:t>
    </dgm:pt>
    <dgm:pt modelId="{FBB0B554-8557-41C4-968B-758CE041C028}" type="pres">
      <dgm:prSet presAssocID="{61E14D38-6E73-43F8-8F05-68EBBD8230D7}" presName="Name0" presStyleCnt="0">
        <dgm:presLayoutVars>
          <dgm:dir/>
          <dgm:animLvl val="lvl"/>
          <dgm:resizeHandles/>
        </dgm:presLayoutVars>
      </dgm:prSet>
      <dgm:spPr/>
    </dgm:pt>
    <dgm:pt modelId="{F183E481-F17E-4DFF-8825-BA4880504285}" type="pres">
      <dgm:prSet presAssocID="{01D7F5A2-6865-48A3-B646-BED2F10E7783}" presName="linNode" presStyleCnt="0"/>
      <dgm:spPr/>
    </dgm:pt>
    <dgm:pt modelId="{C1743102-4AC9-4B32-9026-A758B2692257}" type="pres">
      <dgm:prSet presAssocID="{01D7F5A2-6865-48A3-B646-BED2F10E7783}" presName="parentShp" presStyleLbl="node1" presStyleIdx="0" presStyleCnt="2" custScaleX="61271" custScaleY="78043">
        <dgm:presLayoutVars>
          <dgm:bulletEnabled val="1"/>
        </dgm:presLayoutVars>
      </dgm:prSet>
      <dgm:spPr/>
    </dgm:pt>
    <dgm:pt modelId="{8E253B35-1A73-4F3A-A7BA-F3188153064C}" type="pres">
      <dgm:prSet presAssocID="{01D7F5A2-6865-48A3-B646-BED2F10E7783}" presName="childShp" presStyleLbl="bgAccFollowNode1" presStyleIdx="0" presStyleCnt="2" custLinFactNeighborX="3970" custLinFactNeighborY="928">
        <dgm:presLayoutVars>
          <dgm:bulletEnabled val="1"/>
        </dgm:presLayoutVars>
      </dgm:prSet>
      <dgm:spPr/>
    </dgm:pt>
    <dgm:pt modelId="{6F9C1D79-F4EC-46C7-9CCB-BFA2AA20198D}" type="pres">
      <dgm:prSet presAssocID="{6255D1CE-244B-48D4-BD2C-BFE35F8125B2}" presName="spacing" presStyleCnt="0"/>
      <dgm:spPr/>
    </dgm:pt>
    <dgm:pt modelId="{4FB8ECA1-B727-40FD-859F-DBDC3706B23F}" type="pres">
      <dgm:prSet presAssocID="{5960F095-C043-4105-8637-3A4B336B1A9F}" presName="linNode" presStyleCnt="0"/>
      <dgm:spPr/>
    </dgm:pt>
    <dgm:pt modelId="{8921DC77-BDED-414A-9D81-46B1A23684FE}" type="pres">
      <dgm:prSet presAssocID="{5960F095-C043-4105-8637-3A4B336B1A9F}" presName="parentShp" presStyleLbl="node1" presStyleIdx="1" presStyleCnt="2" custScaleX="65743" custScaleY="87793">
        <dgm:presLayoutVars>
          <dgm:bulletEnabled val="1"/>
        </dgm:presLayoutVars>
      </dgm:prSet>
      <dgm:spPr/>
    </dgm:pt>
    <dgm:pt modelId="{17879EFA-1119-4860-B6C7-9CA301627E23}" type="pres">
      <dgm:prSet presAssocID="{5960F095-C043-4105-8637-3A4B336B1A9F}" presName="childShp" presStyleLbl="bgAccFollowNode1" presStyleIdx="1" presStyleCnt="2" custLinFactNeighborX="3970">
        <dgm:presLayoutVars>
          <dgm:bulletEnabled val="1"/>
        </dgm:presLayoutVars>
      </dgm:prSet>
      <dgm:spPr/>
    </dgm:pt>
  </dgm:ptLst>
  <dgm:cxnLst>
    <dgm:cxn modelId="{3F05610C-24E9-4B64-AEC2-90D59CBCFA9B}" srcId="{61E14D38-6E73-43F8-8F05-68EBBD8230D7}" destId="{5960F095-C043-4105-8637-3A4B336B1A9F}" srcOrd="1" destOrd="0" parTransId="{AAF9026F-20F4-4906-A75B-9815657B9CBA}" sibTransId="{69DB1D4D-055C-49F2-803B-D60C6CDF89EC}"/>
    <dgm:cxn modelId="{F5E38112-0F83-4ABF-8805-909E3B0DE034}" type="presOf" srcId="{0D9CA5D9-4EE2-44A2-8B79-5BF63CD20F2A}" destId="{8E253B35-1A73-4F3A-A7BA-F3188153064C}" srcOrd="0" destOrd="2" presId="urn:microsoft.com/office/officeart/2005/8/layout/vList6"/>
    <dgm:cxn modelId="{B59CC915-322F-4EC8-B9F2-4F161E8415F1}" srcId="{5960F095-C043-4105-8637-3A4B336B1A9F}" destId="{0DFD07BA-CD3D-4CE7-9CAB-8088EAC8610F}" srcOrd="2" destOrd="0" parTransId="{88355764-EA73-4E0B-A098-B258E96615E1}" sibTransId="{4EE55A1E-935C-4B51-A52A-BBAE20E893A1}"/>
    <dgm:cxn modelId="{87A01D1B-455D-485E-A316-BF5EDBD18069}" srcId="{61E14D38-6E73-43F8-8F05-68EBBD8230D7}" destId="{01D7F5A2-6865-48A3-B646-BED2F10E7783}" srcOrd="0" destOrd="0" parTransId="{55DAD2FD-59C8-4331-B55E-5E0A3183ADFE}" sibTransId="{6255D1CE-244B-48D4-BD2C-BFE35F8125B2}"/>
    <dgm:cxn modelId="{A1E37D1E-704F-432A-9FC1-5C73AAF18127}" type="presOf" srcId="{EEDC05D5-579C-4329-A30B-1E2EE676BC28}" destId="{8E253B35-1A73-4F3A-A7BA-F3188153064C}" srcOrd="0" destOrd="0" presId="urn:microsoft.com/office/officeart/2005/8/layout/vList6"/>
    <dgm:cxn modelId="{2373891E-D61E-4197-A371-3B778F24D5A9}" type="presOf" srcId="{E26EB0EE-57DF-4386-A1FA-A072625A24E4}" destId="{17879EFA-1119-4860-B6C7-9CA301627E23}" srcOrd="0" destOrd="0" presId="urn:microsoft.com/office/officeart/2005/8/layout/vList6"/>
    <dgm:cxn modelId="{958A772B-990F-49B0-89E7-4A16D5F2E71E}" type="presOf" srcId="{61E14D38-6E73-43F8-8F05-68EBBD8230D7}" destId="{FBB0B554-8557-41C4-968B-758CE041C028}" srcOrd="0" destOrd="0" presId="urn:microsoft.com/office/officeart/2005/8/layout/vList6"/>
    <dgm:cxn modelId="{5C0F7832-C0AA-42F9-9CBB-4143D9133CA4}" srcId="{01D7F5A2-6865-48A3-B646-BED2F10E7783}" destId="{31EAC8F0-ADCA-4CE3-836B-85FD66D0A111}" srcOrd="1" destOrd="0" parTransId="{15E3E1C1-41C0-4D79-8911-F284DDD07AB8}" sibTransId="{1AEB8847-913D-4BFF-A029-E1DD255A47E2}"/>
    <dgm:cxn modelId="{7618883E-1A82-4786-A4C6-313710F4711E}" srcId="{5960F095-C043-4105-8637-3A4B336B1A9F}" destId="{BD27B904-B769-47B7-97B5-7380B4297483}" srcOrd="1" destOrd="0" parTransId="{1583C5DA-7443-4616-8C64-68997BF4BE25}" sibTransId="{E55A4761-5CFF-4DA6-93FB-03174FE31B55}"/>
    <dgm:cxn modelId="{07F87441-9A10-49A7-912B-1FB8755ABAC3}" srcId="{5960F095-C043-4105-8637-3A4B336B1A9F}" destId="{E26EB0EE-57DF-4386-A1FA-A072625A24E4}" srcOrd="0" destOrd="0" parTransId="{4CCFF81A-4C63-43AA-9F5F-6327218C975F}" sibTransId="{ECCADD2C-F0F8-4CB6-971D-E7DB30FB1242}"/>
    <dgm:cxn modelId="{10899F63-C25C-4169-ACF3-21978B487676}" type="presOf" srcId="{01D7F5A2-6865-48A3-B646-BED2F10E7783}" destId="{C1743102-4AC9-4B32-9026-A758B2692257}" srcOrd="0" destOrd="0" presId="urn:microsoft.com/office/officeart/2005/8/layout/vList6"/>
    <dgm:cxn modelId="{EB39467B-EB94-4565-B591-88C50548BA94}" type="presOf" srcId="{31EAC8F0-ADCA-4CE3-836B-85FD66D0A111}" destId="{8E253B35-1A73-4F3A-A7BA-F3188153064C}" srcOrd="0" destOrd="1" presId="urn:microsoft.com/office/officeart/2005/8/layout/vList6"/>
    <dgm:cxn modelId="{BAA7BA7F-7004-4E26-8F4B-959FBF94C64B}" srcId="{01D7F5A2-6865-48A3-B646-BED2F10E7783}" destId="{EEDC05D5-579C-4329-A30B-1E2EE676BC28}" srcOrd="0" destOrd="0" parTransId="{C17FD97F-7FE6-4EDD-9BAE-C86218D10F88}" sibTransId="{F0916AF4-7532-4C9E-BAB1-B23995D565F3}"/>
    <dgm:cxn modelId="{C7FD3E82-BA8F-422D-ACB4-923FA9596B5F}" srcId="{01D7F5A2-6865-48A3-B646-BED2F10E7783}" destId="{0D9CA5D9-4EE2-44A2-8B79-5BF63CD20F2A}" srcOrd="2" destOrd="0" parTransId="{6780E61B-04C8-4CB2-8BA1-BD48A9C3615A}" sibTransId="{8B44A7A4-31E7-4EFF-99FC-7AF1E4AC508E}"/>
    <dgm:cxn modelId="{36BD9BD7-B1C8-4D42-A3C2-7D62B0FDCFFE}" type="presOf" srcId="{5960F095-C043-4105-8637-3A4B336B1A9F}" destId="{8921DC77-BDED-414A-9D81-46B1A23684FE}" srcOrd="0" destOrd="0" presId="urn:microsoft.com/office/officeart/2005/8/layout/vList6"/>
    <dgm:cxn modelId="{07028EDD-18E8-4CA4-8970-D8381E4D755D}" type="presOf" srcId="{BD27B904-B769-47B7-97B5-7380B4297483}" destId="{17879EFA-1119-4860-B6C7-9CA301627E23}" srcOrd="0" destOrd="1" presId="urn:microsoft.com/office/officeart/2005/8/layout/vList6"/>
    <dgm:cxn modelId="{D3C79FF6-3D86-4970-AFCC-D4E0248F2AF9}" type="presOf" srcId="{0DFD07BA-CD3D-4CE7-9CAB-8088EAC8610F}" destId="{17879EFA-1119-4860-B6C7-9CA301627E23}" srcOrd="0" destOrd="2" presId="urn:microsoft.com/office/officeart/2005/8/layout/vList6"/>
    <dgm:cxn modelId="{4411463C-A474-48AA-B918-EACE62BCF8A0}" type="presParOf" srcId="{FBB0B554-8557-41C4-968B-758CE041C028}" destId="{F183E481-F17E-4DFF-8825-BA4880504285}" srcOrd="0" destOrd="0" presId="urn:microsoft.com/office/officeart/2005/8/layout/vList6"/>
    <dgm:cxn modelId="{80DE5618-6BD0-4059-8BFF-4B28A573C738}" type="presParOf" srcId="{F183E481-F17E-4DFF-8825-BA4880504285}" destId="{C1743102-4AC9-4B32-9026-A758B2692257}" srcOrd="0" destOrd="0" presId="urn:microsoft.com/office/officeart/2005/8/layout/vList6"/>
    <dgm:cxn modelId="{FE73B7EA-2C97-4EF9-9D7E-88A7484F1BDB}" type="presParOf" srcId="{F183E481-F17E-4DFF-8825-BA4880504285}" destId="{8E253B35-1A73-4F3A-A7BA-F3188153064C}" srcOrd="1" destOrd="0" presId="urn:microsoft.com/office/officeart/2005/8/layout/vList6"/>
    <dgm:cxn modelId="{3DB5D265-C584-44D2-AE2B-A3D489FD9B45}" type="presParOf" srcId="{FBB0B554-8557-41C4-968B-758CE041C028}" destId="{6F9C1D79-F4EC-46C7-9CCB-BFA2AA20198D}" srcOrd="1" destOrd="0" presId="urn:microsoft.com/office/officeart/2005/8/layout/vList6"/>
    <dgm:cxn modelId="{42BCA383-47EA-4EB5-9DD1-01E27D8778F2}" type="presParOf" srcId="{FBB0B554-8557-41C4-968B-758CE041C028}" destId="{4FB8ECA1-B727-40FD-859F-DBDC3706B23F}" srcOrd="2" destOrd="0" presId="urn:microsoft.com/office/officeart/2005/8/layout/vList6"/>
    <dgm:cxn modelId="{E31C7EB0-8573-41CB-9E4D-77B1152669CB}" type="presParOf" srcId="{4FB8ECA1-B727-40FD-859F-DBDC3706B23F}" destId="{8921DC77-BDED-414A-9D81-46B1A23684FE}" srcOrd="0" destOrd="0" presId="urn:microsoft.com/office/officeart/2005/8/layout/vList6"/>
    <dgm:cxn modelId="{053E7F43-F035-49CE-B8E7-9A8FFE99907C}" type="presParOf" srcId="{4FB8ECA1-B727-40FD-859F-DBDC3706B23F}" destId="{17879EFA-1119-4860-B6C7-9CA301627E23}"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B8399C-42B3-40DE-9D0C-213B045D9444}"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E0FDA4F8-7B93-4704-A4A7-C1F089A641AF}">
      <dgm:prSet phldrT="[Text]"/>
      <dgm:spPr/>
      <dgm:t>
        <a:bodyPr/>
        <a:lstStyle/>
        <a:p>
          <a:r>
            <a:rPr lang="en-US">
              <a:latin typeface="Times New Roman" panose="02020603050405020304" pitchFamily="18" charset="0"/>
              <a:cs typeface="Times New Roman" panose="02020603050405020304" pitchFamily="18" charset="0"/>
            </a:rPr>
            <a:t>Pp </a:t>
          </a:r>
          <a:r>
            <a:rPr lang="en-US" err="1">
              <a:latin typeface="Times New Roman" panose="02020603050405020304" pitchFamily="18" charset="0"/>
              <a:cs typeface="Times New Roman" panose="02020603050405020304" pitchFamily="18" charset="0"/>
            </a:rPr>
            <a:t>thu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thập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tài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endParaRPr lang="en-US">
            <a:latin typeface="Times New Roman" panose="02020603050405020304" pitchFamily="18" charset="0"/>
            <a:cs typeface="Times New Roman" panose="02020603050405020304" pitchFamily="18" charset="0"/>
          </a:endParaRPr>
        </a:p>
      </dgm:t>
    </dgm:pt>
    <dgm:pt modelId="{94B1ADE0-BF5F-420D-B6D4-63542E57617D}" type="parTrans" cxnId="{B5272484-41BA-4A9A-B130-4EA812FBF00B}">
      <dgm:prSet/>
      <dgm:spPr/>
      <dgm:t>
        <a:bodyPr/>
        <a:lstStyle/>
        <a:p>
          <a:endParaRPr lang="en-US">
            <a:latin typeface="Times New Roman" panose="02020603050405020304" pitchFamily="18" charset="0"/>
            <a:cs typeface="Times New Roman" panose="02020603050405020304" pitchFamily="18" charset="0"/>
          </a:endParaRPr>
        </a:p>
      </dgm:t>
    </dgm:pt>
    <dgm:pt modelId="{DA8AE80D-9787-422B-B753-374A01377DB9}" type="sibTrans" cxnId="{B5272484-41BA-4A9A-B130-4EA812FBF00B}">
      <dgm:prSet/>
      <dgm:spPr/>
      <dgm:t>
        <a:bodyPr/>
        <a:lstStyle/>
        <a:p>
          <a:endParaRPr lang="en-US">
            <a:latin typeface="Times New Roman" panose="02020603050405020304" pitchFamily="18" charset="0"/>
            <a:cs typeface="Times New Roman" panose="02020603050405020304" pitchFamily="18" charset="0"/>
          </a:endParaRPr>
        </a:p>
      </dgm:t>
    </dgm:pt>
    <dgm:pt modelId="{D86881CE-BB15-452D-AA36-9C8F6822C924}">
      <dgm:prSet phldrT="[Text]" custT="1"/>
      <dgm:spPr/>
      <dgm:t>
        <a:bodyPr/>
        <a:lstStyle/>
        <a:p>
          <a:pPr algn="just"/>
          <a:r>
            <a:rPr lang="en-US" sz="1650" err="1">
              <a:latin typeface="Times New Roman" panose="02020603050405020304" pitchFamily="18" charset="0"/>
              <a:cs typeface="Times New Roman" panose="02020603050405020304" pitchFamily="18" charset="0"/>
            </a:rPr>
            <a:t>Tài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liệu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địa</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chất</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khu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vực</a:t>
          </a:r>
          <a:r>
            <a:rPr lang="en-US" sz="1650">
              <a:latin typeface="Times New Roman" panose="02020603050405020304" pitchFamily="18" charset="0"/>
              <a:cs typeface="Times New Roman" panose="02020603050405020304" pitchFamily="18" charset="0"/>
            </a:rPr>
            <a:t>.</a:t>
          </a:r>
        </a:p>
      </dgm:t>
    </dgm:pt>
    <dgm:pt modelId="{2BCB8CC9-E42E-4526-8F86-BF17117479C5}" type="parTrans" cxnId="{1E320D4E-4FE4-43F8-80EA-62288C453865}">
      <dgm:prSet/>
      <dgm:spPr/>
      <dgm:t>
        <a:bodyPr/>
        <a:lstStyle/>
        <a:p>
          <a:endParaRPr lang="en-US">
            <a:latin typeface="Times New Roman" panose="02020603050405020304" pitchFamily="18" charset="0"/>
            <a:cs typeface="Times New Roman" panose="02020603050405020304" pitchFamily="18" charset="0"/>
          </a:endParaRPr>
        </a:p>
      </dgm:t>
    </dgm:pt>
    <dgm:pt modelId="{5EE01E50-7298-44F5-A030-C6D45284F5A5}" type="sibTrans" cxnId="{1E320D4E-4FE4-43F8-80EA-62288C453865}">
      <dgm:prSet/>
      <dgm:spPr/>
      <dgm:t>
        <a:bodyPr/>
        <a:lstStyle/>
        <a:p>
          <a:endParaRPr lang="en-US">
            <a:latin typeface="Times New Roman" panose="02020603050405020304" pitchFamily="18" charset="0"/>
            <a:cs typeface="Times New Roman" panose="02020603050405020304" pitchFamily="18" charset="0"/>
          </a:endParaRPr>
        </a:p>
      </dgm:t>
    </dgm:pt>
    <dgm:pt modelId="{28FC4781-BC27-478D-8061-9908963747D3}">
      <dgm:prSet phldrT="[Text]" custT="1"/>
      <dgm:spPr/>
      <dgm:t>
        <a:bodyPr/>
        <a:lstStyle/>
        <a:p>
          <a:pPr algn="just"/>
          <a:r>
            <a:rPr lang="en-US" sz="1650" err="1">
              <a:latin typeface="Times New Roman" panose="02020603050405020304" pitchFamily="18" charset="0"/>
              <a:cs typeface="Times New Roman" panose="02020603050405020304" pitchFamily="18" charset="0"/>
            </a:rPr>
            <a:t>Tài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liệu</a:t>
          </a:r>
          <a:r>
            <a:rPr lang="en-US" sz="1650">
              <a:latin typeface="Times New Roman" panose="02020603050405020304" pitchFamily="18" charset="0"/>
              <a:cs typeface="Times New Roman" panose="02020603050405020304" pitchFamily="18" charset="0"/>
            </a:rPr>
            <a:t> Pp </a:t>
          </a:r>
          <a:r>
            <a:rPr lang="en-US" sz="1650" err="1">
              <a:latin typeface="Times New Roman" panose="02020603050405020304" pitchFamily="18" charset="0"/>
              <a:cs typeface="Times New Roman" panose="02020603050405020304" pitchFamily="18" charset="0"/>
            </a:rPr>
            <a:t>rừng</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ngẫu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nhiên</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và</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hồi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quy</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nhị</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phân</a:t>
          </a:r>
          <a:r>
            <a:rPr lang="en-US" sz="1650">
              <a:latin typeface="Times New Roman" panose="02020603050405020304" pitchFamily="18" charset="0"/>
              <a:cs typeface="Times New Roman" panose="02020603050405020304" pitchFamily="18" charset="0"/>
            </a:rPr>
            <a:t> logistic.</a:t>
          </a:r>
        </a:p>
      </dgm:t>
    </dgm:pt>
    <dgm:pt modelId="{C0C8A3C6-48BC-4C49-BC52-754CC941F95D}" type="parTrans" cxnId="{B7AE3133-A65B-4FCB-B459-644CE3C0F2C3}">
      <dgm:prSet/>
      <dgm:spPr/>
      <dgm:t>
        <a:bodyPr/>
        <a:lstStyle/>
        <a:p>
          <a:endParaRPr lang="en-US">
            <a:latin typeface="Times New Roman" panose="02020603050405020304" pitchFamily="18" charset="0"/>
            <a:cs typeface="Times New Roman" panose="02020603050405020304" pitchFamily="18" charset="0"/>
          </a:endParaRPr>
        </a:p>
      </dgm:t>
    </dgm:pt>
    <dgm:pt modelId="{896F548F-20F0-493E-AC0F-76CE518A01E8}" type="sibTrans" cxnId="{B7AE3133-A65B-4FCB-B459-644CE3C0F2C3}">
      <dgm:prSet/>
      <dgm:spPr/>
      <dgm:t>
        <a:bodyPr/>
        <a:lstStyle/>
        <a:p>
          <a:endParaRPr lang="en-US">
            <a:latin typeface="Times New Roman" panose="02020603050405020304" pitchFamily="18" charset="0"/>
            <a:cs typeface="Times New Roman" panose="02020603050405020304" pitchFamily="18" charset="0"/>
          </a:endParaRPr>
        </a:p>
      </dgm:t>
    </dgm:pt>
    <dgm:pt modelId="{D681011E-766A-4BDC-80A9-3A47CD50C8CD}">
      <dgm:prSet phldrT="[Text]"/>
      <dgm:spPr/>
      <dgm:t>
        <a:bodyPr/>
        <a:lstStyle/>
        <a:p>
          <a:r>
            <a:rPr lang="en-US">
              <a:latin typeface="Times New Roman" panose="02020603050405020304" pitchFamily="18" charset="0"/>
              <a:cs typeface="Times New Roman" panose="02020603050405020304" pitchFamily="18" charset="0"/>
            </a:rPr>
            <a:t>Pp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endParaRPr lang="en-US">
            <a:latin typeface="Times New Roman" panose="02020603050405020304" pitchFamily="18" charset="0"/>
            <a:cs typeface="Times New Roman" panose="02020603050405020304" pitchFamily="18" charset="0"/>
          </a:endParaRPr>
        </a:p>
      </dgm:t>
    </dgm:pt>
    <dgm:pt modelId="{AF295FF5-EDAF-41F2-B0C7-75A496BBEC39}" type="parTrans" cxnId="{22442EEF-5C86-4E40-8A1C-EC3CCA3E386B}">
      <dgm:prSet/>
      <dgm:spPr/>
      <dgm:t>
        <a:bodyPr/>
        <a:lstStyle/>
        <a:p>
          <a:endParaRPr lang="en-US">
            <a:latin typeface="Times New Roman" panose="02020603050405020304" pitchFamily="18" charset="0"/>
            <a:cs typeface="Times New Roman" panose="02020603050405020304" pitchFamily="18" charset="0"/>
          </a:endParaRPr>
        </a:p>
      </dgm:t>
    </dgm:pt>
    <dgm:pt modelId="{F50C9577-3A39-4044-B8B0-04F957D204A3}" type="sibTrans" cxnId="{22442EEF-5C86-4E40-8A1C-EC3CCA3E386B}">
      <dgm:prSet/>
      <dgm:spPr/>
      <dgm:t>
        <a:bodyPr/>
        <a:lstStyle/>
        <a:p>
          <a:endParaRPr lang="en-US">
            <a:latin typeface="Times New Roman" panose="02020603050405020304" pitchFamily="18" charset="0"/>
            <a:cs typeface="Times New Roman" panose="02020603050405020304" pitchFamily="18" charset="0"/>
          </a:endParaRPr>
        </a:p>
      </dgm:t>
    </dgm:pt>
    <dgm:pt modelId="{12F6EA86-23DF-44F2-8D96-EE64857C16BF}">
      <dgm:prSet phldrT="[Text]" custT="1"/>
      <dgm:spPr/>
      <dgm:t>
        <a:bodyPr/>
        <a:lstStyle/>
        <a:p>
          <a:pPr algn="just"/>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quét</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siêu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phổ</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bằng</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Hyspex</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SWIR</a:t>
          </a:r>
          <a:r>
            <a:rPr lang="en-US" sz="1650">
              <a:latin typeface="Times New Roman" panose="02020603050405020304" pitchFamily="18" charset="0"/>
              <a:cs typeface="Times New Roman" panose="02020603050405020304" pitchFamily="18" charset="0"/>
            </a:rPr>
            <a:t> – 384.</a:t>
          </a:r>
        </a:p>
      </dgm:t>
    </dgm:pt>
    <dgm:pt modelId="{53911B8E-53AE-4C64-8EB9-745069378BA9}" type="parTrans" cxnId="{0D07FE1F-5010-4480-B337-72B9D58EDA89}">
      <dgm:prSet/>
      <dgm:spPr/>
      <dgm:t>
        <a:bodyPr/>
        <a:lstStyle/>
        <a:p>
          <a:endParaRPr lang="en-US">
            <a:latin typeface="Times New Roman" panose="02020603050405020304" pitchFamily="18" charset="0"/>
            <a:cs typeface="Times New Roman" panose="02020603050405020304" pitchFamily="18" charset="0"/>
          </a:endParaRPr>
        </a:p>
      </dgm:t>
    </dgm:pt>
    <dgm:pt modelId="{2FED7886-C721-4C29-86C7-CFF8DF77A2E3}" type="sibTrans" cxnId="{0D07FE1F-5010-4480-B337-72B9D58EDA89}">
      <dgm:prSet/>
      <dgm:spPr/>
      <dgm:t>
        <a:bodyPr/>
        <a:lstStyle/>
        <a:p>
          <a:endParaRPr lang="en-US">
            <a:latin typeface="Times New Roman" panose="02020603050405020304" pitchFamily="18" charset="0"/>
            <a:cs typeface="Times New Roman" panose="02020603050405020304" pitchFamily="18" charset="0"/>
          </a:endParaRPr>
        </a:p>
      </dgm:t>
    </dgm:pt>
    <dgm:pt modelId="{6889F769-8C92-432C-9132-DBE6FE237B9A}">
      <dgm:prSet phldrT="[Text]" custT="1"/>
      <dgm:spPr/>
      <dgm:t>
        <a:bodyPr/>
        <a:lstStyle/>
        <a:p>
          <a:pPr algn="just"/>
          <a:endParaRPr lang="en-US" sz="1650">
            <a:latin typeface="Times New Roman" panose="02020603050405020304" pitchFamily="18" charset="0"/>
            <a:cs typeface="Times New Roman" panose="02020603050405020304" pitchFamily="18" charset="0"/>
          </a:endParaRPr>
        </a:p>
      </dgm:t>
    </dgm:pt>
    <dgm:pt modelId="{55581F92-CD0A-46F0-8C5E-44389CB6288C}" type="parTrans" cxnId="{D6052C4B-5FC3-42B6-89AE-869BE6D4F420}">
      <dgm:prSet/>
      <dgm:spPr/>
      <dgm:t>
        <a:bodyPr/>
        <a:lstStyle/>
        <a:p>
          <a:endParaRPr lang="en-US">
            <a:latin typeface="Times New Roman" panose="02020603050405020304" pitchFamily="18" charset="0"/>
            <a:cs typeface="Times New Roman" panose="02020603050405020304" pitchFamily="18" charset="0"/>
          </a:endParaRPr>
        </a:p>
      </dgm:t>
    </dgm:pt>
    <dgm:pt modelId="{EA6D6BF2-DCE2-4C8B-BCB8-45D041F6029F}" type="sibTrans" cxnId="{D6052C4B-5FC3-42B6-89AE-869BE6D4F420}">
      <dgm:prSet/>
      <dgm:spPr/>
      <dgm:t>
        <a:bodyPr/>
        <a:lstStyle/>
        <a:p>
          <a:endParaRPr lang="en-US">
            <a:latin typeface="Times New Roman" panose="02020603050405020304" pitchFamily="18" charset="0"/>
            <a:cs typeface="Times New Roman" panose="02020603050405020304" pitchFamily="18" charset="0"/>
          </a:endParaRPr>
        </a:p>
      </dgm:t>
    </dgm:pt>
    <dgm:pt modelId="{41FAE3DA-4C05-4839-9329-DF2D9074AB7B}">
      <dgm:prSet phldrT="[Text]"/>
      <dgm:spPr/>
      <dgm:t>
        <a:bodyPr/>
        <a:lstStyle/>
        <a:p>
          <a:r>
            <a:rPr lang="en-US">
              <a:latin typeface="Times New Roman" panose="02020603050405020304" pitchFamily="18" charset="0"/>
              <a:cs typeface="Times New Roman" panose="02020603050405020304" pitchFamily="18" charset="0"/>
            </a:rPr>
            <a:t>Pp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endParaRPr lang="en-US">
            <a:latin typeface="Times New Roman" panose="02020603050405020304" pitchFamily="18" charset="0"/>
            <a:cs typeface="Times New Roman" panose="02020603050405020304" pitchFamily="18" charset="0"/>
          </a:endParaRPr>
        </a:p>
      </dgm:t>
    </dgm:pt>
    <dgm:pt modelId="{DBE3172E-8813-43B6-B0F7-5C4EBB0ED546}" type="parTrans" cxnId="{B8698E43-9A63-4446-9CA6-F2727339292C}">
      <dgm:prSet/>
      <dgm:spPr/>
      <dgm:t>
        <a:bodyPr/>
        <a:lstStyle/>
        <a:p>
          <a:endParaRPr lang="en-US">
            <a:latin typeface="Times New Roman" panose="02020603050405020304" pitchFamily="18" charset="0"/>
            <a:cs typeface="Times New Roman" panose="02020603050405020304" pitchFamily="18" charset="0"/>
          </a:endParaRPr>
        </a:p>
      </dgm:t>
    </dgm:pt>
    <dgm:pt modelId="{83DBD7B8-5107-4B09-AEB0-D77C2E565F48}" type="sibTrans" cxnId="{B8698E43-9A63-4446-9CA6-F2727339292C}">
      <dgm:prSet/>
      <dgm:spPr/>
      <dgm:t>
        <a:bodyPr/>
        <a:lstStyle/>
        <a:p>
          <a:endParaRPr lang="en-US">
            <a:latin typeface="Times New Roman" panose="02020603050405020304" pitchFamily="18" charset="0"/>
            <a:cs typeface="Times New Roman" panose="02020603050405020304" pitchFamily="18" charset="0"/>
          </a:endParaRPr>
        </a:p>
      </dgm:t>
    </dgm:pt>
    <dgm:pt modelId="{C5BCF3F8-F538-4889-BE7E-4514868167AF}">
      <dgm:prSet phldrT="[Text]" custT="1"/>
      <dgm:spPr/>
      <dgm:t>
        <a:bodyPr/>
        <a:lstStyle/>
        <a:p>
          <a:r>
            <a:rPr lang="en-US" sz="1650">
              <a:latin typeface="Times New Roman" panose="02020603050405020304" pitchFamily="18" charset="0"/>
              <a:cs typeface="Times New Roman" panose="02020603050405020304" pitchFamily="18" charset="0"/>
            </a:rPr>
            <a:t>Đăng </a:t>
          </a:r>
          <a:r>
            <a:rPr lang="en-US" sz="1650" err="1">
              <a:latin typeface="Times New Roman" panose="02020603050405020304" pitchFamily="18" charset="0"/>
              <a:cs typeface="Times New Roman" panose="02020603050405020304" pitchFamily="18" charset="0"/>
            </a:rPr>
            <a:t>kí</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hệ</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tọa</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độ</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và</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tham</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chiếu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địa</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lý</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a:latin typeface="Times New Roman" panose="02020603050405020304" pitchFamily="18" charset="0"/>
              <a:cs typeface="Times New Roman" panose="02020603050405020304" pitchFamily="18" charset="0"/>
              <a:sym typeface="Wingdings" panose="05000000000000000000" pitchFamily="2" charset="2"/>
            </a:rPr>
            <a:t> ArcGIS</a:t>
          </a:r>
          <a:endParaRPr lang="en-US" sz="1650">
            <a:latin typeface="Times New Roman" panose="02020603050405020304" pitchFamily="18" charset="0"/>
            <a:cs typeface="Times New Roman" panose="02020603050405020304" pitchFamily="18" charset="0"/>
          </a:endParaRPr>
        </a:p>
      </dgm:t>
    </dgm:pt>
    <dgm:pt modelId="{9DB0E392-2A7A-43D8-8F81-8C372C21ABD1}" type="parTrans" cxnId="{B17992E1-1378-4771-90C7-07172AF8618D}">
      <dgm:prSet/>
      <dgm:spPr/>
      <dgm:t>
        <a:bodyPr/>
        <a:lstStyle/>
        <a:p>
          <a:endParaRPr lang="en-US">
            <a:latin typeface="Times New Roman" panose="02020603050405020304" pitchFamily="18" charset="0"/>
            <a:cs typeface="Times New Roman" panose="02020603050405020304" pitchFamily="18" charset="0"/>
          </a:endParaRPr>
        </a:p>
      </dgm:t>
    </dgm:pt>
    <dgm:pt modelId="{C59896E5-D148-4868-98A4-E40FB83D9B76}" type="sibTrans" cxnId="{B17992E1-1378-4771-90C7-07172AF8618D}">
      <dgm:prSet/>
      <dgm:spPr/>
      <dgm:t>
        <a:bodyPr/>
        <a:lstStyle/>
        <a:p>
          <a:endParaRPr lang="en-US">
            <a:latin typeface="Times New Roman" panose="02020603050405020304" pitchFamily="18" charset="0"/>
            <a:cs typeface="Times New Roman" panose="02020603050405020304" pitchFamily="18" charset="0"/>
          </a:endParaRPr>
        </a:p>
      </dgm:t>
    </dgm:pt>
    <dgm:pt modelId="{B1A94C38-D9F8-4E54-AF7E-4DE76CFBCFF7}">
      <dgm:prSet phldrT="[Text]" custT="1"/>
      <dgm:spPr/>
      <dgm:t>
        <a:bodyPr/>
        <a:lstStyle/>
        <a:p>
          <a:r>
            <a:rPr lang="en-US" sz="1650" err="1">
              <a:latin typeface="Times New Roman" panose="02020603050405020304" pitchFamily="18" charset="0"/>
              <a:cs typeface="Times New Roman" panose="02020603050405020304" pitchFamily="18" charset="0"/>
            </a:rPr>
            <a:t>Hợp</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nhất</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phân</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loại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và</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đám</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mây</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điểm</a:t>
          </a:r>
          <a:r>
            <a:rPr lang="en-US" sz="1650">
              <a:latin typeface="Times New Roman" panose="02020603050405020304" pitchFamily="18" charset="0"/>
              <a:cs typeface="Times New Roman" panose="02020603050405020304" pitchFamily="18" charset="0"/>
            </a:rPr>
            <a:t> </a:t>
          </a:r>
          <a:r>
            <a:rPr lang="en-US" sz="1650">
              <a:latin typeface="Times New Roman" panose="02020603050405020304" pitchFamily="18" charset="0"/>
              <a:cs typeface="Times New Roman" panose="02020603050405020304" pitchFamily="18" charset="0"/>
              <a:sym typeface="Wingdings" panose="05000000000000000000" pitchFamily="2" charset="2"/>
            </a:rPr>
            <a:t> Autodesk </a:t>
          </a:r>
          <a:r>
            <a:rPr lang="en-US" sz="1650" err="1">
              <a:latin typeface="Times New Roman" panose="02020603050405020304" pitchFamily="18" charset="0"/>
              <a:cs typeface="Times New Roman" panose="02020603050405020304" pitchFamily="18" charset="0"/>
              <a:sym typeface="Wingdings" panose="05000000000000000000" pitchFamily="2" charset="2"/>
            </a:rPr>
            <a:t>3ds</a:t>
          </a:r>
          <a:r>
            <a:rPr lang="en-US" sz="1650">
              <a:latin typeface="Times New Roman" panose="02020603050405020304" pitchFamily="18" charset="0"/>
              <a:cs typeface="Times New Roman" panose="02020603050405020304" pitchFamily="18" charset="0"/>
              <a:sym typeface="Wingdings" panose="05000000000000000000" pitchFamily="2" charset="2"/>
            </a:rPr>
            <a:t> Max.</a:t>
          </a:r>
          <a:endParaRPr lang="en-US" sz="1650">
            <a:latin typeface="Times New Roman" panose="02020603050405020304" pitchFamily="18" charset="0"/>
            <a:cs typeface="Times New Roman" panose="02020603050405020304" pitchFamily="18" charset="0"/>
          </a:endParaRPr>
        </a:p>
      </dgm:t>
    </dgm:pt>
    <dgm:pt modelId="{1B146BDA-40A6-4218-ADA5-C71BB60E62A0}" type="parTrans" cxnId="{DE5309D5-2E95-413D-9D99-A1E1293050A9}">
      <dgm:prSet/>
      <dgm:spPr/>
      <dgm:t>
        <a:bodyPr/>
        <a:lstStyle/>
        <a:p>
          <a:endParaRPr lang="en-US">
            <a:latin typeface="Times New Roman" panose="02020603050405020304" pitchFamily="18" charset="0"/>
            <a:cs typeface="Times New Roman" panose="02020603050405020304" pitchFamily="18" charset="0"/>
          </a:endParaRPr>
        </a:p>
      </dgm:t>
    </dgm:pt>
    <dgm:pt modelId="{97EC9493-B309-4217-B595-7D6488C84320}" type="sibTrans" cxnId="{DE5309D5-2E95-413D-9D99-A1E1293050A9}">
      <dgm:prSet/>
      <dgm:spPr/>
      <dgm:t>
        <a:bodyPr/>
        <a:lstStyle/>
        <a:p>
          <a:endParaRPr lang="en-US">
            <a:latin typeface="Times New Roman" panose="02020603050405020304" pitchFamily="18" charset="0"/>
            <a:cs typeface="Times New Roman" panose="02020603050405020304" pitchFamily="18" charset="0"/>
          </a:endParaRPr>
        </a:p>
      </dgm:t>
    </dgm:pt>
    <dgm:pt modelId="{C65E48DD-51F8-4567-9B5A-BF7E8768C9BF}">
      <dgm:prSet/>
      <dgm:spPr/>
      <dgm:t>
        <a:bodyPr/>
        <a:lstStyle/>
        <a:p>
          <a:r>
            <a:rPr lang="en-US">
              <a:latin typeface="Times New Roman" panose="02020603050405020304" pitchFamily="18" charset="0"/>
              <a:cs typeface="Times New Roman" panose="02020603050405020304" pitchFamily="18" charset="0"/>
            </a:rPr>
            <a:t>Pp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endParaRPr lang="en-US">
            <a:latin typeface="Times New Roman" panose="02020603050405020304" pitchFamily="18" charset="0"/>
            <a:cs typeface="Times New Roman" panose="02020603050405020304" pitchFamily="18" charset="0"/>
          </a:endParaRPr>
        </a:p>
      </dgm:t>
    </dgm:pt>
    <dgm:pt modelId="{5091FD32-7146-49C6-B71A-53964B06D311}" type="parTrans" cxnId="{0881FEBD-2B1B-4F50-BEAA-B35EC1F04AFD}">
      <dgm:prSet/>
      <dgm:spPr/>
      <dgm:t>
        <a:bodyPr/>
        <a:lstStyle/>
        <a:p>
          <a:endParaRPr lang="en-US">
            <a:latin typeface="Times New Roman" panose="02020603050405020304" pitchFamily="18" charset="0"/>
            <a:cs typeface="Times New Roman" panose="02020603050405020304" pitchFamily="18" charset="0"/>
          </a:endParaRPr>
        </a:p>
      </dgm:t>
    </dgm:pt>
    <dgm:pt modelId="{8F2B17E6-6C01-45C1-8F76-761A7B6869B3}" type="sibTrans" cxnId="{0881FEBD-2B1B-4F50-BEAA-B35EC1F04AFD}">
      <dgm:prSet/>
      <dgm:spPr/>
      <dgm:t>
        <a:bodyPr/>
        <a:lstStyle/>
        <a:p>
          <a:endParaRPr lang="en-US">
            <a:latin typeface="Times New Roman" panose="02020603050405020304" pitchFamily="18" charset="0"/>
            <a:cs typeface="Times New Roman" panose="02020603050405020304" pitchFamily="18" charset="0"/>
          </a:endParaRPr>
        </a:p>
      </dgm:t>
    </dgm:pt>
    <dgm:pt modelId="{C306D690-4F14-4CF2-8EBE-4C498E6CB928}">
      <dgm:prSet phldrT="[Text]" custT="1"/>
      <dgm:spPr/>
      <dgm:t>
        <a:bodyPr/>
        <a:lstStyle/>
        <a:p>
          <a:pPr algn="just"/>
          <a:r>
            <a:rPr lang="en-US" sz="1650" err="1">
              <a:latin typeface="Times New Roman" panose="02020603050405020304" pitchFamily="18" charset="0"/>
              <a:cs typeface="Times New Roman" panose="02020603050405020304" pitchFamily="18" charset="0"/>
            </a:rPr>
            <a:t>Tài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liệu</a:t>
          </a:r>
          <a:r>
            <a:rPr lang="en-US" sz="1650">
              <a:latin typeface="Times New Roman" panose="02020603050405020304" pitchFamily="18" charset="0"/>
              <a:cs typeface="Times New Roman" panose="02020603050405020304" pitchFamily="18" charset="0"/>
            </a:rPr>
            <a:t> UAV</a:t>
          </a:r>
        </a:p>
      </dgm:t>
    </dgm:pt>
    <dgm:pt modelId="{53BCF6DA-6EA3-414A-A21C-17A6DEA534D7}" type="parTrans" cxnId="{03734206-EB84-4B5B-9525-F08569E12BC2}">
      <dgm:prSet/>
      <dgm:spPr/>
      <dgm:t>
        <a:bodyPr/>
        <a:lstStyle/>
        <a:p>
          <a:endParaRPr lang="en-US">
            <a:latin typeface="Times New Roman" panose="02020603050405020304" pitchFamily="18" charset="0"/>
            <a:cs typeface="Times New Roman" panose="02020603050405020304" pitchFamily="18" charset="0"/>
          </a:endParaRPr>
        </a:p>
      </dgm:t>
    </dgm:pt>
    <dgm:pt modelId="{617F1D32-508C-4EB3-94D5-187F8FA0AD99}" type="sibTrans" cxnId="{03734206-EB84-4B5B-9525-F08569E12BC2}">
      <dgm:prSet/>
      <dgm:spPr/>
      <dgm:t>
        <a:bodyPr/>
        <a:lstStyle/>
        <a:p>
          <a:endParaRPr lang="en-US">
            <a:latin typeface="Times New Roman" panose="02020603050405020304" pitchFamily="18" charset="0"/>
            <a:cs typeface="Times New Roman" panose="02020603050405020304" pitchFamily="18" charset="0"/>
          </a:endParaRPr>
        </a:p>
      </dgm:t>
    </dgm:pt>
    <dgm:pt modelId="{C291F7F3-69A9-4164-9784-A06F88B4EC77}">
      <dgm:prSet phldrT="[Text]" custT="1"/>
      <dgm:spPr/>
      <dgm:t>
        <a:bodyPr/>
        <a:lstStyle/>
        <a:p>
          <a:pPr algn="just"/>
          <a:r>
            <a:rPr lang="en-US" sz="1650" err="1">
              <a:latin typeface="Times New Roman" panose="02020603050405020304" pitchFamily="18" charset="0"/>
              <a:cs typeface="Times New Roman" panose="02020603050405020304" pitchFamily="18" charset="0"/>
            </a:rPr>
            <a:t>Dữ</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liệu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từ</a:t>
          </a:r>
          <a:r>
            <a:rPr lang="en-US" sz="1650">
              <a:latin typeface="Times New Roman" panose="02020603050405020304" pitchFamily="18" charset="0"/>
              <a:cs typeface="Times New Roman" panose="02020603050405020304" pitchFamily="18" charset="0"/>
            </a:rPr>
            <a:t> UAV Phantom 4 Pro+. </a:t>
          </a:r>
        </a:p>
      </dgm:t>
    </dgm:pt>
    <dgm:pt modelId="{93184BC0-3115-4FEA-85AD-A7FEE2834EF5}" type="parTrans" cxnId="{D2E1E8E0-A37A-41A9-8794-0B5B2FC614A2}">
      <dgm:prSet/>
      <dgm:spPr/>
      <dgm:t>
        <a:bodyPr/>
        <a:lstStyle/>
        <a:p>
          <a:endParaRPr lang="en-US"/>
        </a:p>
      </dgm:t>
    </dgm:pt>
    <dgm:pt modelId="{E85D5B11-57B0-4A1D-BAF2-83F45206376C}" type="sibTrans" cxnId="{D2E1E8E0-A37A-41A9-8794-0B5B2FC614A2}">
      <dgm:prSet/>
      <dgm:spPr/>
      <dgm:t>
        <a:bodyPr/>
        <a:lstStyle/>
        <a:p>
          <a:endParaRPr lang="en-US"/>
        </a:p>
      </dgm:t>
    </dgm:pt>
    <dgm:pt modelId="{C95AA278-D1BF-40A3-8F61-9D4950411F13}">
      <dgm:prSet custT="1"/>
      <dgm:spPr/>
      <dgm:t>
        <a:bodyPr/>
        <a:lstStyle/>
        <a:p>
          <a:pPr algn="just"/>
          <a:r>
            <a:rPr lang="en-US" sz="1650" err="1">
              <a:latin typeface="Times New Roman" panose="02020603050405020304" pitchFamily="18" charset="0"/>
              <a:cs typeface="Times New Roman" panose="02020603050405020304" pitchFamily="18" charset="0"/>
            </a:rPr>
            <a:t>Phân</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loại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siêu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phổ</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bằng</a:t>
          </a:r>
          <a:r>
            <a:rPr lang="en-US" sz="1650">
              <a:latin typeface="Times New Roman" panose="02020603050405020304" pitchFamily="18" charset="0"/>
              <a:cs typeface="Times New Roman" panose="02020603050405020304" pitchFamily="18" charset="0"/>
            </a:rPr>
            <a:t> pp </a:t>
          </a:r>
          <a:r>
            <a:rPr lang="en-US" sz="1650" err="1">
              <a:latin typeface="Times New Roman" panose="02020603050405020304" pitchFamily="18" charset="0"/>
              <a:cs typeface="Times New Roman" panose="02020603050405020304" pitchFamily="18" charset="0"/>
            </a:rPr>
            <a:t>rừng</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ngẫu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nhiên</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và</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hồi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quy</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nhị</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phân</a:t>
          </a:r>
          <a:r>
            <a:rPr lang="en-US" sz="1650">
              <a:latin typeface="Times New Roman" panose="02020603050405020304" pitchFamily="18" charset="0"/>
              <a:cs typeface="Times New Roman" panose="02020603050405020304" pitchFamily="18" charset="0"/>
            </a:rPr>
            <a:t> logistic </a:t>
          </a:r>
          <a:r>
            <a:rPr lang="en-US" sz="1650">
              <a:latin typeface="Times New Roman" panose="02020603050405020304" pitchFamily="18" charset="0"/>
              <a:cs typeface="Times New Roman" panose="02020603050405020304" pitchFamily="18" charset="0"/>
              <a:sym typeface="Wingdings" panose="05000000000000000000" pitchFamily="2" charset="2"/>
            </a:rPr>
            <a:t> ENVI, SPSS, R</a:t>
          </a:r>
          <a:endParaRPr lang="en-US" sz="1650">
            <a:latin typeface="Times New Roman" panose="02020603050405020304" pitchFamily="18" charset="0"/>
            <a:cs typeface="Times New Roman" panose="02020603050405020304" pitchFamily="18" charset="0"/>
          </a:endParaRPr>
        </a:p>
      </dgm:t>
    </dgm:pt>
    <dgm:pt modelId="{A699ABFA-58D5-4031-BA15-92E7D3A9ED5E}" type="parTrans" cxnId="{60207DC1-DE27-40AF-8F39-AF93824B1D28}">
      <dgm:prSet/>
      <dgm:spPr/>
      <dgm:t>
        <a:bodyPr/>
        <a:lstStyle/>
        <a:p>
          <a:endParaRPr lang="en-US"/>
        </a:p>
      </dgm:t>
    </dgm:pt>
    <dgm:pt modelId="{95C5DB9F-924A-4DCB-9AEC-B850B9986148}" type="sibTrans" cxnId="{60207DC1-DE27-40AF-8F39-AF93824B1D28}">
      <dgm:prSet/>
      <dgm:spPr/>
      <dgm:t>
        <a:bodyPr/>
        <a:lstStyle/>
        <a:p>
          <a:endParaRPr lang="en-US"/>
        </a:p>
      </dgm:t>
    </dgm:pt>
    <dgm:pt modelId="{32A2990A-D07E-47C6-B547-8569734C845B}">
      <dgm:prSet custT="1"/>
      <dgm:spPr/>
      <dgm:t>
        <a:bodyPr/>
        <a:lstStyle/>
        <a:p>
          <a:pPr algn="just"/>
          <a:endParaRPr lang="en-US" sz="1650">
            <a:latin typeface="Times New Roman" panose="02020603050405020304" pitchFamily="18" charset="0"/>
            <a:cs typeface="Times New Roman" panose="02020603050405020304" pitchFamily="18" charset="0"/>
          </a:endParaRPr>
        </a:p>
      </dgm:t>
    </dgm:pt>
    <dgm:pt modelId="{34B8200A-FFFE-4F51-AF6F-4C2ED3CAC09C}" type="parTrans" cxnId="{CD1907AE-5B9B-4E96-9427-B3116449B76D}">
      <dgm:prSet/>
      <dgm:spPr/>
      <dgm:t>
        <a:bodyPr/>
        <a:lstStyle/>
        <a:p>
          <a:endParaRPr lang="en-US"/>
        </a:p>
      </dgm:t>
    </dgm:pt>
    <dgm:pt modelId="{65B85720-3828-4B71-A2BE-ECF1E71DDA16}" type="sibTrans" cxnId="{CD1907AE-5B9B-4E96-9427-B3116449B76D}">
      <dgm:prSet/>
      <dgm:spPr/>
      <dgm:t>
        <a:bodyPr/>
        <a:lstStyle/>
        <a:p>
          <a:endParaRPr lang="en-US"/>
        </a:p>
      </dgm:t>
    </dgm:pt>
    <dgm:pt modelId="{D7E0E344-6E4E-432C-A2BD-230FD17B3D6B}">
      <dgm:prSet custT="1"/>
      <dgm:spPr/>
      <dgm:t>
        <a:bodyPr/>
        <a:lstStyle/>
        <a:p>
          <a:pPr algn="just"/>
          <a:r>
            <a:rPr lang="en-US" sz="1650" err="1">
              <a:latin typeface="Times New Roman" panose="02020603050405020304" pitchFamily="18" charset="0"/>
              <a:cs typeface="Times New Roman" panose="02020603050405020304" pitchFamily="18" charset="0"/>
            </a:rPr>
            <a:t>Tạo</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DEM,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trực</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giao</a:t>
          </a:r>
          <a:r>
            <a:rPr lang="en-US" sz="1650">
              <a:latin typeface="Times New Roman" panose="02020603050405020304" pitchFamily="18" charset="0"/>
              <a:cs typeface="Times New Roman" panose="02020603050405020304" pitchFamily="18" charset="0"/>
            </a:rPr>
            <a:t> </a:t>
          </a:r>
          <a:r>
            <a:rPr lang="en-US" sz="1650">
              <a:latin typeface="Times New Roman" panose="02020603050405020304" pitchFamily="18" charset="0"/>
              <a:cs typeface="Times New Roman" panose="02020603050405020304" pitchFamily="18" charset="0"/>
              <a:sym typeface="Wingdings" panose="05000000000000000000" pitchFamily="2" charset="2"/>
            </a:rPr>
            <a:t> </a:t>
          </a:r>
          <a:r>
            <a:rPr lang="en-US" sz="1650" err="1">
              <a:latin typeface="Times New Roman" panose="02020603050405020304" pitchFamily="18" charset="0"/>
              <a:cs typeface="Times New Roman" panose="02020603050405020304" pitchFamily="18" charset="0"/>
              <a:sym typeface="Wingdings" panose="05000000000000000000" pitchFamily="2" charset="2"/>
            </a:rPr>
            <a:t>Agisoft</a:t>
          </a:r>
          <a:r>
            <a:rPr lang="en-US" sz="1650">
              <a:latin typeface="Times New Roman" panose="02020603050405020304" pitchFamily="18" charset="0"/>
              <a:cs typeface="Times New Roman" panose="02020603050405020304" pitchFamily="18" charset="0"/>
              <a:sym typeface="Wingdings" panose="05000000000000000000" pitchFamily="2" charset="2"/>
            </a:rPr>
            <a:t> </a:t>
          </a:r>
          <a:r>
            <a:rPr lang="en-US" sz="1650" err="1">
              <a:latin typeface="Times New Roman" panose="02020603050405020304" pitchFamily="18" charset="0"/>
              <a:cs typeface="Times New Roman" panose="02020603050405020304" pitchFamily="18" charset="0"/>
              <a:sym typeface="Wingdings" panose="05000000000000000000" pitchFamily="2" charset="2"/>
            </a:rPr>
            <a:t>PhotoScan</a:t>
          </a:r>
          <a:endParaRPr lang="en-US" sz="1650">
            <a:latin typeface="Times New Roman" panose="02020603050405020304" pitchFamily="18" charset="0"/>
            <a:cs typeface="Times New Roman" panose="02020603050405020304" pitchFamily="18" charset="0"/>
          </a:endParaRPr>
        </a:p>
      </dgm:t>
    </dgm:pt>
    <dgm:pt modelId="{46BEA428-9DB0-43A4-A30C-3AECAB90C058}" type="parTrans" cxnId="{10366AF1-90DC-42E5-81BA-7761A4140449}">
      <dgm:prSet/>
      <dgm:spPr/>
      <dgm:t>
        <a:bodyPr/>
        <a:lstStyle/>
        <a:p>
          <a:endParaRPr lang="en-US"/>
        </a:p>
      </dgm:t>
    </dgm:pt>
    <dgm:pt modelId="{243F0A89-B049-4F05-98CB-676F7E0DA7B4}" type="sibTrans" cxnId="{10366AF1-90DC-42E5-81BA-7761A4140449}">
      <dgm:prSet/>
      <dgm:spPr/>
      <dgm:t>
        <a:bodyPr/>
        <a:lstStyle/>
        <a:p>
          <a:endParaRPr lang="en-US"/>
        </a:p>
      </dgm:t>
    </dgm:pt>
    <dgm:pt modelId="{9AF31223-A939-4E93-BAED-FD89783932B5}" type="pres">
      <dgm:prSet presAssocID="{84B8399C-42B3-40DE-9D0C-213B045D9444}" presName="Name0" presStyleCnt="0">
        <dgm:presLayoutVars>
          <dgm:dir/>
          <dgm:animLvl val="lvl"/>
          <dgm:resizeHandles val="exact"/>
        </dgm:presLayoutVars>
      </dgm:prSet>
      <dgm:spPr/>
    </dgm:pt>
    <dgm:pt modelId="{51076E42-AC44-4228-8827-62F9E5E10B39}" type="pres">
      <dgm:prSet presAssocID="{84B8399C-42B3-40DE-9D0C-213B045D9444}" presName="tSp" presStyleCnt="0"/>
      <dgm:spPr/>
    </dgm:pt>
    <dgm:pt modelId="{8BF49254-8673-4D94-9F37-CFFF8DD3835E}" type="pres">
      <dgm:prSet presAssocID="{84B8399C-42B3-40DE-9D0C-213B045D9444}" presName="bSp" presStyleCnt="0"/>
      <dgm:spPr/>
    </dgm:pt>
    <dgm:pt modelId="{4325D807-38D2-4F43-81AA-E29547CFDA72}" type="pres">
      <dgm:prSet presAssocID="{84B8399C-42B3-40DE-9D0C-213B045D9444}" presName="process" presStyleCnt="0"/>
      <dgm:spPr/>
    </dgm:pt>
    <dgm:pt modelId="{C3D0239C-DBBA-4090-B3A0-7CEB75C2C6FE}" type="pres">
      <dgm:prSet presAssocID="{E0FDA4F8-7B93-4704-A4A7-C1F089A641AF}" presName="composite1" presStyleCnt="0"/>
      <dgm:spPr/>
    </dgm:pt>
    <dgm:pt modelId="{E1146490-0010-441A-B239-F44195EF8A7A}" type="pres">
      <dgm:prSet presAssocID="{E0FDA4F8-7B93-4704-A4A7-C1F089A641AF}" presName="dummyNode1" presStyleLbl="node1" presStyleIdx="0" presStyleCnt="4"/>
      <dgm:spPr/>
    </dgm:pt>
    <dgm:pt modelId="{DA39C217-C4DB-4FC8-B775-11D5F086131F}" type="pres">
      <dgm:prSet presAssocID="{E0FDA4F8-7B93-4704-A4A7-C1F089A641AF}" presName="childNode1" presStyleLbl="bgAcc1" presStyleIdx="0" presStyleCnt="4">
        <dgm:presLayoutVars>
          <dgm:bulletEnabled val="1"/>
        </dgm:presLayoutVars>
      </dgm:prSet>
      <dgm:spPr/>
    </dgm:pt>
    <dgm:pt modelId="{D3F45D0D-FC84-468C-B1E9-C8DC8D75E4D1}" type="pres">
      <dgm:prSet presAssocID="{E0FDA4F8-7B93-4704-A4A7-C1F089A641AF}" presName="childNode1tx" presStyleLbl="bgAcc1" presStyleIdx="0" presStyleCnt="4">
        <dgm:presLayoutVars>
          <dgm:bulletEnabled val="1"/>
        </dgm:presLayoutVars>
      </dgm:prSet>
      <dgm:spPr/>
    </dgm:pt>
    <dgm:pt modelId="{7AACCA7B-81F3-453D-A72F-911300325D72}" type="pres">
      <dgm:prSet presAssocID="{E0FDA4F8-7B93-4704-A4A7-C1F089A641AF}" presName="parentNode1" presStyleLbl="node1" presStyleIdx="0" presStyleCnt="4">
        <dgm:presLayoutVars>
          <dgm:chMax val="1"/>
          <dgm:bulletEnabled val="1"/>
        </dgm:presLayoutVars>
      </dgm:prSet>
      <dgm:spPr/>
    </dgm:pt>
    <dgm:pt modelId="{A4762432-7959-436F-A7E4-930C4AC6624C}" type="pres">
      <dgm:prSet presAssocID="{E0FDA4F8-7B93-4704-A4A7-C1F089A641AF}" presName="connSite1" presStyleCnt="0"/>
      <dgm:spPr/>
    </dgm:pt>
    <dgm:pt modelId="{F3186A8D-6977-4645-A2A8-A7A856F3F1F3}" type="pres">
      <dgm:prSet presAssocID="{DA8AE80D-9787-422B-B753-374A01377DB9}" presName="Name9" presStyleLbl="sibTrans2D1" presStyleIdx="0" presStyleCnt="3"/>
      <dgm:spPr/>
    </dgm:pt>
    <dgm:pt modelId="{EA3B0E35-EEE8-4983-ADBC-A198CCD56EB4}" type="pres">
      <dgm:prSet presAssocID="{D681011E-766A-4BDC-80A9-3A47CD50C8CD}" presName="composite2" presStyleCnt="0"/>
      <dgm:spPr/>
    </dgm:pt>
    <dgm:pt modelId="{6D6137A7-09F7-4758-B1FF-F4BEEDD85FB8}" type="pres">
      <dgm:prSet presAssocID="{D681011E-766A-4BDC-80A9-3A47CD50C8CD}" presName="dummyNode2" presStyleLbl="node1" presStyleIdx="0" presStyleCnt="4"/>
      <dgm:spPr/>
    </dgm:pt>
    <dgm:pt modelId="{A623E958-4233-4577-A59F-9077CD8A0479}" type="pres">
      <dgm:prSet presAssocID="{D681011E-766A-4BDC-80A9-3A47CD50C8CD}" presName="childNode2" presStyleLbl="bgAcc1" presStyleIdx="1" presStyleCnt="4">
        <dgm:presLayoutVars>
          <dgm:bulletEnabled val="1"/>
        </dgm:presLayoutVars>
      </dgm:prSet>
      <dgm:spPr/>
    </dgm:pt>
    <dgm:pt modelId="{5D0DFF01-BA3A-47A3-971A-371777952505}" type="pres">
      <dgm:prSet presAssocID="{D681011E-766A-4BDC-80A9-3A47CD50C8CD}" presName="childNode2tx" presStyleLbl="bgAcc1" presStyleIdx="1" presStyleCnt="4">
        <dgm:presLayoutVars>
          <dgm:bulletEnabled val="1"/>
        </dgm:presLayoutVars>
      </dgm:prSet>
      <dgm:spPr/>
    </dgm:pt>
    <dgm:pt modelId="{589CAB24-E2EF-4B21-8E53-BD02C71D0803}" type="pres">
      <dgm:prSet presAssocID="{D681011E-766A-4BDC-80A9-3A47CD50C8CD}" presName="parentNode2" presStyleLbl="node1" presStyleIdx="1" presStyleCnt="4">
        <dgm:presLayoutVars>
          <dgm:chMax val="0"/>
          <dgm:bulletEnabled val="1"/>
        </dgm:presLayoutVars>
      </dgm:prSet>
      <dgm:spPr/>
    </dgm:pt>
    <dgm:pt modelId="{BCA2CF66-01AA-4FC7-B414-F785B4D34DA7}" type="pres">
      <dgm:prSet presAssocID="{D681011E-766A-4BDC-80A9-3A47CD50C8CD}" presName="connSite2" presStyleCnt="0"/>
      <dgm:spPr/>
    </dgm:pt>
    <dgm:pt modelId="{C6CF1859-7D1F-4BDD-9A14-0B6C3DCA55DB}" type="pres">
      <dgm:prSet presAssocID="{F50C9577-3A39-4044-B8B0-04F957D204A3}" presName="Name18" presStyleLbl="sibTrans2D1" presStyleIdx="1" presStyleCnt="3"/>
      <dgm:spPr/>
    </dgm:pt>
    <dgm:pt modelId="{74DB38A9-AAFB-484E-839C-10AF9B35AF05}" type="pres">
      <dgm:prSet presAssocID="{C65E48DD-51F8-4567-9B5A-BF7E8768C9BF}" presName="composite1" presStyleCnt="0"/>
      <dgm:spPr/>
    </dgm:pt>
    <dgm:pt modelId="{1DDDD8E3-C9A7-45F2-BC80-6B2F5EA9F683}" type="pres">
      <dgm:prSet presAssocID="{C65E48DD-51F8-4567-9B5A-BF7E8768C9BF}" presName="dummyNode1" presStyleLbl="node1" presStyleIdx="1" presStyleCnt="4"/>
      <dgm:spPr/>
    </dgm:pt>
    <dgm:pt modelId="{5B17BEA8-4591-4124-8AF4-13D953BA9FA4}" type="pres">
      <dgm:prSet presAssocID="{C65E48DD-51F8-4567-9B5A-BF7E8768C9BF}" presName="childNode1" presStyleLbl="bgAcc1" presStyleIdx="2" presStyleCnt="4" custLinFactNeighborX="-121" custLinFactNeighborY="-26446">
        <dgm:presLayoutVars>
          <dgm:bulletEnabled val="1"/>
        </dgm:presLayoutVars>
      </dgm:prSet>
      <dgm:spPr/>
    </dgm:pt>
    <dgm:pt modelId="{156BE6CE-DDAB-4922-BF2D-B82801CD8BB1}" type="pres">
      <dgm:prSet presAssocID="{C65E48DD-51F8-4567-9B5A-BF7E8768C9BF}" presName="childNode1tx" presStyleLbl="bgAcc1" presStyleIdx="2" presStyleCnt="4">
        <dgm:presLayoutVars>
          <dgm:bulletEnabled val="1"/>
        </dgm:presLayoutVars>
      </dgm:prSet>
      <dgm:spPr/>
    </dgm:pt>
    <dgm:pt modelId="{AAB5BD94-5637-422B-A820-CC8BAF2BDE3B}" type="pres">
      <dgm:prSet presAssocID="{C65E48DD-51F8-4567-9B5A-BF7E8768C9BF}" presName="parentNode1" presStyleLbl="node1" presStyleIdx="2" presStyleCnt="4">
        <dgm:presLayoutVars>
          <dgm:chMax val="1"/>
          <dgm:bulletEnabled val="1"/>
        </dgm:presLayoutVars>
      </dgm:prSet>
      <dgm:spPr/>
    </dgm:pt>
    <dgm:pt modelId="{3EB65927-1AAF-4321-B116-5D5ECCC7696D}" type="pres">
      <dgm:prSet presAssocID="{C65E48DD-51F8-4567-9B5A-BF7E8768C9BF}" presName="connSite1" presStyleCnt="0"/>
      <dgm:spPr/>
    </dgm:pt>
    <dgm:pt modelId="{5DF7DB0E-A098-428E-8D05-938EE217AA54}" type="pres">
      <dgm:prSet presAssocID="{8F2B17E6-6C01-45C1-8F76-761A7B6869B3}" presName="Name9" presStyleLbl="sibTrans2D1" presStyleIdx="2" presStyleCnt="3"/>
      <dgm:spPr/>
    </dgm:pt>
    <dgm:pt modelId="{AB6C62C5-2FDC-4E57-A3AF-1DF3DB95AC9A}" type="pres">
      <dgm:prSet presAssocID="{41FAE3DA-4C05-4839-9329-DF2D9074AB7B}" presName="composite2" presStyleCnt="0"/>
      <dgm:spPr/>
    </dgm:pt>
    <dgm:pt modelId="{174DE857-FAE9-4BEA-8336-3BE2612970FD}" type="pres">
      <dgm:prSet presAssocID="{41FAE3DA-4C05-4839-9329-DF2D9074AB7B}" presName="dummyNode2" presStyleLbl="node1" presStyleIdx="2" presStyleCnt="4"/>
      <dgm:spPr/>
    </dgm:pt>
    <dgm:pt modelId="{28A8CEE3-9E6F-401B-AD6B-3048C93D0E33}" type="pres">
      <dgm:prSet presAssocID="{41FAE3DA-4C05-4839-9329-DF2D9074AB7B}" presName="childNode2" presStyleLbl="bgAcc1" presStyleIdx="3" presStyleCnt="4">
        <dgm:presLayoutVars>
          <dgm:bulletEnabled val="1"/>
        </dgm:presLayoutVars>
      </dgm:prSet>
      <dgm:spPr/>
    </dgm:pt>
    <dgm:pt modelId="{A6B755B1-0218-452A-8F5C-62F43E547516}" type="pres">
      <dgm:prSet presAssocID="{41FAE3DA-4C05-4839-9329-DF2D9074AB7B}" presName="childNode2tx" presStyleLbl="bgAcc1" presStyleIdx="3" presStyleCnt="4">
        <dgm:presLayoutVars>
          <dgm:bulletEnabled val="1"/>
        </dgm:presLayoutVars>
      </dgm:prSet>
      <dgm:spPr/>
    </dgm:pt>
    <dgm:pt modelId="{51649AF1-FE2B-4FC9-AFB8-8849F0EAA904}" type="pres">
      <dgm:prSet presAssocID="{41FAE3DA-4C05-4839-9329-DF2D9074AB7B}" presName="parentNode2" presStyleLbl="node1" presStyleIdx="3" presStyleCnt="4">
        <dgm:presLayoutVars>
          <dgm:chMax val="0"/>
          <dgm:bulletEnabled val="1"/>
        </dgm:presLayoutVars>
      </dgm:prSet>
      <dgm:spPr/>
    </dgm:pt>
    <dgm:pt modelId="{D456E0EE-0829-4A02-9C98-8E7E1FCAF341}" type="pres">
      <dgm:prSet presAssocID="{41FAE3DA-4C05-4839-9329-DF2D9074AB7B}" presName="connSite2" presStyleCnt="0"/>
      <dgm:spPr/>
    </dgm:pt>
  </dgm:ptLst>
  <dgm:cxnLst>
    <dgm:cxn modelId="{837F0503-2F15-435B-B8D3-4EB61A93CBF1}" type="presOf" srcId="{6889F769-8C92-432C-9132-DBE6FE237B9A}" destId="{5D0DFF01-BA3A-47A3-971A-371777952505}" srcOrd="1" destOrd="2" presId="urn:microsoft.com/office/officeart/2005/8/layout/hProcess4"/>
    <dgm:cxn modelId="{58EAF204-2061-4F83-8373-52C42CB48329}" type="presOf" srcId="{D7E0E344-6E4E-432C-A2BD-230FD17B3D6B}" destId="{156BE6CE-DDAB-4922-BF2D-B82801CD8BB1}" srcOrd="1" destOrd="1" presId="urn:microsoft.com/office/officeart/2005/8/layout/hProcess4"/>
    <dgm:cxn modelId="{03734206-EB84-4B5B-9525-F08569E12BC2}" srcId="{E0FDA4F8-7B93-4704-A4A7-C1F089A641AF}" destId="{C306D690-4F14-4CF2-8EBE-4C498E6CB928}" srcOrd="2" destOrd="0" parTransId="{53BCF6DA-6EA3-414A-A21C-17A6DEA534D7}" sibTransId="{617F1D32-508C-4EB3-94D5-187F8FA0AD99}"/>
    <dgm:cxn modelId="{4CD4B509-4A83-42F0-B7B3-56143BD1097A}" type="presOf" srcId="{28FC4781-BC27-478D-8061-9908963747D3}" destId="{DA39C217-C4DB-4FC8-B775-11D5F086131F}" srcOrd="0" destOrd="1" presId="urn:microsoft.com/office/officeart/2005/8/layout/hProcess4"/>
    <dgm:cxn modelId="{21492416-50F4-4679-B218-0A4B2D397D7C}" type="presOf" srcId="{C95AA278-D1BF-40A3-8F61-9D4950411F13}" destId="{156BE6CE-DDAB-4922-BF2D-B82801CD8BB1}" srcOrd="1" destOrd="0" presId="urn:microsoft.com/office/officeart/2005/8/layout/hProcess4"/>
    <dgm:cxn modelId="{FAAAA01E-DBB0-4C03-AAA4-AAA4C982CEBB}" type="presOf" srcId="{C5BCF3F8-F538-4889-BE7E-4514868167AF}" destId="{28A8CEE3-9E6F-401B-AD6B-3048C93D0E33}" srcOrd="0" destOrd="0" presId="urn:microsoft.com/office/officeart/2005/8/layout/hProcess4"/>
    <dgm:cxn modelId="{0D07FE1F-5010-4480-B337-72B9D58EDA89}" srcId="{D681011E-766A-4BDC-80A9-3A47CD50C8CD}" destId="{12F6EA86-23DF-44F2-8D96-EE64857C16BF}" srcOrd="0" destOrd="0" parTransId="{53911B8E-53AE-4C64-8EB9-745069378BA9}" sibTransId="{2FED7886-C721-4C29-86C7-CFF8DF77A2E3}"/>
    <dgm:cxn modelId="{32ACEC2E-F793-4D7C-951F-7A2E0601189C}" type="presOf" srcId="{C306D690-4F14-4CF2-8EBE-4C498E6CB928}" destId="{D3F45D0D-FC84-468C-B1E9-C8DC8D75E4D1}" srcOrd="1" destOrd="2" presId="urn:microsoft.com/office/officeart/2005/8/layout/hProcess4"/>
    <dgm:cxn modelId="{B37E1830-80A5-4E16-BD70-2E7D7D066EC7}" type="presOf" srcId="{8F2B17E6-6C01-45C1-8F76-761A7B6869B3}" destId="{5DF7DB0E-A098-428E-8D05-938EE217AA54}" srcOrd="0" destOrd="0" presId="urn:microsoft.com/office/officeart/2005/8/layout/hProcess4"/>
    <dgm:cxn modelId="{B7AE3133-A65B-4FCB-B459-644CE3C0F2C3}" srcId="{E0FDA4F8-7B93-4704-A4A7-C1F089A641AF}" destId="{28FC4781-BC27-478D-8061-9908963747D3}" srcOrd="1" destOrd="0" parTransId="{C0C8A3C6-48BC-4C49-BC52-754CC941F95D}" sibTransId="{896F548F-20F0-493E-AC0F-76CE518A01E8}"/>
    <dgm:cxn modelId="{67F9355E-C130-43F1-9504-7588C7FF73D3}" type="presOf" srcId="{C5BCF3F8-F538-4889-BE7E-4514868167AF}" destId="{A6B755B1-0218-452A-8F5C-62F43E547516}" srcOrd="1" destOrd="0" presId="urn:microsoft.com/office/officeart/2005/8/layout/hProcess4"/>
    <dgm:cxn modelId="{B8698E43-9A63-4446-9CA6-F2727339292C}" srcId="{84B8399C-42B3-40DE-9D0C-213B045D9444}" destId="{41FAE3DA-4C05-4839-9329-DF2D9074AB7B}" srcOrd="3" destOrd="0" parTransId="{DBE3172E-8813-43B6-B0F7-5C4EBB0ED546}" sibTransId="{83DBD7B8-5107-4B09-AEB0-D77C2E565F48}"/>
    <dgm:cxn modelId="{D3281964-EBDE-4CE8-AD62-653F7DB52637}" type="presOf" srcId="{D681011E-766A-4BDC-80A9-3A47CD50C8CD}" destId="{589CAB24-E2EF-4B21-8E53-BD02C71D0803}" srcOrd="0" destOrd="0" presId="urn:microsoft.com/office/officeart/2005/8/layout/hProcess4"/>
    <dgm:cxn modelId="{CF92F169-8D19-42B9-81ED-EAE72C70FF62}" type="presOf" srcId="{DA8AE80D-9787-422B-B753-374A01377DB9}" destId="{F3186A8D-6977-4645-A2A8-A7A856F3F1F3}" srcOrd="0" destOrd="0" presId="urn:microsoft.com/office/officeart/2005/8/layout/hProcess4"/>
    <dgm:cxn modelId="{D6052C4B-5FC3-42B6-89AE-869BE6D4F420}" srcId="{D681011E-766A-4BDC-80A9-3A47CD50C8CD}" destId="{6889F769-8C92-432C-9132-DBE6FE237B9A}" srcOrd="2" destOrd="0" parTransId="{55581F92-CD0A-46F0-8C5E-44389CB6288C}" sibTransId="{EA6D6BF2-DCE2-4C8B-BCB8-45D041F6029F}"/>
    <dgm:cxn modelId="{1E320D4E-4FE4-43F8-80EA-62288C453865}" srcId="{E0FDA4F8-7B93-4704-A4A7-C1F089A641AF}" destId="{D86881CE-BB15-452D-AA36-9C8F6822C924}" srcOrd="0" destOrd="0" parTransId="{2BCB8CC9-E42E-4526-8F86-BF17117479C5}" sibTransId="{5EE01E50-7298-44F5-A030-C6D45284F5A5}"/>
    <dgm:cxn modelId="{703D4951-388A-4461-84C7-A5C97EA67146}" type="presOf" srcId="{32A2990A-D07E-47C6-B547-8569734C845B}" destId="{156BE6CE-DDAB-4922-BF2D-B82801CD8BB1}" srcOrd="1" destOrd="2" presId="urn:microsoft.com/office/officeart/2005/8/layout/hProcess4"/>
    <dgm:cxn modelId="{61599D72-DCCB-4E62-A887-09426DD70D14}" type="presOf" srcId="{C291F7F3-69A9-4164-9784-A06F88B4EC77}" destId="{5D0DFF01-BA3A-47A3-971A-371777952505}" srcOrd="1" destOrd="1" presId="urn:microsoft.com/office/officeart/2005/8/layout/hProcess4"/>
    <dgm:cxn modelId="{2D15A77E-F98E-4046-B656-C6483ED01566}" type="presOf" srcId="{6889F769-8C92-432C-9132-DBE6FE237B9A}" destId="{A623E958-4233-4577-A59F-9077CD8A0479}" srcOrd="0" destOrd="2" presId="urn:microsoft.com/office/officeart/2005/8/layout/hProcess4"/>
    <dgm:cxn modelId="{560C6182-5148-42D9-8066-E9D05B8F049F}" type="presOf" srcId="{C65E48DD-51F8-4567-9B5A-BF7E8768C9BF}" destId="{AAB5BD94-5637-422B-A820-CC8BAF2BDE3B}" srcOrd="0" destOrd="0" presId="urn:microsoft.com/office/officeart/2005/8/layout/hProcess4"/>
    <dgm:cxn modelId="{B5272484-41BA-4A9A-B130-4EA812FBF00B}" srcId="{84B8399C-42B3-40DE-9D0C-213B045D9444}" destId="{E0FDA4F8-7B93-4704-A4A7-C1F089A641AF}" srcOrd="0" destOrd="0" parTransId="{94B1ADE0-BF5F-420D-B6D4-63542E57617D}" sibTransId="{DA8AE80D-9787-422B-B753-374A01377DB9}"/>
    <dgm:cxn modelId="{9AA05785-07BF-4490-BB88-3E40D9D65638}" type="presOf" srcId="{84B8399C-42B3-40DE-9D0C-213B045D9444}" destId="{9AF31223-A939-4E93-BAED-FD89783932B5}" srcOrd="0" destOrd="0" presId="urn:microsoft.com/office/officeart/2005/8/layout/hProcess4"/>
    <dgm:cxn modelId="{8203CE98-7684-40CC-927D-6E3151FAA9D6}" type="presOf" srcId="{B1A94C38-D9F8-4E54-AF7E-4DE76CFBCFF7}" destId="{28A8CEE3-9E6F-401B-AD6B-3048C93D0E33}" srcOrd="0" destOrd="1" presId="urn:microsoft.com/office/officeart/2005/8/layout/hProcess4"/>
    <dgm:cxn modelId="{819A059E-0C68-4F33-8023-4E10E39888C6}" type="presOf" srcId="{D7E0E344-6E4E-432C-A2BD-230FD17B3D6B}" destId="{5B17BEA8-4591-4124-8AF4-13D953BA9FA4}" srcOrd="0" destOrd="1" presId="urn:microsoft.com/office/officeart/2005/8/layout/hProcess4"/>
    <dgm:cxn modelId="{E38876A6-1C2B-4228-8731-0E91435EA3CB}" type="presOf" srcId="{D86881CE-BB15-452D-AA36-9C8F6822C924}" destId="{D3F45D0D-FC84-468C-B1E9-C8DC8D75E4D1}" srcOrd="1" destOrd="0" presId="urn:microsoft.com/office/officeart/2005/8/layout/hProcess4"/>
    <dgm:cxn modelId="{0A419FA9-3763-42F6-89EE-DE4444FA11AD}" type="presOf" srcId="{32A2990A-D07E-47C6-B547-8569734C845B}" destId="{5B17BEA8-4591-4124-8AF4-13D953BA9FA4}" srcOrd="0" destOrd="2" presId="urn:microsoft.com/office/officeart/2005/8/layout/hProcess4"/>
    <dgm:cxn modelId="{CD1907AE-5B9B-4E96-9427-B3116449B76D}" srcId="{C65E48DD-51F8-4567-9B5A-BF7E8768C9BF}" destId="{32A2990A-D07E-47C6-B547-8569734C845B}" srcOrd="2" destOrd="0" parTransId="{34B8200A-FFFE-4F51-AF6F-4C2ED3CAC09C}" sibTransId="{65B85720-3828-4B71-A2BE-ECF1E71DDA16}"/>
    <dgm:cxn modelId="{B62893B1-0D9D-4F17-9336-5402413336D8}" type="presOf" srcId="{C95AA278-D1BF-40A3-8F61-9D4950411F13}" destId="{5B17BEA8-4591-4124-8AF4-13D953BA9FA4}" srcOrd="0" destOrd="0" presId="urn:microsoft.com/office/officeart/2005/8/layout/hProcess4"/>
    <dgm:cxn modelId="{0E4BB3BC-12F7-4826-9456-D94A64DB2322}" type="presOf" srcId="{E0FDA4F8-7B93-4704-A4A7-C1F089A641AF}" destId="{7AACCA7B-81F3-453D-A72F-911300325D72}" srcOrd="0" destOrd="0" presId="urn:microsoft.com/office/officeart/2005/8/layout/hProcess4"/>
    <dgm:cxn modelId="{0881FEBD-2B1B-4F50-BEAA-B35EC1F04AFD}" srcId="{84B8399C-42B3-40DE-9D0C-213B045D9444}" destId="{C65E48DD-51F8-4567-9B5A-BF7E8768C9BF}" srcOrd="2" destOrd="0" parTransId="{5091FD32-7146-49C6-B71A-53964B06D311}" sibTransId="{8F2B17E6-6C01-45C1-8F76-761A7B6869B3}"/>
    <dgm:cxn modelId="{5ED580C0-4D58-4A9B-BE02-3F7A197D0E74}" type="presOf" srcId="{B1A94C38-D9F8-4E54-AF7E-4DE76CFBCFF7}" destId="{A6B755B1-0218-452A-8F5C-62F43E547516}" srcOrd="1" destOrd="1" presId="urn:microsoft.com/office/officeart/2005/8/layout/hProcess4"/>
    <dgm:cxn modelId="{60207DC1-DE27-40AF-8F39-AF93824B1D28}" srcId="{C65E48DD-51F8-4567-9B5A-BF7E8768C9BF}" destId="{C95AA278-D1BF-40A3-8F61-9D4950411F13}" srcOrd="0" destOrd="0" parTransId="{A699ABFA-58D5-4031-BA15-92E7D3A9ED5E}" sibTransId="{95C5DB9F-924A-4DCB-9AEC-B850B9986148}"/>
    <dgm:cxn modelId="{BBC1EBD2-CBCA-460B-A897-F4BFE00AC19A}" type="presOf" srcId="{F50C9577-3A39-4044-B8B0-04F957D204A3}" destId="{C6CF1859-7D1F-4BDD-9A14-0B6C3DCA55DB}" srcOrd="0" destOrd="0" presId="urn:microsoft.com/office/officeart/2005/8/layout/hProcess4"/>
    <dgm:cxn modelId="{69D5D6D4-920D-4DD5-A417-6484FD7E5AA9}" type="presOf" srcId="{D86881CE-BB15-452D-AA36-9C8F6822C924}" destId="{DA39C217-C4DB-4FC8-B775-11D5F086131F}" srcOrd="0" destOrd="0" presId="urn:microsoft.com/office/officeart/2005/8/layout/hProcess4"/>
    <dgm:cxn modelId="{DE5309D5-2E95-413D-9D99-A1E1293050A9}" srcId="{41FAE3DA-4C05-4839-9329-DF2D9074AB7B}" destId="{B1A94C38-D9F8-4E54-AF7E-4DE76CFBCFF7}" srcOrd="1" destOrd="0" parTransId="{1B146BDA-40A6-4218-ADA5-C71BB60E62A0}" sibTransId="{97EC9493-B309-4217-B595-7D6488C84320}"/>
    <dgm:cxn modelId="{7E5836DB-A657-48AB-A9A7-88196812A2D3}" type="presOf" srcId="{C306D690-4F14-4CF2-8EBE-4C498E6CB928}" destId="{DA39C217-C4DB-4FC8-B775-11D5F086131F}" srcOrd="0" destOrd="2" presId="urn:microsoft.com/office/officeart/2005/8/layout/hProcess4"/>
    <dgm:cxn modelId="{BFC1C7DC-447C-4547-B027-D79EBCCC60A3}" type="presOf" srcId="{12F6EA86-23DF-44F2-8D96-EE64857C16BF}" destId="{5D0DFF01-BA3A-47A3-971A-371777952505}" srcOrd="1" destOrd="0" presId="urn:microsoft.com/office/officeart/2005/8/layout/hProcess4"/>
    <dgm:cxn modelId="{1D8609DD-F399-490C-A45D-740AA2828A39}" type="presOf" srcId="{12F6EA86-23DF-44F2-8D96-EE64857C16BF}" destId="{A623E958-4233-4577-A59F-9077CD8A0479}" srcOrd="0" destOrd="0" presId="urn:microsoft.com/office/officeart/2005/8/layout/hProcess4"/>
    <dgm:cxn modelId="{D2E1E8E0-A37A-41A9-8794-0B5B2FC614A2}" srcId="{D681011E-766A-4BDC-80A9-3A47CD50C8CD}" destId="{C291F7F3-69A9-4164-9784-A06F88B4EC77}" srcOrd="1" destOrd="0" parTransId="{93184BC0-3115-4FEA-85AD-A7FEE2834EF5}" sibTransId="{E85D5B11-57B0-4A1D-BAF2-83F45206376C}"/>
    <dgm:cxn modelId="{B17992E1-1378-4771-90C7-07172AF8618D}" srcId="{41FAE3DA-4C05-4839-9329-DF2D9074AB7B}" destId="{C5BCF3F8-F538-4889-BE7E-4514868167AF}" srcOrd="0" destOrd="0" parTransId="{9DB0E392-2A7A-43D8-8F81-8C372C21ABD1}" sibTransId="{C59896E5-D148-4868-98A4-E40FB83D9B76}"/>
    <dgm:cxn modelId="{F7A5BDEB-328C-4C71-A569-A029AA85C51D}" type="presOf" srcId="{28FC4781-BC27-478D-8061-9908963747D3}" destId="{D3F45D0D-FC84-468C-B1E9-C8DC8D75E4D1}" srcOrd="1" destOrd="1" presId="urn:microsoft.com/office/officeart/2005/8/layout/hProcess4"/>
    <dgm:cxn modelId="{22442EEF-5C86-4E40-8A1C-EC3CCA3E386B}" srcId="{84B8399C-42B3-40DE-9D0C-213B045D9444}" destId="{D681011E-766A-4BDC-80A9-3A47CD50C8CD}" srcOrd="1" destOrd="0" parTransId="{AF295FF5-EDAF-41F2-B0C7-75A496BBEC39}" sibTransId="{F50C9577-3A39-4044-B8B0-04F957D204A3}"/>
    <dgm:cxn modelId="{10366AF1-90DC-42E5-81BA-7761A4140449}" srcId="{C65E48DD-51F8-4567-9B5A-BF7E8768C9BF}" destId="{D7E0E344-6E4E-432C-A2BD-230FD17B3D6B}" srcOrd="1" destOrd="0" parTransId="{46BEA428-9DB0-43A4-A30C-3AECAB90C058}" sibTransId="{243F0A89-B049-4F05-98CB-676F7E0DA7B4}"/>
    <dgm:cxn modelId="{16DD3AF4-B3F4-456A-A336-2815C0141296}" type="presOf" srcId="{41FAE3DA-4C05-4839-9329-DF2D9074AB7B}" destId="{51649AF1-FE2B-4FC9-AFB8-8849F0EAA904}" srcOrd="0" destOrd="0" presId="urn:microsoft.com/office/officeart/2005/8/layout/hProcess4"/>
    <dgm:cxn modelId="{95C8A6FD-7052-4289-AF3F-2C32F5A0909B}" type="presOf" srcId="{C291F7F3-69A9-4164-9784-A06F88B4EC77}" destId="{A623E958-4233-4577-A59F-9077CD8A0479}" srcOrd="0" destOrd="1" presId="urn:microsoft.com/office/officeart/2005/8/layout/hProcess4"/>
    <dgm:cxn modelId="{88FD3EDF-6157-4BA3-8D30-8AF0A107770E}" type="presParOf" srcId="{9AF31223-A939-4E93-BAED-FD89783932B5}" destId="{51076E42-AC44-4228-8827-62F9E5E10B39}" srcOrd="0" destOrd="0" presId="urn:microsoft.com/office/officeart/2005/8/layout/hProcess4"/>
    <dgm:cxn modelId="{16082580-BB09-4CEF-ABA7-2F1F0643F0AF}" type="presParOf" srcId="{9AF31223-A939-4E93-BAED-FD89783932B5}" destId="{8BF49254-8673-4D94-9F37-CFFF8DD3835E}" srcOrd="1" destOrd="0" presId="urn:microsoft.com/office/officeart/2005/8/layout/hProcess4"/>
    <dgm:cxn modelId="{9A361380-BDC7-44E0-AE1E-F45CD5F91943}" type="presParOf" srcId="{9AF31223-A939-4E93-BAED-FD89783932B5}" destId="{4325D807-38D2-4F43-81AA-E29547CFDA72}" srcOrd="2" destOrd="0" presId="urn:microsoft.com/office/officeart/2005/8/layout/hProcess4"/>
    <dgm:cxn modelId="{AEA82924-1D9C-4C1F-8CD4-359F4225A7C5}" type="presParOf" srcId="{4325D807-38D2-4F43-81AA-E29547CFDA72}" destId="{C3D0239C-DBBA-4090-B3A0-7CEB75C2C6FE}" srcOrd="0" destOrd="0" presId="urn:microsoft.com/office/officeart/2005/8/layout/hProcess4"/>
    <dgm:cxn modelId="{ABCCC98F-775C-40E9-BBF0-12DC45D67BCA}" type="presParOf" srcId="{C3D0239C-DBBA-4090-B3A0-7CEB75C2C6FE}" destId="{E1146490-0010-441A-B239-F44195EF8A7A}" srcOrd="0" destOrd="0" presId="urn:microsoft.com/office/officeart/2005/8/layout/hProcess4"/>
    <dgm:cxn modelId="{A5844483-161E-4A9E-88E6-A15A5F27C802}" type="presParOf" srcId="{C3D0239C-DBBA-4090-B3A0-7CEB75C2C6FE}" destId="{DA39C217-C4DB-4FC8-B775-11D5F086131F}" srcOrd="1" destOrd="0" presId="urn:microsoft.com/office/officeart/2005/8/layout/hProcess4"/>
    <dgm:cxn modelId="{A9675B50-DCCA-4B6B-8B83-D6789AB75040}" type="presParOf" srcId="{C3D0239C-DBBA-4090-B3A0-7CEB75C2C6FE}" destId="{D3F45D0D-FC84-468C-B1E9-C8DC8D75E4D1}" srcOrd="2" destOrd="0" presId="urn:microsoft.com/office/officeart/2005/8/layout/hProcess4"/>
    <dgm:cxn modelId="{75CBC53D-6C95-4BD6-B692-4556796CDA4A}" type="presParOf" srcId="{C3D0239C-DBBA-4090-B3A0-7CEB75C2C6FE}" destId="{7AACCA7B-81F3-453D-A72F-911300325D72}" srcOrd="3" destOrd="0" presId="urn:microsoft.com/office/officeart/2005/8/layout/hProcess4"/>
    <dgm:cxn modelId="{B5B3822F-822B-42C8-ABD0-84D34B1AD423}" type="presParOf" srcId="{C3D0239C-DBBA-4090-B3A0-7CEB75C2C6FE}" destId="{A4762432-7959-436F-A7E4-930C4AC6624C}" srcOrd="4" destOrd="0" presId="urn:microsoft.com/office/officeart/2005/8/layout/hProcess4"/>
    <dgm:cxn modelId="{93A5DAD3-245D-48A0-898A-E1254F78A162}" type="presParOf" srcId="{4325D807-38D2-4F43-81AA-E29547CFDA72}" destId="{F3186A8D-6977-4645-A2A8-A7A856F3F1F3}" srcOrd="1" destOrd="0" presId="urn:microsoft.com/office/officeart/2005/8/layout/hProcess4"/>
    <dgm:cxn modelId="{D9ADAA6D-B213-4B28-ADBD-80155D241227}" type="presParOf" srcId="{4325D807-38D2-4F43-81AA-E29547CFDA72}" destId="{EA3B0E35-EEE8-4983-ADBC-A198CCD56EB4}" srcOrd="2" destOrd="0" presId="urn:microsoft.com/office/officeart/2005/8/layout/hProcess4"/>
    <dgm:cxn modelId="{C712F92E-A567-4B2E-AC9B-59A3D4CF4EAF}" type="presParOf" srcId="{EA3B0E35-EEE8-4983-ADBC-A198CCD56EB4}" destId="{6D6137A7-09F7-4758-B1FF-F4BEEDD85FB8}" srcOrd="0" destOrd="0" presId="urn:microsoft.com/office/officeart/2005/8/layout/hProcess4"/>
    <dgm:cxn modelId="{CFB699BA-BFDA-45BB-A412-D43094823F09}" type="presParOf" srcId="{EA3B0E35-EEE8-4983-ADBC-A198CCD56EB4}" destId="{A623E958-4233-4577-A59F-9077CD8A0479}" srcOrd="1" destOrd="0" presId="urn:microsoft.com/office/officeart/2005/8/layout/hProcess4"/>
    <dgm:cxn modelId="{46121B5C-2678-42A9-8F39-3AED1035E997}" type="presParOf" srcId="{EA3B0E35-EEE8-4983-ADBC-A198CCD56EB4}" destId="{5D0DFF01-BA3A-47A3-971A-371777952505}" srcOrd="2" destOrd="0" presId="urn:microsoft.com/office/officeart/2005/8/layout/hProcess4"/>
    <dgm:cxn modelId="{6D837F9D-7A9A-470F-BAF6-DA9440B41D17}" type="presParOf" srcId="{EA3B0E35-EEE8-4983-ADBC-A198CCD56EB4}" destId="{589CAB24-E2EF-4B21-8E53-BD02C71D0803}" srcOrd="3" destOrd="0" presId="urn:microsoft.com/office/officeart/2005/8/layout/hProcess4"/>
    <dgm:cxn modelId="{C15E0222-5C36-4949-92C3-A096E8FE2E68}" type="presParOf" srcId="{EA3B0E35-EEE8-4983-ADBC-A198CCD56EB4}" destId="{BCA2CF66-01AA-4FC7-B414-F785B4D34DA7}" srcOrd="4" destOrd="0" presId="urn:microsoft.com/office/officeart/2005/8/layout/hProcess4"/>
    <dgm:cxn modelId="{5A3E8AD5-E40E-4DFD-BA67-5BB780BB85A3}" type="presParOf" srcId="{4325D807-38D2-4F43-81AA-E29547CFDA72}" destId="{C6CF1859-7D1F-4BDD-9A14-0B6C3DCA55DB}" srcOrd="3" destOrd="0" presId="urn:microsoft.com/office/officeart/2005/8/layout/hProcess4"/>
    <dgm:cxn modelId="{555CB1C8-E686-462F-B79B-78369F284640}" type="presParOf" srcId="{4325D807-38D2-4F43-81AA-E29547CFDA72}" destId="{74DB38A9-AAFB-484E-839C-10AF9B35AF05}" srcOrd="4" destOrd="0" presId="urn:microsoft.com/office/officeart/2005/8/layout/hProcess4"/>
    <dgm:cxn modelId="{01445F45-BEC0-4669-9C6C-C0C776330B17}" type="presParOf" srcId="{74DB38A9-AAFB-484E-839C-10AF9B35AF05}" destId="{1DDDD8E3-C9A7-45F2-BC80-6B2F5EA9F683}" srcOrd="0" destOrd="0" presId="urn:microsoft.com/office/officeart/2005/8/layout/hProcess4"/>
    <dgm:cxn modelId="{653C04FF-6B54-4B2A-8C38-8F68EF002BF1}" type="presParOf" srcId="{74DB38A9-AAFB-484E-839C-10AF9B35AF05}" destId="{5B17BEA8-4591-4124-8AF4-13D953BA9FA4}" srcOrd="1" destOrd="0" presId="urn:microsoft.com/office/officeart/2005/8/layout/hProcess4"/>
    <dgm:cxn modelId="{1129C4F0-1B67-48D6-BFE2-28A77EB9E62C}" type="presParOf" srcId="{74DB38A9-AAFB-484E-839C-10AF9B35AF05}" destId="{156BE6CE-DDAB-4922-BF2D-B82801CD8BB1}" srcOrd="2" destOrd="0" presId="urn:microsoft.com/office/officeart/2005/8/layout/hProcess4"/>
    <dgm:cxn modelId="{17DAD590-90A5-43DA-9F40-D3064B922DF1}" type="presParOf" srcId="{74DB38A9-AAFB-484E-839C-10AF9B35AF05}" destId="{AAB5BD94-5637-422B-A820-CC8BAF2BDE3B}" srcOrd="3" destOrd="0" presId="urn:microsoft.com/office/officeart/2005/8/layout/hProcess4"/>
    <dgm:cxn modelId="{175698DF-D483-4E02-A187-5DAC1ECB56B0}" type="presParOf" srcId="{74DB38A9-AAFB-484E-839C-10AF9B35AF05}" destId="{3EB65927-1AAF-4321-B116-5D5ECCC7696D}" srcOrd="4" destOrd="0" presId="urn:microsoft.com/office/officeart/2005/8/layout/hProcess4"/>
    <dgm:cxn modelId="{92692155-C147-4103-9B7E-ED508C9D9593}" type="presParOf" srcId="{4325D807-38D2-4F43-81AA-E29547CFDA72}" destId="{5DF7DB0E-A098-428E-8D05-938EE217AA54}" srcOrd="5" destOrd="0" presId="urn:microsoft.com/office/officeart/2005/8/layout/hProcess4"/>
    <dgm:cxn modelId="{4B6C1B16-8003-448D-8F21-2E634CA941F0}" type="presParOf" srcId="{4325D807-38D2-4F43-81AA-E29547CFDA72}" destId="{AB6C62C5-2FDC-4E57-A3AF-1DF3DB95AC9A}" srcOrd="6" destOrd="0" presId="urn:microsoft.com/office/officeart/2005/8/layout/hProcess4"/>
    <dgm:cxn modelId="{C16255CB-85D8-4F79-AD3C-34F2CA00E18C}" type="presParOf" srcId="{AB6C62C5-2FDC-4E57-A3AF-1DF3DB95AC9A}" destId="{174DE857-FAE9-4BEA-8336-3BE2612970FD}" srcOrd="0" destOrd="0" presId="urn:microsoft.com/office/officeart/2005/8/layout/hProcess4"/>
    <dgm:cxn modelId="{ED51F69A-0A84-4852-9632-97A087301881}" type="presParOf" srcId="{AB6C62C5-2FDC-4E57-A3AF-1DF3DB95AC9A}" destId="{28A8CEE3-9E6F-401B-AD6B-3048C93D0E33}" srcOrd="1" destOrd="0" presId="urn:microsoft.com/office/officeart/2005/8/layout/hProcess4"/>
    <dgm:cxn modelId="{B622D284-F8DE-4488-9EBF-736B5A7377B5}" type="presParOf" srcId="{AB6C62C5-2FDC-4E57-A3AF-1DF3DB95AC9A}" destId="{A6B755B1-0218-452A-8F5C-62F43E547516}" srcOrd="2" destOrd="0" presId="urn:microsoft.com/office/officeart/2005/8/layout/hProcess4"/>
    <dgm:cxn modelId="{CDFEE47C-0E28-42CB-846E-4CF77320DEB1}" type="presParOf" srcId="{AB6C62C5-2FDC-4E57-A3AF-1DF3DB95AC9A}" destId="{51649AF1-FE2B-4FC9-AFB8-8849F0EAA904}" srcOrd="3" destOrd="0" presId="urn:microsoft.com/office/officeart/2005/8/layout/hProcess4"/>
    <dgm:cxn modelId="{5FFE7ABE-39C3-4E7E-BECF-4C6ED69A36C4}" type="presParOf" srcId="{AB6C62C5-2FDC-4E57-A3AF-1DF3DB95AC9A}" destId="{D456E0EE-0829-4A02-9C98-8E7E1FCAF34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7F797-C0A8-47B5-BB1E-149AD961F8F3}"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8C639C50-17BA-4B54-B23F-96F6EFFD3A86}">
      <dgm:prSet phldrT="[Text]" custT="1"/>
      <dgm:spPr/>
      <dgm:t>
        <a:bodyPr/>
        <a:lstStyle/>
        <a:p>
          <a:pPr algn="ctr"/>
          <a:r>
            <a:rPr lang="en-US" sz="3200" b="1" err="1">
              <a:latin typeface="Times New Roman" panose="02020603050405020304" pitchFamily="18" charset="0"/>
              <a:cs typeface="Times New Roman" panose="02020603050405020304" pitchFamily="18" charset="0"/>
            </a:rPr>
            <a:t>Taebaek</a:t>
          </a:r>
          <a:br>
            <a:rPr lang="en-US" sz="3200" b="1">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a:t>
          </a:r>
          <a:r>
            <a:rPr lang="en-US" sz="3200" b="1" err="1">
              <a:latin typeface="Times New Roman" panose="02020603050405020304" pitchFamily="18" charset="0"/>
              <a:cs typeface="Times New Roman" panose="02020603050405020304" pitchFamily="18" charset="0"/>
            </a:rPr>
            <a:t>hợp</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loạt</a:t>
          </a:r>
          <a:r>
            <a:rPr lang="en-US" sz="3200" b="1">
              <a:latin typeface="Times New Roman" panose="02020603050405020304" pitchFamily="18" charset="0"/>
              <a:cs typeface="Times New Roman" panose="02020603050405020304" pitchFamily="18" charset="0"/>
            </a:rPr>
            <a:t> Joseon)</a:t>
          </a:r>
        </a:p>
      </dgm:t>
    </dgm:pt>
    <dgm:pt modelId="{8450741C-9E3A-4893-A183-1F4CCE33E779}" type="parTrans" cxnId="{16922F6B-E68E-4B9C-8116-EC44F4CC5162}">
      <dgm:prSet/>
      <dgm:spPr/>
      <dgm:t>
        <a:bodyPr/>
        <a:lstStyle/>
        <a:p>
          <a:pPr algn="just"/>
          <a:endParaRPr lang="en-US">
            <a:latin typeface="Times New Roman" panose="02020603050405020304" pitchFamily="18" charset="0"/>
            <a:cs typeface="Times New Roman" panose="02020603050405020304" pitchFamily="18" charset="0"/>
          </a:endParaRPr>
        </a:p>
      </dgm:t>
    </dgm:pt>
    <dgm:pt modelId="{7E036CF3-6AD3-4E5B-A859-EEB9C8499769}" type="sibTrans" cxnId="{16922F6B-E68E-4B9C-8116-EC44F4CC5162}">
      <dgm:prSet/>
      <dgm:spPr/>
      <dgm:t>
        <a:bodyPr/>
        <a:lstStyle/>
        <a:p>
          <a:pPr algn="just"/>
          <a:endParaRPr lang="en-US">
            <a:latin typeface="Times New Roman" panose="02020603050405020304" pitchFamily="18" charset="0"/>
            <a:cs typeface="Times New Roman" panose="02020603050405020304" pitchFamily="18" charset="0"/>
          </a:endParaRPr>
        </a:p>
      </dgm:t>
    </dgm:pt>
    <dgm:pt modelId="{4EF5350B-ACEA-4E84-AD5E-2EA4981B7B46}">
      <dgm:prSet phldrT="[Text]"/>
      <dgm:spPr/>
      <dgm:t>
        <a:bodyPr/>
        <a:lstStyle/>
        <a:p>
          <a:pPr algn="just"/>
          <a:r>
            <a:rPr lang="en-US" b="1" err="1">
              <a:latin typeface="Times New Roman" panose="02020603050405020304" pitchFamily="18" charset="0"/>
              <a:cs typeface="Times New Roman" panose="02020603050405020304" pitchFamily="18" charset="0"/>
            </a:rPr>
            <a:t>Jikdong</a:t>
          </a:r>
          <a:endParaRPr lang="en-US" b="1">
            <a:latin typeface="Times New Roman" panose="02020603050405020304" pitchFamily="18" charset="0"/>
            <a:cs typeface="Times New Roman" panose="02020603050405020304" pitchFamily="18" charset="0"/>
          </a:endParaRPr>
        </a:p>
      </dgm:t>
    </dgm:pt>
    <dgm:pt modelId="{30D25C2C-B7BF-48B6-A52C-FB488A66801C}" type="parTrans" cxnId="{8CF53BBA-1A23-41FE-B63C-DAA47351FB48}">
      <dgm:prSet/>
      <dgm:spPr/>
      <dgm:t>
        <a:bodyPr/>
        <a:lstStyle/>
        <a:p>
          <a:pPr algn="just"/>
          <a:endParaRPr lang="en-US">
            <a:latin typeface="Times New Roman" panose="02020603050405020304" pitchFamily="18" charset="0"/>
            <a:cs typeface="Times New Roman" panose="02020603050405020304" pitchFamily="18" charset="0"/>
          </a:endParaRPr>
        </a:p>
      </dgm:t>
    </dgm:pt>
    <dgm:pt modelId="{73BB14E4-4B2C-4471-B60E-6312C2DFA891}" type="sibTrans" cxnId="{8CF53BBA-1A23-41FE-B63C-DAA47351FB48}">
      <dgm:prSet/>
      <dgm:spPr/>
      <dgm:t>
        <a:bodyPr/>
        <a:lstStyle/>
        <a:p>
          <a:pPr algn="just"/>
          <a:endParaRPr lang="en-US">
            <a:latin typeface="Times New Roman" panose="02020603050405020304" pitchFamily="18" charset="0"/>
            <a:cs typeface="Times New Roman" panose="02020603050405020304" pitchFamily="18" charset="0"/>
          </a:endParaRPr>
        </a:p>
      </dgm:t>
    </dgm:pt>
    <dgm:pt modelId="{DB1565EC-F367-4B07-9038-422E9DEDFE4D}">
      <dgm:prSet phldrT="[Text]"/>
      <dgm:spPr/>
      <dgm:t>
        <a:bodyPr/>
        <a:lstStyle/>
        <a:p>
          <a:pPr algn="just"/>
          <a:r>
            <a:rPr lang="en-US" err="1">
              <a:latin typeface="Times New Roman" panose="02020603050405020304" pitchFamily="18" charset="0"/>
              <a:cs typeface="Times New Roman" panose="02020603050405020304" pitchFamily="18" charset="0"/>
            </a:rPr>
            <a:t>Daegi</a:t>
          </a:r>
          <a:endParaRPr lang="en-US">
            <a:latin typeface="Times New Roman" panose="02020603050405020304" pitchFamily="18" charset="0"/>
            <a:cs typeface="Times New Roman" panose="02020603050405020304" pitchFamily="18" charset="0"/>
          </a:endParaRPr>
        </a:p>
      </dgm:t>
    </dgm:pt>
    <dgm:pt modelId="{EAE2B84F-FE77-4AFA-AAA1-337AA691D196}" type="parTrans" cxnId="{7F628C36-4957-46E9-82CD-3AA67FD4D427}">
      <dgm:prSet/>
      <dgm:spPr/>
      <dgm:t>
        <a:bodyPr/>
        <a:lstStyle/>
        <a:p>
          <a:pPr algn="just"/>
          <a:endParaRPr lang="en-US">
            <a:latin typeface="Times New Roman" panose="02020603050405020304" pitchFamily="18" charset="0"/>
            <a:cs typeface="Times New Roman" panose="02020603050405020304" pitchFamily="18" charset="0"/>
          </a:endParaRPr>
        </a:p>
      </dgm:t>
    </dgm:pt>
    <dgm:pt modelId="{3BF26504-D3C2-4FBA-9153-35AFEB454D99}" type="sibTrans" cxnId="{7F628C36-4957-46E9-82CD-3AA67FD4D427}">
      <dgm:prSet/>
      <dgm:spPr/>
      <dgm:t>
        <a:bodyPr/>
        <a:lstStyle/>
        <a:p>
          <a:pPr algn="just"/>
          <a:endParaRPr lang="en-US">
            <a:latin typeface="Times New Roman" panose="02020603050405020304" pitchFamily="18" charset="0"/>
            <a:cs typeface="Times New Roman" panose="02020603050405020304" pitchFamily="18" charset="0"/>
          </a:endParaRPr>
        </a:p>
      </dgm:t>
    </dgm:pt>
    <dgm:pt modelId="{6B20A7F3-7E3F-43A9-AA72-8A3CDF103A99}">
      <dgm:prSet phldrT="[Text]"/>
      <dgm:spPr/>
      <dgm:t>
        <a:bodyPr/>
        <a:lstStyle/>
        <a:p>
          <a:pPr algn="just"/>
          <a:r>
            <a:rPr lang="en-US" err="1">
              <a:latin typeface="Times New Roman" panose="02020603050405020304" pitchFamily="18" charset="0"/>
              <a:cs typeface="Times New Roman" panose="02020603050405020304" pitchFamily="18" charset="0"/>
            </a:rPr>
            <a:t>Hwajeol</a:t>
          </a:r>
          <a:endParaRPr lang="en-US">
            <a:latin typeface="Times New Roman" panose="02020603050405020304" pitchFamily="18" charset="0"/>
            <a:cs typeface="Times New Roman" panose="02020603050405020304" pitchFamily="18" charset="0"/>
          </a:endParaRPr>
        </a:p>
      </dgm:t>
    </dgm:pt>
    <dgm:pt modelId="{4E3816B1-CBFD-4793-87C0-A1E369B85A8A}" type="parTrans" cxnId="{D7654DB3-1089-4A86-8F5B-878190FC44EC}">
      <dgm:prSet/>
      <dgm:spPr/>
      <dgm:t>
        <a:bodyPr/>
        <a:lstStyle/>
        <a:p>
          <a:pPr algn="just"/>
          <a:endParaRPr lang="en-US">
            <a:latin typeface="Times New Roman" panose="02020603050405020304" pitchFamily="18" charset="0"/>
            <a:cs typeface="Times New Roman" panose="02020603050405020304" pitchFamily="18" charset="0"/>
          </a:endParaRPr>
        </a:p>
      </dgm:t>
    </dgm:pt>
    <dgm:pt modelId="{6ED1F416-A8A1-4354-AF22-069F1DBD970F}" type="sibTrans" cxnId="{D7654DB3-1089-4A86-8F5B-878190FC44EC}">
      <dgm:prSet/>
      <dgm:spPr/>
      <dgm:t>
        <a:bodyPr/>
        <a:lstStyle/>
        <a:p>
          <a:pPr algn="just"/>
          <a:endParaRPr lang="en-US">
            <a:latin typeface="Times New Roman" panose="02020603050405020304" pitchFamily="18" charset="0"/>
            <a:cs typeface="Times New Roman" panose="02020603050405020304" pitchFamily="18" charset="0"/>
          </a:endParaRPr>
        </a:p>
      </dgm:t>
    </dgm:pt>
    <dgm:pt modelId="{D48EC6D1-4946-4543-9914-E4E38B0683B3}">
      <dgm:prSet phldrT="[Text]"/>
      <dgm:spPr/>
      <dgm:t>
        <a:bodyPr/>
        <a:lstStyle/>
        <a:p>
          <a:pPr algn="just"/>
          <a:r>
            <a:rPr lang="en-US" b="1" err="1">
              <a:latin typeface="Times New Roman" panose="02020603050405020304" pitchFamily="18" charset="0"/>
              <a:cs typeface="Times New Roman" panose="02020603050405020304" pitchFamily="18" charset="0"/>
            </a:rPr>
            <a:t>Sangdong</a:t>
          </a:r>
          <a:endParaRPr lang="en-US" b="1">
            <a:latin typeface="Times New Roman" panose="02020603050405020304" pitchFamily="18" charset="0"/>
            <a:cs typeface="Times New Roman" panose="02020603050405020304" pitchFamily="18" charset="0"/>
          </a:endParaRPr>
        </a:p>
      </dgm:t>
    </dgm:pt>
    <dgm:pt modelId="{376808D6-09B1-4A34-9BF8-CFDE77B3A762}" type="parTrans" cxnId="{EA0DA7A4-91BA-4B7F-B201-B8282696B9D3}">
      <dgm:prSet/>
      <dgm:spPr/>
      <dgm:t>
        <a:bodyPr/>
        <a:lstStyle/>
        <a:p>
          <a:pPr algn="just"/>
          <a:endParaRPr lang="en-US">
            <a:latin typeface="Times New Roman" panose="02020603050405020304" pitchFamily="18" charset="0"/>
            <a:cs typeface="Times New Roman" panose="02020603050405020304" pitchFamily="18" charset="0"/>
          </a:endParaRPr>
        </a:p>
      </dgm:t>
    </dgm:pt>
    <dgm:pt modelId="{0D9CD507-1E15-4FFB-BA36-54ED15552E1D}" type="sibTrans" cxnId="{EA0DA7A4-91BA-4B7F-B201-B8282696B9D3}">
      <dgm:prSet/>
      <dgm:spPr/>
      <dgm:t>
        <a:bodyPr/>
        <a:lstStyle/>
        <a:p>
          <a:pPr algn="just"/>
          <a:endParaRPr lang="en-US">
            <a:latin typeface="Times New Roman" panose="02020603050405020304" pitchFamily="18" charset="0"/>
            <a:cs typeface="Times New Roman" panose="02020603050405020304" pitchFamily="18" charset="0"/>
          </a:endParaRPr>
        </a:p>
      </dgm:t>
    </dgm:pt>
    <dgm:pt modelId="{FF0EE88A-DD6B-4A02-8B7D-077E5DD3F7D2}">
      <dgm:prSet/>
      <dgm:spPr/>
      <dgm:t>
        <a:bodyPr/>
        <a:lstStyle/>
        <a:p>
          <a:r>
            <a:rPr lang="en-US" err="1">
              <a:latin typeface="Times New Roman" panose="02020603050405020304" pitchFamily="18" charset="0"/>
              <a:cs typeface="Times New Roman" panose="02020603050405020304" pitchFamily="18" charset="0"/>
            </a:rPr>
            <a:t>Sesong</a:t>
          </a:r>
          <a:endParaRPr lang="en-US">
            <a:latin typeface="Times New Roman" panose="02020603050405020304" pitchFamily="18" charset="0"/>
            <a:cs typeface="Times New Roman" panose="02020603050405020304" pitchFamily="18" charset="0"/>
          </a:endParaRPr>
        </a:p>
      </dgm:t>
    </dgm:pt>
    <dgm:pt modelId="{15F82208-708C-456E-9AF5-BC16D6987D61}" type="parTrans" cxnId="{D37AA310-BBEC-4054-9A14-DB1EB12F140B}">
      <dgm:prSet/>
      <dgm:spPr/>
      <dgm:t>
        <a:bodyPr/>
        <a:lstStyle/>
        <a:p>
          <a:endParaRPr lang="en-US">
            <a:latin typeface="Times New Roman" panose="02020603050405020304" pitchFamily="18" charset="0"/>
            <a:cs typeface="Times New Roman" panose="02020603050405020304" pitchFamily="18" charset="0"/>
          </a:endParaRPr>
        </a:p>
      </dgm:t>
    </dgm:pt>
    <dgm:pt modelId="{AF544BB7-A016-405C-9343-A4813097FF05}" type="sibTrans" cxnId="{D37AA310-BBEC-4054-9A14-DB1EB12F140B}">
      <dgm:prSet/>
      <dgm:spPr/>
      <dgm:t>
        <a:bodyPr/>
        <a:lstStyle/>
        <a:p>
          <a:endParaRPr lang="en-US">
            <a:latin typeface="Times New Roman" panose="02020603050405020304" pitchFamily="18" charset="0"/>
            <a:cs typeface="Times New Roman" panose="02020603050405020304" pitchFamily="18" charset="0"/>
          </a:endParaRPr>
        </a:p>
      </dgm:t>
    </dgm:pt>
    <dgm:pt modelId="{E87453DD-A55F-4C82-87FB-53A8D8BC88ED}">
      <dgm:prSet/>
      <dgm:spPr/>
      <dgm:t>
        <a:bodyPr/>
        <a:lstStyle/>
        <a:p>
          <a:r>
            <a:rPr lang="en-US" err="1">
              <a:latin typeface="Times New Roman" panose="02020603050405020304" pitchFamily="18" charset="0"/>
              <a:cs typeface="Times New Roman" panose="02020603050405020304" pitchFamily="18" charset="0"/>
            </a:rPr>
            <a:t>Myobong</a:t>
          </a:r>
          <a:endParaRPr lang="en-US">
            <a:latin typeface="Times New Roman" panose="02020603050405020304" pitchFamily="18" charset="0"/>
            <a:cs typeface="Times New Roman" panose="02020603050405020304" pitchFamily="18" charset="0"/>
          </a:endParaRPr>
        </a:p>
      </dgm:t>
    </dgm:pt>
    <dgm:pt modelId="{DFC382D6-BAAD-4DF5-B992-4C7209D2613D}" type="parTrans" cxnId="{77CB0A89-0B68-420A-80F1-188FD26D28AF}">
      <dgm:prSet/>
      <dgm:spPr/>
      <dgm:t>
        <a:bodyPr/>
        <a:lstStyle/>
        <a:p>
          <a:endParaRPr lang="en-US">
            <a:latin typeface="Times New Roman" panose="02020603050405020304" pitchFamily="18" charset="0"/>
            <a:cs typeface="Times New Roman" panose="02020603050405020304" pitchFamily="18" charset="0"/>
          </a:endParaRPr>
        </a:p>
      </dgm:t>
    </dgm:pt>
    <dgm:pt modelId="{2D0B32DE-BC9A-43B8-A76E-FADF558DECDD}" type="sibTrans" cxnId="{77CB0A89-0B68-420A-80F1-188FD26D28AF}">
      <dgm:prSet/>
      <dgm:spPr/>
      <dgm:t>
        <a:bodyPr/>
        <a:lstStyle/>
        <a:p>
          <a:endParaRPr lang="en-US">
            <a:latin typeface="Times New Roman" panose="02020603050405020304" pitchFamily="18" charset="0"/>
            <a:cs typeface="Times New Roman" panose="02020603050405020304" pitchFamily="18" charset="0"/>
          </a:endParaRPr>
        </a:p>
      </dgm:t>
    </dgm:pt>
    <dgm:pt modelId="{2FDC4684-F628-4003-B77A-D3035CD2A7AF}">
      <dgm:prSet/>
      <dgm:spPr/>
      <dgm:t>
        <a:bodyPr/>
        <a:lstStyle/>
        <a:p>
          <a:r>
            <a:rPr lang="en-US" err="1">
              <a:latin typeface="Times New Roman" panose="02020603050405020304" pitchFamily="18" charset="0"/>
              <a:cs typeface="Times New Roman" panose="02020603050405020304" pitchFamily="18" charset="0"/>
            </a:rPr>
            <a:t>Myeonsan</a:t>
          </a:r>
          <a:endParaRPr lang="en-US">
            <a:latin typeface="Times New Roman" panose="02020603050405020304" pitchFamily="18" charset="0"/>
            <a:cs typeface="Times New Roman" panose="02020603050405020304" pitchFamily="18" charset="0"/>
          </a:endParaRPr>
        </a:p>
      </dgm:t>
    </dgm:pt>
    <dgm:pt modelId="{99FFA820-EDBF-42CC-AD9F-4917EC5DB82B}" type="parTrans" cxnId="{EC95933D-B285-46A4-A93F-59AB76D5EB69}">
      <dgm:prSet/>
      <dgm:spPr/>
      <dgm:t>
        <a:bodyPr/>
        <a:lstStyle/>
        <a:p>
          <a:endParaRPr lang="en-US">
            <a:latin typeface="Times New Roman" panose="02020603050405020304" pitchFamily="18" charset="0"/>
            <a:cs typeface="Times New Roman" panose="02020603050405020304" pitchFamily="18" charset="0"/>
          </a:endParaRPr>
        </a:p>
      </dgm:t>
    </dgm:pt>
    <dgm:pt modelId="{EDD2F689-D944-4A25-9828-C2D20D756D8C}" type="sibTrans" cxnId="{EC95933D-B285-46A4-A93F-59AB76D5EB69}">
      <dgm:prSet/>
      <dgm:spPr/>
      <dgm:t>
        <a:bodyPr/>
        <a:lstStyle/>
        <a:p>
          <a:endParaRPr lang="en-US">
            <a:latin typeface="Times New Roman" panose="02020603050405020304" pitchFamily="18" charset="0"/>
            <a:cs typeface="Times New Roman" panose="02020603050405020304" pitchFamily="18" charset="0"/>
          </a:endParaRPr>
        </a:p>
      </dgm:t>
    </dgm:pt>
    <dgm:pt modelId="{848E113B-8315-46DD-A114-6F5B8C07D2E8}">
      <dgm:prSet/>
      <dgm:spPr/>
      <dgm:t>
        <a:bodyPr/>
        <a:lstStyle/>
        <a:p>
          <a:r>
            <a:rPr lang="en-US" err="1">
              <a:latin typeface="Times New Roman" panose="02020603050405020304" pitchFamily="18" charset="0"/>
              <a:cs typeface="Times New Roman" panose="02020603050405020304" pitchFamily="18" charset="0"/>
            </a:rPr>
            <a:t>Jangsan</a:t>
          </a:r>
          <a:endParaRPr lang="en-US">
            <a:latin typeface="Times New Roman" panose="02020603050405020304" pitchFamily="18" charset="0"/>
            <a:cs typeface="Times New Roman" panose="02020603050405020304" pitchFamily="18" charset="0"/>
          </a:endParaRPr>
        </a:p>
      </dgm:t>
    </dgm:pt>
    <dgm:pt modelId="{E86608C2-70D3-4452-9339-F51AEF3E3EA5}" type="parTrans" cxnId="{00922C57-CB4F-4E17-A483-58527001937A}">
      <dgm:prSet/>
      <dgm:spPr/>
      <dgm:t>
        <a:bodyPr/>
        <a:lstStyle/>
        <a:p>
          <a:endParaRPr lang="en-US">
            <a:latin typeface="Times New Roman" panose="02020603050405020304" pitchFamily="18" charset="0"/>
            <a:cs typeface="Times New Roman" panose="02020603050405020304" pitchFamily="18" charset="0"/>
          </a:endParaRPr>
        </a:p>
      </dgm:t>
    </dgm:pt>
    <dgm:pt modelId="{CD1A956F-6186-4F83-98E5-07D09D50CD00}" type="sibTrans" cxnId="{00922C57-CB4F-4E17-A483-58527001937A}">
      <dgm:prSet/>
      <dgm:spPr/>
      <dgm:t>
        <a:bodyPr/>
        <a:lstStyle/>
        <a:p>
          <a:endParaRPr lang="en-US">
            <a:latin typeface="Times New Roman" panose="02020603050405020304" pitchFamily="18" charset="0"/>
            <a:cs typeface="Times New Roman" panose="02020603050405020304" pitchFamily="18" charset="0"/>
          </a:endParaRPr>
        </a:p>
      </dgm:t>
    </dgm:pt>
    <dgm:pt modelId="{C03E19E5-8B5F-4823-8778-EA82C69DB107}">
      <dgm:prSet/>
      <dgm:spPr/>
      <dgm:t>
        <a:bodyPr/>
        <a:lstStyle/>
        <a:p>
          <a:r>
            <a:rPr lang="en-US" err="1">
              <a:latin typeface="Times New Roman" panose="02020603050405020304" pitchFamily="18" charset="0"/>
              <a:cs typeface="Times New Roman" panose="02020603050405020304" pitchFamily="18" charset="0"/>
            </a:rPr>
            <a:t>Jigunsan</a:t>
          </a:r>
          <a:endParaRPr lang="en-US">
            <a:latin typeface="Times New Roman" panose="02020603050405020304" pitchFamily="18" charset="0"/>
            <a:cs typeface="Times New Roman" panose="02020603050405020304" pitchFamily="18" charset="0"/>
          </a:endParaRPr>
        </a:p>
      </dgm:t>
    </dgm:pt>
    <dgm:pt modelId="{79C2FCE3-19EF-4877-B242-C83D1845D4B1}" type="parTrans" cxnId="{65E3EBC9-C43B-4A49-8D7E-6D1B3A44C03B}">
      <dgm:prSet/>
      <dgm:spPr/>
      <dgm:t>
        <a:bodyPr/>
        <a:lstStyle/>
        <a:p>
          <a:endParaRPr lang="en-US">
            <a:latin typeface="Times New Roman" panose="02020603050405020304" pitchFamily="18" charset="0"/>
            <a:cs typeface="Times New Roman" panose="02020603050405020304" pitchFamily="18" charset="0"/>
          </a:endParaRPr>
        </a:p>
      </dgm:t>
    </dgm:pt>
    <dgm:pt modelId="{7AF91AA7-DB73-4F67-98E7-C7CA123F6C92}" type="sibTrans" cxnId="{65E3EBC9-C43B-4A49-8D7E-6D1B3A44C03B}">
      <dgm:prSet/>
      <dgm:spPr/>
      <dgm:t>
        <a:bodyPr/>
        <a:lstStyle/>
        <a:p>
          <a:endParaRPr lang="en-US">
            <a:latin typeface="Times New Roman" panose="02020603050405020304" pitchFamily="18" charset="0"/>
            <a:cs typeface="Times New Roman" panose="02020603050405020304" pitchFamily="18" charset="0"/>
          </a:endParaRPr>
        </a:p>
      </dgm:t>
    </dgm:pt>
    <dgm:pt modelId="{87B58B79-838F-4A7B-894D-F9683C459993}">
      <dgm:prSet/>
      <dgm:spPr/>
      <dgm:t>
        <a:bodyPr/>
        <a:lstStyle/>
        <a:p>
          <a:r>
            <a:rPr lang="en-US" err="1">
              <a:latin typeface="Times New Roman" panose="02020603050405020304" pitchFamily="18" charset="0"/>
              <a:cs typeface="Times New Roman" panose="02020603050405020304" pitchFamily="18" charset="0"/>
            </a:rPr>
            <a:t>Duwibong</a:t>
          </a:r>
          <a:endParaRPr lang="en-US">
            <a:latin typeface="Times New Roman" panose="02020603050405020304" pitchFamily="18" charset="0"/>
            <a:cs typeface="Times New Roman" panose="02020603050405020304" pitchFamily="18" charset="0"/>
          </a:endParaRPr>
        </a:p>
      </dgm:t>
    </dgm:pt>
    <dgm:pt modelId="{4C156582-93AC-402C-967B-89A5648CABCC}" type="parTrans" cxnId="{819C129A-EC79-4895-9116-745948338529}">
      <dgm:prSet/>
      <dgm:spPr/>
      <dgm:t>
        <a:bodyPr/>
        <a:lstStyle/>
        <a:p>
          <a:endParaRPr lang="en-US">
            <a:latin typeface="Times New Roman" panose="02020603050405020304" pitchFamily="18" charset="0"/>
            <a:cs typeface="Times New Roman" panose="02020603050405020304" pitchFamily="18" charset="0"/>
          </a:endParaRPr>
        </a:p>
      </dgm:t>
    </dgm:pt>
    <dgm:pt modelId="{F4D6570C-A1CB-443B-B274-6B277FAE9674}" type="sibTrans" cxnId="{819C129A-EC79-4895-9116-745948338529}">
      <dgm:prSet/>
      <dgm:spPr/>
      <dgm:t>
        <a:bodyPr/>
        <a:lstStyle/>
        <a:p>
          <a:endParaRPr lang="en-US">
            <a:latin typeface="Times New Roman" panose="02020603050405020304" pitchFamily="18" charset="0"/>
            <a:cs typeface="Times New Roman" panose="02020603050405020304" pitchFamily="18" charset="0"/>
          </a:endParaRPr>
        </a:p>
      </dgm:t>
    </dgm:pt>
    <dgm:pt modelId="{DD8564E9-9FE5-4E6D-B933-54E9E6146619}">
      <dgm:prSet/>
      <dgm:spPr/>
      <dgm:t>
        <a:bodyPr/>
        <a:lstStyle/>
        <a:p>
          <a:r>
            <a:rPr lang="en-US" err="1">
              <a:latin typeface="Times New Roman" panose="02020603050405020304" pitchFamily="18" charset="0"/>
              <a:cs typeface="Times New Roman" panose="02020603050405020304" pitchFamily="18" charset="0"/>
            </a:rPr>
            <a:t>Dongjeom</a:t>
          </a:r>
          <a:endParaRPr lang="en-US">
            <a:latin typeface="Times New Roman" panose="02020603050405020304" pitchFamily="18" charset="0"/>
            <a:cs typeface="Times New Roman" panose="02020603050405020304" pitchFamily="18" charset="0"/>
          </a:endParaRPr>
        </a:p>
      </dgm:t>
    </dgm:pt>
    <dgm:pt modelId="{EC85B113-BF75-45C1-8E57-F370D0E544D8}" type="parTrans" cxnId="{413FD0F3-5B24-4073-A615-697D7E5BC42A}">
      <dgm:prSet/>
      <dgm:spPr/>
      <dgm:t>
        <a:bodyPr/>
        <a:lstStyle/>
        <a:p>
          <a:endParaRPr lang="en-US">
            <a:latin typeface="Times New Roman" panose="02020603050405020304" pitchFamily="18" charset="0"/>
            <a:cs typeface="Times New Roman" panose="02020603050405020304" pitchFamily="18" charset="0"/>
          </a:endParaRPr>
        </a:p>
      </dgm:t>
    </dgm:pt>
    <dgm:pt modelId="{E718EC13-FAB9-4503-A921-7339264F8214}" type="sibTrans" cxnId="{413FD0F3-5B24-4073-A615-697D7E5BC42A}">
      <dgm:prSet/>
      <dgm:spPr/>
      <dgm:t>
        <a:bodyPr/>
        <a:lstStyle/>
        <a:p>
          <a:endParaRPr lang="en-US">
            <a:latin typeface="Times New Roman" panose="02020603050405020304" pitchFamily="18" charset="0"/>
            <a:cs typeface="Times New Roman" panose="02020603050405020304" pitchFamily="18" charset="0"/>
          </a:endParaRPr>
        </a:p>
      </dgm:t>
    </dgm:pt>
    <dgm:pt modelId="{7FD72756-F8B1-4C06-A3DD-06B09FEC1B5D}">
      <dgm:prSet/>
      <dgm:spPr/>
      <dgm:t>
        <a:bodyPr/>
        <a:lstStyle/>
        <a:p>
          <a:r>
            <a:rPr lang="en-US" err="1">
              <a:latin typeface="Times New Roman" panose="02020603050405020304" pitchFamily="18" charset="0"/>
              <a:cs typeface="Times New Roman" panose="02020603050405020304" pitchFamily="18" charset="0"/>
            </a:rPr>
            <a:t>Makgol</a:t>
          </a:r>
          <a:endParaRPr lang="en-US">
            <a:latin typeface="Times New Roman" panose="02020603050405020304" pitchFamily="18" charset="0"/>
            <a:cs typeface="Times New Roman" panose="02020603050405020304" pitchFamily="18" charset="0"/>
          </a:endParaRPr>
        </a:p>
      </dgm:t>
    </dgm:pt>
    <dgm:pt modelId="{CDD337A3-24A2-491F-8C8D-AF4317FAB699}" type="parTrans" cxnId="{23CCE53E-95E9-47F8-AD91-D321380B9DF7}">
      <dgm:prSet/>
      <dgm:spPr/>
      <dgm:t>
        <a:bodyPr/>
        <a:lstStyle/>
        <a:p>
          <a:endParaRPr lang="en-US">
            <a:latin typeface="Times New Roman" panose="02020603050405020304" pitchFamily="18" charset="0"/>
            <a:cs typeface="Times New Roman" panose="02020603050405020304" pitchFamily="18" charset="0"/>
          </a:endParaRPr>
        </a:p>
      </dgm:t>
    </dgm:pt>
    <dgm:pt modelId="{61880C74-DF39-4518-9D9A-D824C0A7C52A}" type="sibTrans" cxnId="{23CCE53E-95E9-47F8-AD91-D321380B9DF7}">
      <dgm:prSet/>
      <dgm:spPr/>
      <dgm:t>
        <a:bodyPr/>
        <a:lstStyle/>
        <a:p>
          <a:endParaRPr lang="en-US">
            <a:latin typeface="Times New Roman" panose="02020603050405020304" pitchFamily="18" charset="0"/>
            <a:cs typeface="Times New Roman" panose="02020603050405020304" pitchFamily="18" charset="0"/>
          </a:endParaRPr>
        </a:p>
      </dgm:t>
    </dgm:pt>
    <dgm:pt modelId="{B8BB1031-5A9F-48D2-AD04-7722949FF12C}">
      <dgm:prSet/>
      <dgm:spPr/>
      <dgm:t>
        <a:bodyPr/>
        <a:lstStyle/>
        <a:p>
          <a:r>
            <a:rPr lang="en-US" err="1">
              <a:latin typeface="Times New Roman" panose="02020603050405020304" pitchFamily="18" charset="0"/>
              <a:cs typeface="Times New Roman" panose="02020603050405020304" pitchFamily="18" charset="0"/>
            </a:rPr>
            <a:t>Dumugol</a:t>
          </a:r>
          <a:endParaRPr lang="en-US">
            <a:latin typeface="Times New Roman" panose="02020603050405020304" pitchFamily="18" charset="0"/>
            <a:cs typeface="Times New Roman" panose="02020603050405020304" pitchFamily="18" charset="0"/>
          </a:endParaRPr>
        </a:p>
      </dgm:t>
    </dgm:pt>
    <dgm:pt modelId="{AA509D43-5100-4962-901B-E4F6D9A2D64D}" type="parTrans" cxnId="{42C28141-C30B-4446-921B-94BE1C267271}">
      <dgm:prSet/>
      <dgm:spPr/>
      <dgm:t>
        <a:bodyPr/>
        <a:lstStyle/>
        <a:p>
          <a:endParaRPr lang="en-US">
            <a:latin typeface="Times New Roman" panose="02020603050405020304" pitchFamily="18" charset="0"/>
            <a:cs typeface="Times New Roman" panose="02020603050405020304" pitchFamily="18" charset="0"/>
          </a:endParaRPr>
        </a:p>
      </dgm:t>
    </dgm:pt>
    <dgm:pt modelId="{8C5899A7-E7BA-4BFD-8ACE-42450FD9CA64}" type="sibTrans" cxnId="{42C28141-C30B-4446-921B-94BE1C267271}">
      <dgm:prSet/>
      <dgm:spPr/>
      <dgm:t>
        <a:bodyPr/>
        <a:lstStyle/>
        <a:p>
          <a:endParaRPr lang="en-US">
            <a:latin typeface="Times New Roman" panose="02020603050405020304" pitchFamily="18" charset="0"/>
            <a:cs typeface="Times New Roman" panose="02020603050405020304" pitchFamily="18" charset="0"/>
          </a:endParaRPr>
        </a:p>
      </dgm:t>
    </dgm:pt>
    <dgm:pt modelId="{9F517C97-ED97-41FB-9825-D65FABF20A16}" type="pres">
      <dgm:prSet presAssocID="{D337F797-C0A8-47B5-BB1E-149AD961F8F3}" presName="hierChild1" presStyleCnt="0">
        <dgm:presLayoutVars>
          <dgm:chPref val="1"/>
          <dgm:dir/>
          <dgm:animOne val="branch"/>
          <dgm:animLvl val="lvl"/>
          <dgm:resizeHandles/>
        </dgm:presLayoutVars>
      </dgm:prSet>
      <dgm:spPr/>
    </dgm:pt>
    <dgm:pt modelId="{11617D14-A4D3-4314-BD63-0338920C8E9B}" type="pres">
      <dgm:prSet presAssocID="{8C639C50-17BA-4B54-B23F-96F6EFFD3A86}" presName="hierRoot1" presStyleCnt="0"/>
      <dgm:spPr/>
    </dgm:pt>
    <dgm:pt modelId="{6AEDE404-2C12-4E8C-9AB8-63E23368DA0B}" type="pres">
      <dgm:prSet presAssocID="{8C639C50-17BA-4B54-B23F-96F6EFFD3A86}" presName="composite" presStyleCnt="0"/>
      <dgm:spPr/>
    </dgm:pt>
    <dgm:pt modelId="{B588F9AB-DA55-49FD-A688-ECB22E1B59B2}" type="pres">
      <dgm:prSet presAssocID="{8C639C50-17BA-4B54-B23F-96F6EFFD3A86}" presName="background" presStyleLbl="node0" presStyleIdx="0" presStyleCnt="1"/>
      <dgm:spPr/>
    </dgm:pt>
    <dgm:pt modelId="{CEC3B4A6-D068-4A9B-8484-D54744A4FA0A}" type="pres">
      <dgm:prSet presAssocID="{8C639C50-17BA-4B54-B23F-96F6EFFD3A86}" presName="text" presStyleLbl="fgAcc0" presStyleIdx="0" presStyleCnt="1" custScaleX="280237" custScaleY="354104">
        <dgm:presLayoutVars>
          <dgm:chPref val="3"/>
        </dgm:presLayoutVars>
      </dgm:prSet>
      <dgm:spPr/>
    </dgm:pt>
    <dgm:pt modelId="{38A1790D-3EEB-45E6-93C6-6D1A0EB29ECA}" type="pres">
      <dgm:prSet presAssocID="{8C639C50-17BA-4B54-B23F-96F6EFFD3A86}" presName="hierChild2" presStyleCnt="0"/>
      <dgm:spPr/>
    </dgm:pt>
    <dgm:pt modelId="{4CBD35C4-023D-48BA-8982-55C32F5B3D3F}" type="pres">
      <dgm:prSet presAssocID="{30D25C2C-B7BF-48B6-A52C-FB488A66801C}" presName="Name10" presStyleLbl="parChTrans1D2" presStyleIdx="0" presStyleCnt="2"/>
      <dgm:spPr/>
    </dgm:pt>
    <dgm:pt modelId="{031163DA-8AC7-4DB9-A5F6-409AE65BC0E2}" type="pres">
      <dgm:prSet presAssocID="{4EF5350B-ACEA-4E84-AD5E-2EA4981B7B46}" presName="hierRoot2" presStyleCnt="0"/>
      <dgm:spPr/>
    </dgm:pt>
    <dgm:pt modelId="{45BBA3E8-30A1-421B-BC35-CD278BB15581}" type="pres">
      <dgm:prSet presAssocID="{4EF5350B-ACEA-4E84-AD5E-2EA4981B7B46}" presName="composite2" presStyleCnt="0"/>
      <dgm:spPr/>
    </dgm:pt>
    <dgm:pt modelId="{C4EE630F-E208-4694-9094-8F75F538236A}" type="pres">
      <dgm:prSet presAssocID="{4EF5350B-ACEA-4E84-AD5E-2EA4981B7B46}" presName="background2" presStyleLbl="node2" presStyleIdx="0" presStyleCnt="2"/>
      <dgm:spPr/>
    </dgm:pt>
    <dgm:pt modelId="{8F0AEEF5-1921-45A5-8626-F36EE42D587C}" type="pres">
      <dgm:prSet presAssocID="{4EF5350B-ACEA-4E84-AD5E-2EA4981B7B46}" presName="text2" presStyleLbl="fgAcc2" presStyleIdx="0" presStyleCnt="2" custScaleX="138971" custScaleY="116063">
        <dgm:presLayoutVars>
          <dgm:chPref val="3"/>
        </dgm:presLayoutVars>
      </dgm:prSet>
      <dgm:spPr/>
    </dgm:pt>
    <dgm:pt modelId="{33F05BE8-3E15-415C-A141-8D6CC32199EB}" type="pres">
      <dgm:prSet presAssocID="{4EF5350B-ACEA-4E84-AD5E-2EA4981B7B46}" presName="hierChild3" presStyleCnt="0"/>
      <dgm:spPr/>
    </dgm:pt>
    <dgm:pt modelId="{93CE4184-33BB-413F-AA6B-71E4D9A9A142}" type="pres">
      <dgm:prSet presAssocID="{E86608C2-70D3-4452-9339-F51AEF3E3EA5}" presName="Name17" presStyleLbl="parChTrans1D3" presStyleIdx="0" presStyleCnt="11"/>
      <dgm:spPr/>
    </dgm:pt>
    <dgm:pt modelId="{4D589638-44D6-436A-8E51-7D7104D90FE9}" type="pres">
      <dgm:prSet presAssocID="{848E113B-8315-46DD-A114-6F5B8C07D2E8}" presName="hierRoot3" presStyleCnt="0"/>
      <dgm:spPr/>
    </dgm:pt>
    <dgm:pt modelId="{AD3BFFD2-35FA-41CA-AA2B-1ADCCFF9C8F9}" type="pres">
      <dgm:prSet presAssocID="{848E113B-8315-46DD-A114-6F5B8C07D2E8}" presName="composite3" presStyleCnt="0"/>
      <dgm:spPr/>
    </dgm:pt>
    <dgm:pt modelId="{F0738647-4AFD-4B4B-A096-EABA9A2A56F7}" type="pres">
      <dgm:prSet presAssocID="{848E113B-8315-46DD-A114-6F5B8C07D2E8}" presName="background3" presStyleLbl="node3" presStyleIdx="0" presStyleCnt="11"/>
      <dgm:spPr/>
    </dgm:pt>
    <dgm:pt modelId="{630F441A-7AB7-476E-AA2E-EF07FEB130AE}" type="pres">
      <dgm:prSet presAssocID="{848E113B-8315-46DD-A114-6F5B8C07D2E8}" presName="text3" presStyleLbl="fgAcc3" presStyleIdx="0" presStyleCnt="11">
        <dgm:presLayoutVars>
          <dgm:chPref val="3"/>
        </dgm:presLayoutVars>
      </dgm:prSet>
      <dgm:spPr/>
    </dgm:pt>
    <dgm:pt modelId="{13422CE7-DBDE-493C-A202-0D54EA324C02}" type="pres">
      <dgm:prSet presAssocID="{848E113B-8315-46DD-A114-6F5B8C07D2E8}" presName="hierChild4" presStyleCnt="0"/>
      <dgm:spPr/>
    </dgm:pt>
    <dgm:pt modelId="{4F540FDE-6F96-4FA1-B1E9-20BBC1E2CC00}" type="pres">
      <dgm:prSet presAssocID="{99FFA820-EDBF-42CC-AD9F-4917EC5DB82B}" presName="Name17" presStyleLbl="parChTrans1D3" presStyleIdx="1" presStyleCnt="11"/>
      <dgm:spPr/>
    </dgm:pt>
    <dgm:pt modelId="{1603156C-CD74-4A44-9A9F-091EA1E221A1}" type="pres">
      <dgm:prSet presAssocID="{2FDC4684-F628-4003-B77A-D3035CD2A7AF}" presName="hierRoot3" presStyleCnt="0"/>
      <dgm:spPr/>
    </dgm:pt>
    <dgm:pt modelId="{281B3365-E0F5-425C-90CD-3FA6CE6E8215}" type="pres">
      <dgm:prSet presAssocID="{2FDC4684-F628-4003-B77A-D3035CD2A7AF}" presName="composite3" presStyleCnt="0"/>
      <dgm:spPr/>
    </dgm:pt>
    <dgm:pt modelId="{DE02039F-3253-4F61-BADF-A77BF94325EB}" type="pres">
      <dgm:prSet presAssocID="{2FDC4684-F628-4003-B77A-D3035CD2A7AF}" presName="background3" presStyleLbl="node3" presStyleIdx="1" presStyleCnt="11"/>
      <dgm:spPr/>
    </dgm:pt>
    <dgm:pt modelId="{7C5899B1-8FF8-43A7-AB58-C0DA0082C5EB}" type="pres">
      <dgm:prSet presAssocID="{2FDC4684-F628-4003-B77A-D3035CD2A7AF}" presName="text3" presStyleLbl="fgAcc3" presStyleIdx="1" presStyleCnt="11">
        <dgm:presLayoutVars>
          <dgm:chPref val="3"/>
        </dgm:presLayoutVars>
      </dgm:prSet>
      <dgm:spPr/>
    </dgm:pt>
    <dgm:pt modelId="{2EF97777-7C58-4407-97E5-077B65D606B6}" type="pres">
      <dgm:prSet presAssocID="{2FDC4684-F628-4003-B77A-D3035CD2A7AF}" presName="hierChild4" presStyleCnt="0"/>
      <dgm:spPr/>
    </dgm:pt>
    <dgm:pt modelId="{61C2F1C6-68EA-4C7B-8D2B-EEAE2B465050}" type="pres">
      <dgm:prSet presAssocID="{DFC382D6-BAAD-4DF5-B992-4C7209D2613D}" presName="Name17" presStyleLbl="parChTrans1D3" presStyleIdx="2" presStyleCnt="11"/>
      <dgm:spPr/>
    </dgm:pt>
    <dgm:pt modelId="{6C6991DE-1649-4D17-92A7-50A01BE6D893}" type="pres">
      <dgm:prSet presAssocID="{E87453DD-A55F-4C82-87FB-53A8D8BC88ED}" presName="hierRoot3" presStyleCnt="0"/>
      <dgm:spPr/>
    </dgm:pt>
    <dgm:pt modelId="{CF3F4596-89E3-4260-9C23-D6D05EFF4AC0}" type="pres">
      <dgm:prSet presAssocID="{E87453DD-A55F-4C82-87FB-53A8D8BC88ED}" presName="composite3" presStyleCnt="0"/>
      <dgm:spPr/>
    </dgm:pt>
    <dgm:pt modelId="{6BD388D3-9532-4E97-A942-60C4EAD14D46}" type="pres">
      <dgm:prSet presAssocID="{E87453DD-A55F-4C82-87FB-53A8D8BC88ED}" presName="background3" presStyleLbl="node3" presStyleIdx="2" presStyleCnt="11"/>
      <dgm:spPr/>
    </dgm:pt>
    <dgm:pt modelId="{0DE309D4-EFD2-4DDA-8A35-03129B4B755D}" type="pres">
      <dgm:prSet presAssocID="{E87453DD-A55F-4C82-87FB-53A8D8BC88ED}" presName="text3" presStyleLbl="fgAcc3" presStyleIdx="2" presStyleCnt="11">
        <dgm:presLayoutVars>
          <dgm:chPref val="3"/>
        </dgm:presLayoutVars>
      </dgm:prSet>
      <dgm:spPr/>
    </dgm:pt>
    <dgm:pt modelId="{7AD33B22-7FAE-411C-BC42-0C15264E31F7}" type="pres">
      <dgm:prSet presAssocID="{E87453DD-A55F-4C82-87FB-53A8D8BC88ED}" presName="hierChild4" presStyleCnt="0"/>
      <dgm:spPr/>
    </dgm:pt>
    <dgm:pt modelId="{5E52E20A-5C8E-464C-9D0B-62D24D6021F6}" type="pres">
      <dgm:prSet presAssocID="{EAE2B84F-FE77-4AFA-AAA1-337AA691D196}" presName="Name17" presStyleLbl="parChTrans1D3" presStyleIdx="3" presStyleCnt="11"/>
      <dgm:spPr/>
    </dgm:pt>
    <dgm:pt modelId="{0EAA7042-B2E7-4B41-8037-CB8056AE99A1}" type="pres">
      <dgm:prSet presAssocID="{DB1565EC-F367-4B07-9038-422E9DEDFE4D}" presName="hierRoot3" presStyleCnt="0"/>
      <dgm:spPr/>
    </dgm:pt>
    <dgm:pt modelId="{FAACD1EF-1052-426A-9F4B-ABF55C7C2CD9}" type="pres">
      <dgm:prSet presAssocID="{DB1565EC-F367-4B07-9038-422E9DEDFE4D}" presName="composite3" presStyleCnt="0"/>
      <dgm:spPr/>
    </dgm:pt>
    <dgm:pt modelId="{EFB40B3D-AAAC-46CF-A255-0455C23A2D38}" type="pres">
      <dgm:prSet presAssocID="{DB1565EC-F367-4B07-9038-422E9DEDFE4D}" presName="background3" presStyleLbl="node3" presStyleIdx="3" presStyleCnt="11"/>
      <dgm:spPr/>
    </dgm:pt>
    <dgm:pt modelId="{4CE74606-5C73-41FD-9FFE-225BBAA58A36}" type="pres">
      <dgm:prSet presAssocID="{DB1565EC-F367-4B07-9038-422E9DEDFE4D}" presName="text3" presStyleLbl="fgAcc3" presStyleIdx="3" presStyleCnt="11">
        <dgm:presLayoutVars>
          <dgm:chPref val="3"/>
        </dgm:presLayoutVars>
      </dgm:prSet>
      <dgm:spPr/>
    </dgm:pt>
    <dgm:pt modelId="{633B9EAA-1A22-4210-9D98-7F8DB6167B43}" type="pres">
      <dgm:prSet presAssocID="{DB1565EC-F367-4B07-9038-422E9DEDFE4D}" presName="hierChild4" presStyleCnt="0"/>
      <dgm:spPr/>
    </dgm:pt>
    <dgm:pt modelId="{42E60147-C9C3-48A3-BC44-06368CAD1877}" type="pres">
      <dgm:prSet presAssocID="{15F82208-708C-456E-9AF5-BC16D6987D61}" presName="Name17" presStyleLbl="parChTrans1D3" presStyleIdx="4" presStyleCnt="11"/>
      <dgm:spPr/>
    </dgm:pt>
    <dgm:pt modelId="{02F254DE-9EB1-4B40-AC89-3C6BE4165962}" type="pres">
      <dgm:prSet presAssocID="{FF0EE88A-DD6B-4A02-8B7D-077E5DD3F7D2}" presName="hierRoot3" presStyleCnt="0"/>
      <dgm:spPr/>
    </dgm:pt>
    <dgm:pt modelId="{1A4ACFAE-ABD7-47AE-A27F-CFA7B65FB744}" type="pres">
      <dgm:prSet presAssocID="{FF0EE88A-DD6B-4A02-8B7D-077E5DD3F7D2}" presName="composite3" presStyleCnt="0"/>
      <dgm:spPr/>
    </dgm:pt>
    <dgm:pt modelId="{5D338789-A400-46D8-A216-63BED4ADC94B}" type="pres">
      <dgm:prSet presAssocID="{FF0EE88A-DD6B-4A02-8B7D-077E5DD3F7D2}" presName="background3" presStyleLbl="node3" presStyleIdx="4" presStyleCnt="11"/>
      <dgm:spPr/>
    </dgm:pt>
    <dgm:pt modelId="{4CC69513-8885-4399-B659-427F852D1CFD}" type="pres">
      <dgm:prSet presAssocID="{FF0EE88A-DD6B-4A02-8B7D-077E5DD3F7D2}" presName="text3" presStyleLbl="fgAcc3" presStyleIdx="4" presStyleCnt="11">
        <dgm:presLayoutVars>
          <dgm:chPref val="3"/>
        </dgm:presLayoutVars>
      </dgm:prSet>
      <dgm:spPr/>
    </dgm:pt>
    <dgm:pt modelId="{8684B15C-1080-4160-BCDC-ED93ECFCF380}" type="pres">
      <dgm:prSet presAssocID="{FF0EE88A-DD6B-4A02-8B7D-077E5DD3F7D2}" presName="hierChild4" presStyleCnt="0"/>
      <dgm:spPr/>
    </dgm:pt>
    <dgm:pt modelId="{523E6229-BAB5-4ED6-90FD-BD589644A50E}" type="pres">
      <dgm:prSet presAssocID="{4E3816B1-CBFD-4793-87C0-A1E369B85A8A}" presName="Name17" presStyleLbl="parChTrans1D3" presStyleIdx="5" presStyleCnt="11"/>
      <dgm:spPr/>
    </dgm:pt>
    <dgm:pt modelId="{184A2005-42C2-47C3-A3FE-3518BB9ABA2A}" type="pres">
      <dgm:prSet presAssocID="{6B20A7F3-7E3F-43A9-AA72-8A3CDF103A99}" presName="hierRoot3" presStyleCnt="0"/>
      <dgm:spPr/>
    </dgm:pt>
    <dgm:pt modelId="{8DED5756-7E08-47D0-9A95-D4F9132662DF}" type="pres">
      <dgm:prSet presAssocID="{6B20A7F3-7E3F-43A9-AA72-8A3CDF103A99}" presName="composite3" presStyleCnt="0"/>
      <dgm:spPr/>
    </dgm:pt>
    <dgm:pt modelId="{72C5E557-6A63-4D7B-9A7A-1561C49ABF2D}" type="pres">
      <dgm:prSet presAssocID="{6B20A7F3-7E3F-43A9-AA72-8A3CDF103A99}" presName="background3" presStyleLbl="node3" presStyleIdx="5" presStyleCnt="11"/>
      <dgm:spPr/>
    </dgm:pt>
    <dgm:pt modelId="{879A8D9C-B1D4-49B1-AFF3-24A80BD7F357}" type="pres">
      <dgm:prSet presAssocID="{6B20A7F3-7E3F-43A9-AA72-8A3CDF103A99}" presName="text3" presStyleLbl="fgAcc3" presStyleIdx="5" presStyleCnt="11">
        <dgm:presLayoutVars>
          <dgm:chPref val="3"/>
        </dgm:presLayoutVars>
      </dgm:prSet>
      <dgm:spPr/>
    </dgm:pt>
    <dgm:pt modelId="{0B162384-FCA0-4FA3-8D69-7D14DC0E9DEF}" type="pres">
      <dgm:prSet presAssocID="{6B20A7F3-7E3F-43A9-AA72-8A3CDF103A99}" presName="hierChild4" presStyleCnt="0"/>
      <dgm:spPr/>
    </dgm:pt>
    <dgm:pt modelId="{C2A70CDF-4E40-425D-8A8A-1F39892A2949}" type="pres">
      <dgm:prSet presAssocID="{376808D6-09B1-4A34-9BF8-CFDE77B3A762}" presName="Name10" presStyleLbl="parChTrans1D2" presStyleIdx="1" presStyleCnt="2"/>
      <dgm:spPr/>
    </dgm:pt>
    <dgm:pt modelId="{3A3DA039-963B-45E5-B499-848C9B6D4B24}" type="pres">
      <dgm:prSet presAssocID="{D48EC6D1-4946-4543-9914-E4E38B0683B3}" presName="hierRoot2" presStyleCnt="0"/>
      <dgm:spPr/>
    </dgm:pt>
    <dgm:pt modelId="{51284823-E4A8-448B-ACE0-1A0BD1C3340D}" type="pres">
      <dgm:prSet presAssocID="{D48EC6D1-4946-4543-9914-E4E38B0683B3}" presName="composite2" presStyleCnt="0"/>
      <dgm:spPr/>
    </dgm:pt>
    <dgm:pt modelId="{3504CE0C-2271-403A-BCC7-0B9627B28852}" type="pres">
      <dgm:prSet presAssocID="{D48EC6D1-4946-4543-9914-E4E38B0683B3}" presName="background2" presStyleLbl="node2" presStyleIdx="1" presStyleCnt="2"/>
      <dgm:spPr/>
    </dgm:pt>
    <dgm:pt modelId="{E47343E3-D1C0-46EA-B9FB-F6BAC65EBBB2}" type="pres">
      <dgm:prSet presAssocID="{D48EC6D1-4946-4543-9914-E4E38B0683B3}" presName="text2" presStyleLbl="fgAcc2" presStyleIdx="1" presStyleCnt="2" custScaleX="129718" custScaleY="115354">
        <dgm:presLayoutVars>
          <dgm:chPref val="3"/>
        </dgm:presLayoutVars>
      </dgm:prSet>
      <dgm:spPr/>
    </dgm:pt>
    <dgm:pt modelId="{15D82ED9-76E0-48AD-99F3-4EBA6EC9879B}" type="pres">
      <dgm:prSet presAssocID="{D48EC6D1-4946-4543-9914-E4E38B0683B3}" presName="hierChild3" presStyleCnt="0"/>
      <dgm:spPr/>
    </dgm:pt>
    <dgm:pt modelId="{696E9F4C-27AA-45B2-A9CF-11FF8AC5E7D5}" type="pres">
      <dgm:prSet presAssocID="{EC85B113-BF75-45C1-8E57-F370D0E544D8}" presName="Name17" presStyleLbl="parChTrans1D3" presStyleIdx="6" presStyleCnt="11"/>
      <dgm:spPr/>
    </dgm:pt>
    <dgm:pt modelId="{CE6A1265-97DB-4A58-B1BB-375A8942575C}" type="pres">
      <dgm:prSet presAssocID="{DD8564E9-9FE5-4E6D-B933-54E9E6146619}" presName="hierRoot3" presStyleCnt="0"/>
      <dgm:spPr/>
    </dgm:pt>
    <dgm:pt modelId="{0EFED254-606A-439A-A75F-E0FE79482CA1}" type="pres">
      <dgm:prSet presAssocID="{DD8564E9-9FE5-4E6D-B933-54E9E6146619}" presName="composite3" presStyleCnt="0"/>
      <dgm:spPr/>
    </dgm:pt>
    <dgm:pt modelId="{385FB620-9090-453D-A0C9-34850B2082EC}" type="pres">
      <dgm:prSet presAssocID="{DD8564E9-9FE5-4E6D-B933-54E9E6146619}" presName="background3" presStyleLbl="node3" presStyleIdx="6" presStyleCnt="11"/>
      <dgm:spPr/>
    </dgm:pt>
    <dgm:pt modelId="{5E5D8759-E439-47CB-B955-654DBE3DAEC9}" type="pres">
      <dgm:prSet presAssocID="{DD8564E9-9FE5-4E6D-B933-54E9E6146619}" presName="text3" presStyleLbl="fgAcc3" presStyleIdx="6" presStyleCnt="11">
        <dgm:presLayoutVars>
          <dgm:chPref val="3"/>
        </dgm:presLayoutVars>
      </dgm:prSet>
      <dgm:spPr/>
    </dgm:pt>
    <dgm:pt modelId="{0BDE713D-8469-40AD-9BF7-321110135D5A}" type="pres">
      <dgm:prSet presAssocID="{DD8564E9-9FE5-4E6D-B933-54E9E6146619}" presName="hierChild4" presStyleCnt="0"/>
      <dgm:spPr/>
    </dgm:pt>
    <dgm:pt modelId="{8B47CB8A-324D-4F3F-B8A5-93EE4FC82684}" type="pres">
      <dgm:prSet presAssocID="{AA509D43-5100-4962-901B-E4F6D9A2D64D}" presName="Name17" presStyleLbl="parChTrans1D3" presStyleIdx="7" presStyleCnt="11"/>
      <dgm:spPr/>
    </dgm:pt>
    <dgm:pt modelId="{F5292D47-D97D-4721-96C1-AFF7105EA6F1}" type="pres">
      <dgm:prSet presAssocID="{B8BB1031-5A9F-48D2-AD04-7722949FF12C}" presName="hierRoot3" presStyleCnt="0"/>
      <dgm:spPr/>
    </dgm:pt>
    <dgm:pt modelId="{FD55EF96-F66E-42FB-A230-BE58B70EC008}" type="pres">
      <dgm:prSet presAssocID="{B8BB1031-5A9F-48D2-AD04-7722949FF12C}" presName="composite3" presStyleCnt="0"/>
      <dgm:spPr/>
    </dgm:pt>
    <dgm:pt modelId="{8701282F-FE21-429E-A2EA-34F13961922D}" type="pres">
      <dgm:prSet presAssocID="{B8BB1031-5A9F-48D2-AD04-7722949FF12C}" presName="background3" presStyleLbl="node3" presStyleIdx="7" presStyleCnt="11"/>
      <dgm:spPr/>
    </dgm:pt>
    <dgm:pt modelId="{7763683F-14A3-4D1F-AEAD-DF2C08A47C29}" type="pres">
      <dgm:prSet presAssocID="{B8BB1031-5A9F-48D2-AD04-7722949FF12C}" presName="text3" presStyleLbl="fgAcc3" presStyleIdx="7" presStyleCnt="11">
        <dgm:presLayoutVars>
          <dgm:chPref val="3"/>
        </dgm:presLayoutVars>
      </dgm:prSet>
      <dgm:spPr/>
    </dgm:pt>
    <dgm:pt modelId="{B0E8D1AF-ACEC-4468-8889-343395AAD57A}" type="pres">
      <dgm:prSet presAssocID="{B8BB1031-5A9F-48D2-AD04-7722949FF12C}" presName="hierChild4" presStyleCnt="0"/>
      <dgm:spPr/>
    </dgm:pt>
    <dgm:pt modelId="{AA6C38F6-6BD0-4A5B-A3CF-1A10B1723A9D}" type="pres">
      <dgm:prSet presAssocID="{CDD337A3-24A2-491F-8C8D-AF4317FAB699}" presName="Name17" presStyleLbl="parChTrans1D3" presStyleIdx="8" presStyleCnt="11"/>
      <dgm:spPr/>
    </dgm:pt>
    <dgm:pt modelId="{62BEAFF1-D264-4D96-868A-1D3A6682CB6F}" type="pres">
      <dgm:prSet presAssocID="{7FD72756-F8B1-4C06-A3DD-06B09FEC1B5D}" presName="hierRoot3" presStyleCnt="0"/>
      <dgm:spPr/>
    </dgm:pt>
    <dgm:pt modelId="{793B7D76-3484-4892-B6D1-973ABF3B94B8}" type="pres">
      <dgm:prSet presAssocID="{7FD72756-F8B1-4C06-A3DD-06B09FEC1B5D}" presName="composite3" presStyleCnt="0"/>
      <dgm:spPr/>
    </dgm:pt>
    <dgm:pt modelId="{49EE66CB-607C-4460-8AFE-464706A52AB3}" type="pres">
      <dgm:prSet presAssocID="{7FD72756-F8B1-4C06-A3DD-06B09FEC1B5D}" presName="background3" presStyleLbl="node3" presStyleIdx="8" presStyleCnt="11"/>
      <dgm:spPr/>
    </dgm:pt>
    <dgm:pt modelId="{849E258C-1C44-4458-8F82-FE04DC19B2FC}" type="pres">
      <dgm:prSet presAssocID="{7FD72756-F8B1-4C06-A3DD-06B09FEC1B5D}" presName="text3" presStyleLbl="fgAcc3" presStyleIdx="8" presStyleCnt="11">
        <dgm:presLayoutVars>
          <dgm:chPref val="3"/>
        </dgm:presLayoutVars>
      </dgm:prSet>
      <dgm:spPr/>
    </dgm:pt>
    <dgm:pt modelId="{6F288E2C-9D80-4F82-981C-4A8D25C2504F}" type="pres">
      <dgm:prSet presAssocID="{7FD72756-F8B1-4C06-A3DD-06B09FEC1B5D}" presName="hierChild4" presStyleCnt="0"/>
      <dgm:spPr/>
    </dgm:pt>
    <dgm:pt modelId="{FE4598F8-EFF4-4CA2-A403-A2E934E07FE8}" type="pres">
      <dgm:prSet presAssocID="{79C2FCE3-19EF-4877-B242-C83D1845D4B1}" presName="Name17" presStyleLbl="parChTrans1D3" presStyleIdx="9" presStyleCnt="11"/>
      <dgm:spPr/>
    </dgm:pt>
    <dgm:pt modelId="{A789F69A-A1F1-49E3-B92F-A1DB15792BD9}" type="pres">
      <dgm:prSet presAssocID="{C03E19E5-8B5F-4823-8778-EA82C69DB107}" presName="hierRoot3" presStyleCnt="0"/>
      <dgm:spPr/>
    </dgm:pt>
    <dgm:pt modelId="{D38BA599-6175-4DA2-9C9E-B9C0CDC81FEE}" type="pres">
      <dgm:prSet presAssocID="{C03E19E5-8B5F-4823-8778-EA82C69DB107}" presName="composite3" presStyleCnt="0"/>
      <dgm:spPr/>
    </dgm:pt>
    <dgm:pt modelId="{27E6D686-C81A-46D9-8EDC-313CE96A0AF2}" type="pres">
      <dgm:prSet presAssocID="{C03E19E5-8B5F-4823-8778-EA82C69DB107}" presName="background3" presStyleLbl="node3" presStyleIdx="9" presStyleCnt="11"/>
      <dgm:spPr/>
    </dgm:pt>
    <dgm:pt modelId="{D1A80BF6-6DCF-45D4-8D42-E45F400D3513}" type="pres">
      <dgm:prSet presAssocID="{C03E19E5-8B5F-4823-8778-EA82C69DB107}" presName="text3" presStyleLbl="fgAcc3" presStyleIdx="9" presStyleCnt="11">
        <dgm:presLayoutVars>
          <dgm:chPref val="3"/>
        </dgm:presLayoutVars>
      </dgm:prSet>
      <dgm:spPr/>
    </dgm:pt>
    <dgm:pt modelId="{A4198D90-6BF4-43EB-86C9-1CFE1E32A5BA}" type="pres">
      <dgm:prSet presAssocID="{C03E19E5-8B5F-4823-8778-EA82C69DB107}" presName="hierChild4" presStyleCnt="0"/>
      <dgm:spPr/>
    </dgm:pt>
    <dgm:pt modelId="{9260F277-89CA-4716-9B7B-A0956E6EA44A}" type="pres">
      <dgm:prSet presAssocID="{4C156582-93AC-402C-967B-89A5648CABCC}" presName="Name17" presStyleLbl="parChTrans1D3" presStyleIdx="10" presStyleCnt="11"/>
      <dgm:spPr/>
    </dgm:pt>
    <dgm:pt modelId="{DB8F3697-F7D1-47D2-943C-AB5CF5F93ED1}" type="pres">
      <dgm:prSet presAssocID="{87B58B79-838F-4A7B-894D-F9683C459993}" presName="hierRoot3" presStyleCnt="0"/>
      <dgm:spPr/>
    </dgm:pt>
    <dgm:pt modelId="{23A05FB1-9EF3-450A-8741-2F0913CC94AB}" type="pres">
      <dgm:prSet presAssocID="{87B58B79-838F-4A7B-894D-F9683C459993}" presName="composite3" presStyleCnt="0"/>
      <dgm:spPr/>
    </dgm:pt>
    <dgm:pt modelId="{21643873-3A88-4E44-9366-CA754458BB54}" type="pres">
      <dgm:prSet presAssocID="{87B58B79-838F-4A7B-894D-F9683C459993}" presName="background3" presStyleLbl="node3" presStyleIdx="10" presStyleCnt="11"/>
      <dgm:spPr/>
    </dgm:pt>
    <dgm:pt modelId="{D0CAA996-C2DE-4B5B-9836-C21EB888A2DC}" type="pres">
      <dgm:prSet presAssocID="{87B58B79-838F-4A7B-894D-F9683C459993}" presName="text3" presStyleLbl="fgAcc3" presStyleIdx="10" presStyleCnt="11">
        <dgm:presLayoutVars>
          <dgm:chPref val="3"/>
        </dgm:presLayoutVars>
      </dgm:prSet>
      <dgm:spPr/>
    </dgm:pt>
    <dgm:pt modelId="{0451D9F2-BB01-48BA-8987-52E8C0C192B8}" type="pres">
      <dgm:prSet presAssocID="{87B58B79-838F-4A7B-894D-F9683C459993}" presName="hierChild4" presStyleCnt="0"/>
      <dgm:spPr/>
    </dgm:pt>
  </dgm:ptLst>
  <dgm:cxnLst>
    <dgm:cxn modelId="{060B1902-13F3-4430-9F7D-92553A923885}" type="presOf" srcId="{B8BB1031-5A9F-48D2-AD04-7722949FF12C}" destId="{7763683F-14A3-4D1F-AEAD-DF2C08A47C29}" srcOrd="0" destOrd="0" presId="urn:microsoft.com/office/officeart/2005/8/layout/hierarchy1"/>
    <dgm:cxn modelId="{A9616E0B-9D3A-490C-976E-1E114E2D3AA4}" type="presOf" srcId="{DD8564E9-9FE5-4E6D-B933-54E9E6146619}" destId="{5E5D8759-E439-47CB-B955-654DBE3DAEC9}" srcOrd="0" destOrd="0" presId="urn:microsoft.com/office/officeart/2005/8/layout/hierarchy1"/>
    <dgm:cxn modelId="{D37AA310-BBEC-4054-9A14-DB1EB12F140B}" srcId="{4EF5350B-ACEA-4E84-AD5E-2EA4981B7B46}" destId="{FF0EE88A-DD6B-4A02-8B7D-077E5DD3F7D2}" srcOrd="4" destOrd="0" parTransId="{15F82208-708C-456E-9AF5-BC16D6987D61}" sibTransId="{AF544BB7-A016-405C-9343-A4813097FF05}"/>
    <dgm:cxn modelId="{B033B015-7AE6-4487-87D2-E86F12D10F1E}" type="presOf" srcId="{C03E19E5-8B5F-4823-8778-EA82C69DB107}" destId="{D1A80BF6-6DCF-45D4-8D42-E45F400D3513}" srcOrd="0" destOrd="0" presId="urn:microsoft.com/office/officeart/2005/8/layout/hierarchy1"/>
    <dgm:cxn modelId="{FC66221D-62F0-4DB0-A603-06990EC00A1A}" type="presOf" srcId="{8C639C50-17BA-4B54-B23F-96F6EFFD3A86}" destId="{CEC3B4A6-D068-4A9B-8484-D54744A4FA0A}" srcOrd="0" destOrd="0" presId="urn:microsoft.com/office/officeart/2005/8/layout/hierarchy1"/>
    <dgm:cxn modelId="{79C7952F-57F7-42D7-AF61-8A44EBE6714B}" type="presOf" srcId="{15F82208-708C-456E-9AF5-BC16D6987D61}" destId="{42E60147-C9C3-48A3-BC44-06368CAD1877}" srcOrd="0" destOrd="0" presId="urn:microsoft.com/office/officeart/2005/8/layout/hierarchy1"/>
    <dgm:cxn modelId="{CE868735-D3FA-4A39-A44F-4DBF4F2490BD}" type="presOf" srcId="{4E3816B1-CBFD-4793-87C0-A1E369B85A8A}" destId="{523E6229-BAB5-4ED6-90FD-BD589644A50E}" srcOrd="0" destOrd="0" presId="urn:microsoft.com/office/officeart/2005/8/layout/hierarchy1"/>
    <dgm:cxn modelId="{7DDAC635-2C12-4A10-A9C9-8B05DE2F0AFB}" type="presOf" srcId="{848E113B-8315-46DD-A114-6F5B8C07D2E8}" destId="{630F441A-7AB7-476E-AA2E-EF07FEB130AE}" srcOrd="0" destOrd="0" presId="urn:microsoft.com/office/officeart/2005/8/layout/hierarchy1"/>
    <dgm:cxn modelId="{7F628C36-4957-46E9-82CD-3AA67FD4D427}" srcId="{4EF5350B-ACEA-4E84-AD5E-2EA4981B7B46}" destId="{DB1565EC-F367-4B07-9038-422E9DEDFE4D}" srcOrd="3" destOrd="0" parTransId="{EAE2B84F-FE77-4AFA-AAA1-337AA691D196}" sibTransId="{3BF26504-D3C2-4FBA-9153-35AFEB454D99}"/>
    <dgm:cxn modelId="{EC95933D-B285-46A4-A93F-59AB76D5EB69}" srcId="{4EF5350B-ACEA-4E84-AD5E-2EA4981B7B46}" destId="{2FDC4684-F628-4003-B77A-D3035CD2A7AF}" srcOrd="1" destOrd="0" parTransId="{99FFA820-EDBF-42CC-AD9F-4917EC5DB82B}" sibTransId="{EDD2F689-D944-4A25-9828-C2D20D756D8C}"/>
    <dgm:cxn modelId="{23CCE53E-95E9-47F8-AD91-D321380B9DF7}" srcId="{D48EC6D1-4946-4543-9914-E4E38B0683B3}" destId="{7FD72756-F8B1-4C06-A3DD-06B09FEC1B5D}" srcOrd="2" destOrd="0" parTransId="{CDD337A3-24A2-491F-8C8D-AF4317FAB699}" sibTransId="{61880C74-DF39-4518-9D9A-D824C0A7C52A}"/>
    <dgm:cxn modelId="{5FC0055C-A5AF-4FF1-8CFF-A126CCEF3C77}" type="presOf" srcId="{AA509D43-5100-4962-901B-E4F6D9A2D64D}" destId="{8B47CB8A-324D-4F3F-B8A5-93EE4FC82684}" srcOrd="0" destOrd="0" presId="urn:microsoft.com/office/officeart/2005/8/layout/hierarchy1"/>
    <dgm:cxn modelId="{42C28141-C30B-4446-921B-94BE1C267271}" srcId="{D48EC6D1-4946-4543-9914-E4E38B0683B3}" destId="{B8BB1031-5A9F-48D2-AD04-7722949FF12C}" srcOrd="1" destOrd="0" parTransId="{AA509D43-5100-4962-901B-E4F6D9A2D64D}" sibTransId="{8C5899A7-E7BA-4BFD-8ACE-42450FD9CA64}"/>
    <dgm:cxn modelId="{9D97454A-863E-4D05-8915-19085B220B19}" type="presOf" srcId="{E86608C2-70D3-4452-9339-F51AEF3E3EA5}" destId="{93CE4184-33BB-413F-AA6B-71E4D9A9A142}" srcOrd="0" destOrd="0" presId="urn:microsoft.com/office/officeart/2005/8/layout/hierarchy1"/>
    <dgm:cxn modelId="{7228D74A-6E59-426B-90EE-6CDF921DA281}" type="presOf" srcId="{EAE2B84F-FE77-4AFA-AAA1-337AA691D196}" destId="{5E52E20A-5C8E-464C-9D0B-62D24D6021F6}" srcOrd="0" destOrd="0" presId="urn:microsoft.com/office/officeart/2005/8/layout/hierarchy1"/>
    <dgm:cxn modelId="{16922F6B-E68E-4B9C-8116-EC44F4CC5162}" srcId="{D337F797-C0A8-47B5-BB1E-149AD961F8F3}" destId="{8C639C50-17BA-4B54-B23F-96F6EFFD3A86}" srcOrd="0" destOrd="0" parTransId="{8450741C-9E3A-4893-A183-1F4CCE33E779}" sibTransId="{7E036CF3-6AD3-4E5B-A859-EEB9C8499769}"/>
    <dgm:cxn modelId="{AB21F26E-8AE7-4F28-B977-D4919DA09E57}" type="presOf" srcId="{7FD72756-F8B1-4C06-A3DD-06B09FEC1B5D}" destId="{849E258C-1C44-4458-8F82-FE04DC19B2FC}" srcOrd="0" destOrd="0" presId="urn:microsoft.com/office/officeart/2005/8/layout/hierarchy1"/>
    <dgm:cxn modelId="{C9DC2751-160C-4CFD-9029-E9152BC6E002}" type="presOf" srcId="{FF0EE88A-DD6B-4A02-8B7D-077E5DD3F7D2}" destId="{4CC69513-8885-4399-B659-427F852D1CFD}" srcOrd="0" destOrd="0" presId="urn:microsoft.com/office/officeart/2005/8/layout/hierarchy1"/>
    <dgm:cxn modelId="{00922C57-CB4F-4E17-A483-58527001937A}" srcId="{4EF5350B-ACEA-4E84-AD5E-2EA4981B7B46}" destId="{848E113B-8315-46DD-A114-6F5B8C07D2E8}" srcOrd="0" destOrd="0" parTransId="{E86608C2-70D3-4452-9339-F51AEF3E3EA5}" sibTransId="{CD1A956F-6186-4F83-98E5-07D09D50CD00}"/>
    <dgm:cxn modelId="{F8C4757B-3058-404A-BD47-4457B9B633F2}" type="presOf" srcId="{EC85B113-BF75-45C1-8E57-F370D0E544D8}" destId="{696E9F4C-27AA-45B2-A9CF-11FF8AC5E7D5}" srcOrd="0" destOrd="0" presId="urn:microsoft.com/office/officeart/2005/8/layout/hierarchy1"/>
    <dgm:cxn modelId="{77CB0A89-0B68-420A-80F1-188FD26D28AF}" srcId="{4EF5350B-ACEA-4E84-AD5E-2EA4981B7B46}" destId="{E87453DD-A55F-4C82-87FB-53A8D8BC88ED}" srcOrd="2" destOrd="0" parTransId="{DFC382D6-BAAD-4DF5-B992-4C7209D2613D}" sibTransId="{2D0B32DE-BC9A-43B8-A76E-FADF558DECDD}"/>
    <dgm:cxn modelId="{E7EF178E-C022-418B-8AFF-D7646A9284E5}" type="presOf" srcId="{DFC382D6-BAAD-4DF5-B992-4C7209D2613D}" destId="{61C2F1C6-68EA-4C7B-8D2B-EEAE2B465050}" srcOrd="0" destOrd="0" presId="urn:microsoft.com/office/officeart/2005/8/layout/hierarchy1"/>
    <dgm:cxn modelId="{819C129A-EC79-4895-9116-745948338529}" srcId="{D48EC6D1-4946-4543-9914-E4E38B0683B3}" destId="{87B58B79-838F-4A7B-894D-F9683C459993}" srcOrd="4" destOrd="0" parTransId="{4C156582-93AC-402C-967B-89A5648CABCC}" sibTransId="{F4D6570C-A1CB-443B-B274-6B277FAE9674}"/>
    <dgm:cxn modelId="{00A8C6A2-97EF-47B3-A3D2-86661F50A513}" type="presOf" srcId="{4EF5350B-ACEA-4E84-AD5E-2EA4981B7B46}" destId="{8F0AEEF5-1921-45A5-8626-F36EE42D587C}" srcOrd="0" destOrd="0" presId="urn:microsoft.com/office/officeart/2005/8/layout/hierarchy1"/>
    <dgm:cxn modelId="{EA0DA7A4-91BA-4B7F-B201-B8282696B9D3}" srcId="{8C639C50-17BA-4B54-B23F-96F6EFFD3A86}" destId="{D48EC6D1-4946-4543-9914-E4E38B0683B3}" srcOrd="1" destOrd="0" parTransId="{376808D6-09B1-4A34-9BF8-CFDE77B3A762}" sibTransId="{0D9CD507-1E15-4FFB-BA36-54ED15552E1D}"/>
    <dgm:cxn modelId="{9B3D78A8-C51A-4001-ACBD-58A16BCBFEF7}" type="presOf" srcId="{99FFA820-EDBF-42CC-AD9F-4917EC5DB82B}" destId="{4F540FDE-6F96-4FA1-B1E9-20BBC1E2CC00}" srcOrd="0" destOrd="0" presId="urn:microsoft.com/office/officeart/2005/8/layout/hierarchy1"/>
    <dgm:cxn modelId="{A7DBF9B1-9962-4D1D-B78A-097CEAEEE740}" type="presOf" srcId="{DB1565EC-F367-4B07-9038-422E9DEDFE4D}" destId="{4CE74606-5C73-41FD-9FFE-225BBAA58A36}" srcOrd="0" destOrd="0" presId="urn:microsoft.com/office/officeart/2005/8/layout/hierarchy1"/>
    <dgm:cxn modelId="{D7654DB3-1089-4A86-8F5B-878190FC44EC}" srcId="{4EF5350B-ACEA-4E84-AD5E-2EA4981B7B46}" destId="{6B20A7F3-7E3F-43A9-AA72-8A3CDF103A99}" srcOrd="5" destOrd="0" parTransId="{4E3816B1-CBFD-4793-87C0-A1E369B85A8A}" sibTransId="{6ED1F416-A8A1-4354-AF22-069F1DBD970F}"/>
    <dgm:cxn modelId="{8CF53BBA-1A23-41FE-B63C-DAA47351FB48}" srcId="{8C639C50-17BA-4B54-B23F-96F6EFFD3A86}" destId="{4EF5350B-ACEA-4E84-AD5E-2EA4981B7B46}" srcOrd="0" destOrd="0" parTransId="{30D25C2C-B7BF-48B6-A52C-FB488A66801C}" sibTransId="{73BB14E4-4B2C-4471-B60E-6312C2DFA891}"/>
    <dgm:cxn modelId="{ECC949C0-2FDD-4377-B5EF-D158B99B4A03}" type="presOf" srcId="{376808D6-09B1-4A34-9BF8-CFDE77B3A762}" destId="{C2A70CDF-4E40-425D-8A8A-1F39892A2949}" srcOrd="0" destOrd="0" presId="urn:microsoft.com/office/officeart/2005/8/layout/hierarchy1"/>
    <dgm:cxn modelId="{1A45CCC3-571C-47E4-AF0F-15AD9011B9B6}" type="presOf" srcId="{87B58B79-838F-4A7B-894D-F9683C459993}" destId="{D0CAA996-C2DE-4B5B-9836-C21EB888A2DC}" srcOrd="0" destOrd="0" presId="urn:microsoft.com/office/officeart/2005/8/layout/hierarchy1"/>
    <dgm:cxn modelId="{2DE50DC6-B02B-4BF9-A8F4-74C276519D8D}" type="presOf" srcId="{D48EC6D1-4946-4543-9914-E4E38B0683B3}" destId="{E47343E3-D1C0-46EA-B9FB-F6BAC65EBBB2}" srcOrd="0" destOrd="0" presId="urn:microsoft.com/office/officeart/2005/8/layout/hierarchy1"/>
    <dgm:cxn modelId="{65E3EBC9-C43B-4A49-8D7E-6D1B3A44C03B}" srcId="{D48EC6D1-4946-4543-9914-E4E38B0683B3}" destId="{C03E19E5-8B5F-4823-8778-EA82C69DB107}" srcOrd="3" destOrd="0" parTransId="{79C2FCE3-19EF-4877-B242-C83D1845D4B1}" sibTransId="{7AF91AA7-DB73-4F67-98E7-C7CA123F6C92}"/>
    <dgm:cxn modelId="{E8CFB1D5-FB69-4AEF-83C5-D617A3A8F939}" type="presOf" srcId="{6B20A7F3-7E3F-43A9-AA72-8A3CDF103A99}" destId="{879A8D9C-B1D4-49B1-AFF3-24A80BD7F357}" srcOrd="0" destOrd="0" presId="urn:microsoft.com/office/officeart/2005/8/layout/hierarchy1"/>
    <dgm:cxn modelId="{19681CD7-A8D1-496B-9796-43F8C70F5C09}" type="presOf" srcId="{2FDC4684-F628-4003-B77A-D3035CD2A7AF}" destId="{7C5899B1-8FF8-43A7-AB58-C0DA0082C5EB}" srcOrd="0" destOrd="0" presId="urn:microsoft.com/office/officeart/2005/8/layout/hierarchy1"/>
    <dgm:cxn modelId="{C024C9DF-64E9-4625-ABAD-19A39DD3DEFC}" type="presOf" srcId="{D337F797-C0A8-47B5-BB1E-149AD961F8F3}" destId="{9F517C97-ED97-41FB-9825-D65FABF20A16}" srcOrd="0" destOrd="0" presId="urn:microsoft.com/office/officeart/2005/8/layout/hierarchy1"/>
    <dgm:cxn modelId="{D64A8FE4-A850-4F73-AE7C-AA1C5EFB1970}" type="presOf" srcId="{CDD337A3-24A2-491F-8C8D-AF4317FAB699}" destId="{AA6C38F6-6BD0-4A5B-A3CF-1A10B1723A9D}" srcOrd="0" destOrd="0" presId="urn:microsoft.com/office/officeart/2005/8/layout/hierarchy1"/>
    <dgm:cxn modelId="{802128F3-7AD3-4966-910E-B9D3BE9B3258}" type="presOf" srcId="{79C2FCE3-19EF-4877-B242-C83D1845D4B1}" destId="{FE4598F8-EFF4-4CA2-A403-A2E934E07FE8}" srcOrd="0" destOrd="0" presId="urn:microsoft.com/office/officeart/2005/8/layout/hierarchy1"/>
    <dgm:cxn modelId="{413FD0F3-5B24-4073-A615-697D7E5BC42A}" srcId="{D48EC6D1-4946-4543-9914-E4E38B0683B3}" destId="{DD8564E9-9FE5-4E6D-B933-54E9E6146619}" srcOrd="0" destOrd="0" parTransId="{EC85B113-BF75-45C1-8E57-F370D0E544D8}" sibTransId="{E718EC13-FAB9-4503-A921-7339264F8214}"/>
    <dgm:cxn modelId="{0A5031F9-D1C2-48C0-A644-111B74ED6215}" type="presOf" srcId="{4C156582-93AC-402C-967B-89A5648CABCC}" destId="{9260F277-89CA-4716-9B7B-A0956E6EA44A}" srcOrd="0" destOrd="0" presId="urn:microsoft.com/office/officeart/2005/8/layout/hierarchy1"/>
    <dgm:cxn modelId="{CF6F85F9-14E9-4C9B-93E3-54B181D5AD38}" type="presOf" srcId="{E87453DD-A55F-4C82-87FB-53A8D8BC88ED}" destId="{0DE309D4-EFD2-4DDA-8A35-03129B4B755D}" srcOrd="0" destOrd="0" presId="urn:microsoft.com/office/officeart/2005/8/layout/hierarchy1"/>
    <dgm:cxn modelId="{EECB9DFC-5FCD-4D1C-B1E8-B900CC295AC7}" type="presOf" srcId="{30D25C2C-B7BF-48B6-A52C-FB488A66801C}" destId="{4CBD35C4-023D-48BA-8982-55C32F5B3D3F}" srcOrd="0" destOrd="0" presId="urn:microsoft.com/office/officeart/2005/8/layout/hierarchy1"/>
    <dgm:cxn modelId="{36BB9707-DCA9-4781-81FA-F7574CB75083}" type="presParOf" srcId="{9F517C97-ED97-41FB-9825-D65FABF20A16}" destId="{11617D14-A4D3-4314-BD63-0338920C8E9B}" srcOrd="0" destOrd="0" presId="urn:microsoft.com/office/officeart/2005/8/layout/hierarchy1"/>
    <dgm:cxn modelId="{02EA9057-FF08-4658-AB0D-12C516CD7FF5}" type="presParOf" srcId="{11617D14-A4D3-4314-BD63-0338920C8E9B}" destId="{6AEDE404-2C12-4E8C-9AB8-63E23368DA0B}" srcOrd="0" destOrd="0" presId="urn:microsoft.com/office/officeart/2005/8/layout/hierarchy1"/>
    <dgm:cxn modelId="{B60E8893-5157-4BCC-BF49-5307B9209D6A}" type="presParOf" srcId="{6AEDE404-2C12-4E8C-9AB8-63E23368DA0B}" destId="{B588F9AB-DA55-49FD-A688-ECB22E1B59B2}" srcOrd="0" destOrd="0" presId="urn:microsoft.com/office/officeart/2005/8/layout/hierarchy1"/>
    <dgm:cxn modelId="{BB8C3E23-72AF-42EA-B347-0A333087604C}" type="presParOf" srcId="{6AEDE404-2C12-4E8C-9AB8-63E23368DA0B}" destId="{CEC3B4A6-D068-4A9B-8484-D54744A4FA0A}" srcOrd="1" destOrd="0" presId="urn:microsoft.com/office/officeart/2005/8/layout/hierarchy1"/>
    <dgm:cxn modelId="{015C12BB-9AAE-49D1-ADCA-8C7B689ACE2B}" type="presParOf" srcId="{11617D14-A4D3-4314-BD63-0338920C8E9B}" destId="{38A1790D-3EEB-45E6-93C6-6D1A0EB29ECA}" srcOrd="1" destOrd="0" presId="urn:microsoft.com/office/officeart/2005/8/layout/hierarchy1"/>
    <dgm:cxn modelId="{C40BF41F-662D-4F43-AFEC-7E491A9472AE}" type="presParOf" srcId="{38A1790D-3EEB-45E6-93C6-6D1A0EB29ECA}" destId="{4CBD35C4-023D-48BA-8982-55C32F5B3D3F}" srcOrd="0" destOrd="0" presId="urn:microsoft.com/office/officeart/2005/8/layout/hierarchy1"/>
    <dgm:cxn modelId="{0C9E3B9B-9FA8-4609-9413-CF2303000766}" type="presParOf" srcId="{38A1790D-3EEB-45E6-93C6-6D1A0EB29ECA}" destId="{031163DA-8AC7-4DB9-A5F6-409AE65BC0E2}" srcOrd="1" destOrd="0" presId="urn:microsoft.com/office/officeart/2005/8/layout/hierarchy1"/>
    <dgm:cxn modelId="{E44E10DA-E5C6-479E-B9DA-E46CCC0E0011}" type="presParOf" srcId="{031163DA-8AC7-4DB9-A5F6-409AE65BC0E2}" destId="{45BBA3E8-30A1-421B-BC35-CD278BB15581}" srcOrd="0" destOrd="0" presId="urn:microsoft.com/office/officeart/2005/8/layout/hierarchy1"/>
    <dgm:cxn modelId="{E876B8C2-5117-4390-9A8F-C77743F285A7}" type="presParOf" srcId="{45BBA3E8-30A1-421B-BC35-CD278BB15581}" destId="{C4EE630F-E208-4694-9094-8F75F538236A}" srcOrd="0" destOrd="0" presId="urn:microsoft.com/office/officeart/2005/8/layout/hierarchy1"/>
    <dgm:cxn modelId="{5F3DC48F-48E2-4E77-9A79-742AEE0EBC7A}" type="presParOf" srcId="{45BBA3E8-30A1-421B-BC35-CD278BB15581}" destId="{8F0AEEF5-1921-45A5-8626-F36EE42D587C}" srcOrd="1" destOrd="0" presId="urn:microsoft.com/office/officeart/2005/8/layout/hierarchy1"/>
    <dgm:cxn modelId="{CD8E1C14-A0D0-46A2-A772-97F2CC8AC20E}" type="presParOf" srcId="{031163DA-8AC7-4DB9-A5F6-409AE65BC0E2}" destId="{33F05BE8-3E15-415C-A141-8D6CC32199EB}" srcOrd="1" destOrd="0" presId="urn:microsoft.com/office/officeart/2005/8/layout/hierarchy1"/>
    <dgm:cxn modelId="{172FADB7-D38A-4012-939E-B7FA3D556955}" type="presParOf" srcId="{33F05BE8-3E15-415C-A141-8D6CC32199EB}" destId="{93CE4184-33BB-413F-AA6B-71E4D9A9A142}" srcOrd="0" destOrd="0" presId="urn:microsoft.com/office/officeart/2005/8/layout/hierarchy1"/>
    <dgm:cxn modelId="{2AD4D4A8-BCD6-4C74-BFA1-F656C17A9B4B}" type="presParOf" srcId="{33F05BE8-3E15-415C-A141-8D6CC32199EB}" destId="{4D589638-44D6-436A-8E51-7D7104D90FE9}" srcOrd="1" destOrd="0" presId="urn:microsoft.com/office/officeart/2005/8/layout/hierarchy1"/>
    <dgm:cxn modelId="{E82A5A9B-0F14-490E-9959-3E783DAEAE3A}" type="presParOf" srcId="{4D589638-44D6-436A-8E51-7D7104D90FE9}" destId="{AD3BFFD2-35FA-41CA-AA2B-1ADCCFF9C8F9}" srcOrd="0" destOrd="0" presId="urn:microsoft.com/office/officeart/2005/8/layout/hierarchy1"/>
    <dgm:cxn modelId="{9980C99D-807B-4DE4-A2E2-76E595CCA331}" type="presParOf" srcId="{AD3BFFD2-35FA-41CA-AA2B-1ADCCFF9C8F9}" destId="{F0738647-4AFD-4B4B-A096-EABA9A2A56F7}" srcOrd="0" destOrd="0" presId="urn:microsoft.com/office/officeart/2005/8/layout/hierarchy1"/>
    <dgm:cxn modelId="{D23126E7-D8F9-4348-A79E-41160D26E6F2}" type="presParOf" srcId="{AD3BFFD2-35FA-41CA-AA2B-1ADCCFF9C8F9}" destId="{630F441A-7AB7-476E-AA2E-EF07FEB130AE}" srcOrd="1" destOrd="0" presId="urn:microsoft.com/office/officeart/2005/8/layout/hierarchy1"/>
    <dgm:cxn modelId="{83D669AB-CAAA-4896-8E1A-D2A04A9EDFCB}" type="presParOf" srcId="{4D589638-44D6-436A-8E51-7D7104D90FE9}" destId="{13422CE7-DBDE-493C-A202-0D54EA324C02}" srcOrd="1" destOrd="0" presId="urn:microsoft.com/office/officeart/2005/8/layout/hierarchy1"/>
    <dgm:cxn modelId="{0A6B75A4-3E53-452A-9D7A-A27479D8413B}" type="presParOf" srcId="{33F05BE8-3E15-415C-A141-8D6CC32199EB}" destId="{4F540FDE-6F96-4FA1-B1E9-20BBC1E2CC00}" srcOrd="2" destOrd="0" presId="urn:microsoft.com/office/officeart/2005/8/layout/hierarchy1"/>
    <dgm:cxn modelId="{C1934CAA-3AF6-4455-8E1B-D099ED7C666B}" type="presParOf" srcId="{33F05BE8-3E15-415C-A141-8D6CC32199EB}" destId="{1603156C-CD74-4A44-9A9F-091EA1E221A1}" srcOrd="3" destOrd="0" presId="urn:microsoft.com/office/officeart/2005/8/layout/hierarchy1"/>
    <dgm:cxn modelId="{9D504C80-4863-44AF-B2F3-D9E55B640375}" type="presParOf" srcId="{1603156C-CD74-4A44-9A9F-091EA1E221A1}" destId="{281B3365-E0F5-425C-90CD-3FA6CE6E8215}" srcOrd="0" destOrd="0" presId="urn:microsoft.com/office/officeart/2005/8/layout/hierarchy1"/>
    <dgm:cxn modelId="{A1F36BEA-E0CA-4DAB-92C9-440BA074270A}" type="presParOf" srcId="{281B3365-E0F5-425C-90CD-3FA6CE6E8215}" destId="{DE02039F-3253-4F61-BADF-A77BF94325EB}" srcOrd="0" destOrd="0" presId="urn:microsoft.com/office/officeart/2005/8/layout/hierarchy1"/>
    <dgm:cxn modelId="{A8EFEAD2-C6C8-4F7E-AAA3-27E37BE2A34A}" type="presParOf" srcId="{281B3365-E0F5-425C-90CD-3FA6CE6E8215}" destId="{7C5899B1-8FF8-43A7-AB58-C0DA0082C5EB}" srcOrd="1" destOrd="0" presId="urn:microsoft.com/office/officeart/2005/8/layout/hierarchy1"/>
    <dgm:cxn modelId="{5D596F0A-A7D1-47B4-B96F-887CBAAFF97B}" type="presParOf" srcId="{1603156C-CD74-4A44-9A9F-091EA1E221A1}" destId="{2EF97777-7C58-4407-97E5-077B65D606B6}" srcOrd="1" destOrd="0" presId="urn:microsoft.com/office/officeart/2005/8/layout/hierarchy1"/>
    <dgm:cxn modelId="{1B69AE03-B812-4227-908D-48CAF3CFB875}" type="presParOf" srcId="{33F05BE8-3E15-415C-A141-8D6CC32199EB}" destId="{61C2F1C6-68EA-4C7B-8D2B-EEAE2B465050}" srcOrd="4" destOrd="0" presId="urn:microsoft.com/office/officeart/2005/8/layout/hierarchy1"/>
    <dgm:cxn modelId="{703BE333-5492-4B8C-9DD2-548E7C75AFC8}" type="presParOf" srcId="{33F05BE8-3E15-415C-A141-8D6CC32199EB}" destId="{6C6991DE-1649-4D17-92A7-50A01BE6D893}" srcOrd="5" destOrd="0" presId="urn:microsoft.com/office/officeart/2005/8/layout/hierarchy1"/>
    <dgm:cxn modelId="{3E83EA21-454C-4E4B-AA01-738FC2591457}" type="presParOf" srcId="{6C6991DE-1649-4D17-92A7-50A01BE6D893}" destId="{CF3F4596-89E3-4260-9C23-D6D05EFF4AC0}" srcOrd="0" destOrd="0" presId="urn:microsoft.com/office/officeart/2005/8/layout/hierarchy1"/>
    <dgm:cxn modelId="{F3061578-91C9-4A8C-A162-CE294DC2D694}" type="presParOf" srcId="{CF3F4596-89E3-4260-9C23-D6D05EFF4AC0}" destId="{6BD388D3-9532-4E97-A942-60C4EAD14D46}" srcOrd="0" destOrd="0" presId="urn:microsoft.com/office/officeart/2005/8/layout/hierarchy1"/>
    <dgm:cxn modelId="{5147D47A-782B-40F6-B30B-61BD550E3F3F}" type="presParOf" srcId="{CF3F4596-89E3-4260-9C23-D6D05EFF4AC0}" destId="{0DE309D4-EFD2-4DDA-8A35-03129B4B755D}" srcOrd="1" destOrd="0" presId="urn:microsoft.com/office/officeart/2005/8/layout/hierarchy1"/>
    <dgm:cxn modelId="{2CCAE880-AC23-407E-812D-25F28C3C2A7D}" type="presParOf" srcId="{6C6991DE-1649-4D17-92A7-50A01BE6D893}" destId="{7AD33B22-7FAE-411C-BC42-0C15264E31F7}" srcOrd="1" destOrd="0" presId="urn:microsoft.com/office/officeart/2005/8/layout/hierarchy1"/>
    <dgm:cxn modelId="{C267BCE9-9D2C-46C4-8724-6C9291476183}" type="presParOf" srcId="{33F05BE8-3E15-415C-A141-8D6CC32199EB}" destId="{5E52E20A-5C8E-464C-9D0B-62D24D6021F6}" srcOrd="6" destOrd="0" presId="urn:microsoft.com/office/officeart/2005/8/layout/hierarchy1"/>
    <dgm:cxn modelId="{B4FC39F2-E9E7-4649-967D-80F43E99F055}" type="presParOf" srcId="{33F05BE8-3E15-415C-A141-8D6CC32199EB}" destId="{0EAA7042-B2E7-4B41-8037-CB8056AE99A1}" srcOrd="7" destOrd="0" presId="urn:microsoft.com/office/officeart/2005/8/layout/hierarchy1"/>
    <dgm:cxn modelId="{BBA55365-67EC-40A5-A911-47639219D9F0}" type="presParOf" srcId="{0EAA7042-B2E7-4B41-8037-CB8056AE99A1}" destId="{FAACD1EF-1052-426A-9F4B-ABF55C7C2CD9}" srcOrd="0" destOrd="0" presId="urn:microsoft.com/office/officeart/2005/8/layout/hierarchy1"/>
    <dgm:cxn modelId="{B61550DE-BD7F-459A-9A12-08FFBC506E8D}" type="presParOf" srcId="{FAACD1EF-1052-426A-9F4B-ABF55C7C2CD9}" destId="{EFB40B3D-AAAC-46CF-A255-0455C23A2D38}" srcOrd="0" destOrd="0" presId="urn:microsoft.com/office/officeart/2005/8/layout/hierarchy1"/>
    <dgm:cxn modelId="{1CB12CA1-3E6C-43AF-97A1-FB03CB83D02A}" type="presParOf" srcId="{FAACD1EF-1052-426A-9F4B-ABF55C7C2CD9}" destId="{4CE74606-5C73-41FD-9FFE-225BBAA58A36}" srcOrd="1" destOrd="0" presId="urn:microsoft.com/office/officeart/2005/8/layout/hierarchy1"/>
    <dgm:cxn modelId="{0268547E-AECD-40DF-9D89-DCF7CD5262F9}" type="presParOf" srcId="{0EAA7042-B2E7-4B41-8037-CB8056AE99A1}" destId="{633B9EAA-1A22-4210-9D98-7F8DB6167B43}" srcOrd="1" destOrd="0" presId="urn:microsoft.com/office/officeart/2005/8/layout/hierarchy1"/>
    <dgm:cxn modelId="{272A23CF-AA90-4898-88FB-8EAB8CD2F73F}" type="presParOf" srcId="{33F05BE8-3E15-415C-A141-8D6CC32199EB}" destId="{42E60147-C9C3-48A3-BC44-06368CAD1877}" srcOrd="8" destOrd="0" presId="urn:microsoft.com/office/officeart/2005/8/layout/hierarchy1"/>
    <dgm:cxn modelId="{22C8438A-87A7-4753-96FB-2E9261313804}" type="presParOf" srcId="{33F05BE8-3E15-415C-A141-8D6CC32199EB}" destId="{02F254DE-9EB1-4B40-AC89-3C6BE4165962}" srcOrd="9" destOrd="0" presId="urn:microsoft.com/office/officeart/2005/8/layout/hierarchy1"/>
    <dgm:cxn modelId="{C74E5ABC-6D2B-4B76-9271-77F540DD35B1}" type="presParOf" srcId="{02F254DE-9EB1-4B40-AC89-3C6BE4165962}" destId="{1A4ACFAE-ABD7-47AE-A27F-CFA7B65FB744}" srcOrd="0" destOrd="0" presId="urn:microsoft.com/office/officeart/2005/8/layout/hierarchy1"/>
    <dgm:cxn modelId="{08D6E60D-DF64-4AE1-86AE-DF2FB10BFE2B}" type="presParOf" srcId="{1A4ACFAE-ABD7-47AE-A27F-CFA7B65FB744}" destId="{5D338789-A400-46D8-A216-63BED4ADC94B}" srcOrd="0" destOrd="0" presId="urn:microsoft.com/office/officeart/2005/8/layout/hierarchy1"/>
    <dgm:cxn modelId="{F06E18D1-291B-4F22-BA9B-014D647C6BD8}" type="presParOf" srcId="{1A4ACFAE-ABD7-47AE-A27F-CFA7B65FB744}" destId="{4CC69513-8885-4399-B659-427F852D1CFD}" srcOrd="1" destOrd="0" presId="urn:microsoft.com/office/officeart/2005/8/layout/hierarchy1"/>
    <dgm:cxn modelId="{CFCB8A7F-ADAE-44A4-A9F8-973ACA242EFC}" type="presParOf" srcId="{02F254DE-9EB1-4B40-AC89-3C6BE4165962}" destId="{8684B15C-1080-4160-BCDC-ED93ECFCF380}" srcOrd="1" destOrd="0" presId="urn:microsoft.com/office/officeart/2005/8/layout/hierarchy1"/>
    <dgm:cxn modelId="{2AEF4332-5B39-4189-8618-45FBCD8F7AA1}" type="presParOf" srcId="{33F05BE8-3E15-415C-A141-8D6CC32199EB}" destId="{523E6229-BAB5-4ED6-90FD-BD589644A50E}" srcOrd="10" destOrd="0" presId="urn:microsoft.com/office/officeart/2005/8/layout/hierarchy1"/>
    <dgm:cxn modelId="{B49418BE-C904-4B9E-900F-A7BBBA0A6726}" type="presParOf" srcId="{33F05BE8-3E15-415C-A141-8D6CC32199EB}" destId="{184A2005-42C2-47C3-A3FE-3518BB9ABA2A}" srcOrd="11" destOrd="0" presId="urn:microsoft.com/office/officeart/2005/8/layout/hierarchy1"/>
    <dgm:cxn modelId="{BA6FC3FB-B1E5-47C9-A8F0-D0984C8E5928}" type="presParOf" srcId="{184A2005-42C2-47C3-A3FE-3518BB9ABA2A}" destId="{8DED5756-7E08-47D0-9A95-D4F9132662DF}" srcOrd="0" destOrd="0" presId="urn:microsoft.com/office/officeart/2005/8/layout/hierarchy1"/>
    <dgm:cxn modelId="{4E4D3298-9E64-4F58-99C2-856645FD8C42}" type="presParOf" srcId="{8DED5756-7E08-47D0-9A95-D4F9132662DF}" destId="{72C5E557-6A63-4D7B-9A7A-1561C49ABF2D}" srcOrd="0" destOrd="0" presId="urn:microsoft.com/office/officeart/2005/8/layout/hierarchy1"/>
    <dgm:cxn modelId="{591685EE-62AA-4EB7-AF00-1BD47CAF639E}" type="presParOf" srcId="{8DED5756-7E08-47D0-9A95-D4F9132662DF}" destId="{879A8D9C-B1D4-49B1-AFF3-24A80BD7F357}" srcOrd="1" destOrd="0" presId="urn:microsoft.com/office/officeart/2005/8/layout/hierarchy1"/>
    <dgm:cxn modelId="{F0242631-DB25-45C2-8F59-C33A20521687}" type="presParOf" srcId="{184A2005-42C2-47C3-A3FE-3518BB9ABA2A}" destId="{0B162384-FCA0-4FA3-8D69-7D14DC0E9DEF}" srcOrd="1" destOrd="0" presId="urn:microsoft.com/office/officeart/2005/8/layout/hierarchy1"/>
    <dgm:cxn modelId="{88B87CDB-2DE9-444B-A532-1818AA0D5A83}" type="presParOf" srcId="{38A1790D-3EEB-45E6-93C6-6D1A0EB29ECA}" destId="{C2A70CDF-4E40-425D-8A8A-1F39892A2949}" srcOrd="2" destOrd="0" presId="urn:microsoft.com/office/officeart/2005/8/layout/hierarchy1"/>
    <dgm:cxn modelId="{3BD745A5-A46D-49F7-AF02-D38D715C4B74}" type="presParOf" srcId="{38A1790D-3EEB-45E6-93C6-6D1A0EB29ECA}" destId="{3A3DA039-963B-45E5-B499-848C9B6D4B24}" srcOrd="3" destOrd="0" presId="urn:microsoft.com/office/officeart/2005/8/layout/hierarchy1"/>
    <dgm:cxn modelId="{A1D69C2A-A09F-43BD-9D03-985668F42566}" type="presParOf" srcId="{3A3DA039-963B-45E5-B499-848C9B6D4B24}" destId="{51284823-E4A8-448B-ACE0-1A0BD1C3340D}" srcOrd="0" destOrd="0" presId="urn:microsoft.com/office/officeart/2005/8/layout/hierarchy1"/>
    <dgm:cxn modelId="{705D2891-2589-4AC5-BC4B-547DFC8C3940}" type="presParOf" srcId="{51284823-E4A8-448B-ACE0-1A0BD1C3340D}" destId="{3504CE0C-2271-403A-BCC7-0B9627B28852}" srcOrd="0" destOrd="0" presId="urn:microsoft.com/office/officeart/2005/8/layout/hierarchy1"/>
    <dgm:cxn modelId="{C53FB9D5-E54E-42F6-822D-2F7D0606DE9F}" type="presParOf" srcId="{51284823-E4A8-448B-ACE0-1A0BD1C3340D}" destId="{E47343E3-D1C0-46EA-B9FB-F6BAC65EBBB2}" srcOrd="1" destOrd="0" presId="urn:microsoft.com/office/officeart/2005/8/layout/hierarchy1"/>
    <dgm:cxn modelId="{7BB6BED4-B8E1-4396-998C-C3E66DD15421}" type="presParOf" srcId="{3A3DA039-963B-45E5-B499-848C9B6D4B24}" destId="{15D82ED9-76E0-48AD-99F3-4EBA6EC9879B}" srcOrd="1" destOrd="0" presId="urn:microsoft.com/office/officeart/2005/8/layout/hierarchy1"/>
    <dgm:cxn modelId="{2643DB16-9DF5-4134-B9AB-74341C453433}" type="presParOf" srcId="{15D82ED9-76E0-48AD-99F3-4EBA6EC9879B}" destId="{696E9F4C-27AA-45B2-A9CF-11FF8AC5E7D5}" srcOrd="0" destOrd="0" presId="urn:microsoft.com/office/officeart/2005/8/layout/hierarchy1"/>
    <dgm:cxn modelId="{F6197BAC-E952-4848-A41B-59E44D5D53BF}" type="presParOf" srcId="{15D82ED9-76E0-48AD-99F3-4EBA6EC9879B}" destId="{CE6A1265-97DB-4A58-B1BB-375A8942575C}" srcOrd="1" destOrd="0" presId="urn:microsoft.com/office/officeart/2005/8/layout/hierarchy1"/>
    <dgm:cxn modelId="{EFB1ADFD-9DF7-450D-BD72-B47B807F5E10}" type="presParOf" srcId="{CE6A1265-97DB-4A58-B1BB-375A8942575C}" destId="{0EFED254-606A-439A-A75F-E0FE79482CA1}" srcOrd="0" destOrd="0" presId="urn:microsoft.com/office/officeart/2005/8/layout/hierarchy1"/>
    <dgm:cxn modelId="{105CF3D2-5980-4CF0-9DAE-905CC27234B1}" type="presParOf" srcId="{0EFED254-606A-439A-A75F-E0FE79482CA1}" destId="{385FB620-9090-453D-A0C9-34850B2082EC}" srcOrd="0" destOrd="0" presId="urn:microsoft.com/office/officeart/2005/8/layout/hierarchy1"/>
    <dgm:cxn modelId="{A64C5D5C-7276-4B79-9D4B-8C6740DB5B9E}" type="presParOf" srcId="{0EFED254-606A-439A-A75F-E0FE79482CA1}" destId="{5E5D8759-E439-47CB-B955-654DBE3DAEC9}" srcOrd="1" destOrd="0" presId="urn:microsoft.com/office/officeart/2005/8/layout/hierarchy1"/>
    <dgm:cxn modelId="{8FB43037-93EB-4B65-9B09-2A7703AF33D8}" type="presParOf" srcId="{CE6A1265-97DB-4A58-B1BB-375A8942575C}" destId="{0BDE713D-8469-40AD-9BF7-321110135D5A}" srcOrd="1" destOrd="0" presId="urn:microsoft.com/office/officeart/2005/8/layout/hierarchy1"/>
    <dgm:cxn modelId="{233376E2-7194-42F4-8377-656360C5DDCE}" type="presParOf" srcId="{15D82ED9-76E0-48AD-99F3-4EBA6EC9879B}" destId="{8B47CB8A-324D-4F3F-B8A5-93EE4FC82684}" srcOrd="2" destOrd="0" presId="urn:microsoft.com/office/officeart/2005/8/layout/hierarchy1"/>
    <dgm:cxn modelId="{3D8C45A5-0269-4E27-B4E1-10CF130D6C8B}" type="presParOf" srcId="{15D82ED9-76E0-48AD-99F3-4EBA6EC9879B}" destId="{F5292D47-D97D-4721-96C1-AFF7105EA6F1}" srcOrd="3" destOrd="0" presId="urn:microsoft.com/office/officeart/2005/8/layout/hierarchy1"/>
    <dgm:cxn modelId="{AF8DBF1A-6656-4933-A0B4-716CA1104916}" type="presParOf" srcId="{F5292D47-D97D-4721-96C1-AFF7105EA6F1}" destId="{FD55EF96-F66E-42FB-A230-BE58B70EC008}" srcOrd="0" destOrd="0" presId="urn:microsoft.com/office/officeart/2005/8/layout/hierarchy1"/>
    <dgm:cxn modelId="{B63EF8DD-1A31-4367-A7F8-C89D32276318}" type="presParOf" srcId="{FD55EF96-F66E-42FB-A230-BE58B70EC008}" destId="{8701282F-FE21-429E-A2EA-34F13961922D}" srcOrd="0" destOrd="0" presId="urn:microsoft.com/office/officeart/2005/8/layout/hierarchy1"/>
    <dgm:cxn modelId="{E396F46C-2B73-4662-BC60-EAD2BED0A6FB}" type="presParOf" srcId="{FD55EF96-F66E-42FB-A230-BE58B70EC008}" destId="{7763683F-14A3-4D1F-AEAD-DF2C08A47C29}" srcOrd="1" destOrd="0" presId="urn:microsoft.com/office/officeart/2005/8/layout/hierarchy1"/>
    <dgm:cxn modelId="{CB85EAD2-837F-4B58-A11E-5E642264B216}" type="presParOf" srcId="{F5292D47-D97D-4721-96C1-AFF7105EA6F1}" destId="{B0E8D1AF-ACEC-4468-8889-343395AAD57A}" srcOrd="1" destOrd="0" presId="urn:microsoft.com/office/officeart/2005/8/layout/hierarchy1"/>
    <dgm:cxn modelId="{9F72823B-E976-42B6-8E76-7CB42B3EB80E}" type="presParOf" srcId="{15D82ED9-76E0-48AD-99F3-4EBA6EC9879B}" destId="{AA6C38F6-6BD0-4A5B-A3CF-1A10B1723A9D}" srcOrd="4" destOrd="0" presId="urn:microsoft.com/office/officeart/2005/8/layout/hierarchy1"/>
    <dgm:cxn modelId="{FEDCB82F-4132-4FC6-8FC5-B289F8CB29F0}" type="presParOf" srcId="{15D82ED9-76E0-48AD-99F3-4EBA6EC9879B}" destId="{62BEAFF1-D264-4D96-868A-1D3A6682CB6F}" srcOrd="5" destOrd="0" presId="urn:microsoft.com/office/officeart/2005/8/layout/hierarchy1"/>
    <dgm:cxn modelId="{FD48A6DE-885E-4B9B-91EC-B7B99D56450B}" type="presParOf" srcId="{62BEAFF1-D264-4D96-868A-1D3A6682CB6F}" destId="{793B7D76-3484-4892-B6D1-973ABF3B94B8}" srcOrd="0" destOrd="0" presId="urn:microsoft.com/office/officeart/2005/8/layout/hierarchy1"/>
    <dgm:cxn modelId="{E4D7B356-5AF0-41E4-990F-EB8ABAFCB561}" type="presParOf" srcId="{793B7D76-3484-4892-B6D1-973ABF3B94B8}" destId="{49EE66CB-607C-4460-8AFE-464706A52AB3}" srcOrd="0" destOrd="0" presId="urn:microsoft.com/office/officeart/2005/8/layout/hierarchy1"/>
    <dgm:cxn modelId="{D1922586-4292-441A-8F73-EAC3B0BDD9AD}" type="presParOf" srcId="{793B7D76-3484-4892-B6D1-973ABF3B94B8}" destId="{849E258C-1C44-4458-8F82-FE04DC19B2FC}" srcOrd="1" destOrd="0" presId="urn:microsoft.com/office/officeart/2005/8/layout/hierarchy1"/>
    <dgm:cxn modelId="{CB09E0FD-06DA-48B1-8229-8BE9FDA1BF57}" type="presParOf" srcId="{62BEAFF1-D264-4D96-868A-1D3A6682CB6F}" destId="{6F288E2C-9D80-4F82-981C-4A8D25C2504F}" srcOrd="1" destOrd="0" presId="urn:microsoft.com/office/officeart/2005/8/layout/hierarchy1"/>
    <dgm:cxn modelId="{21D40948-E0D1-436E-A64B-0992BFD782DD}" type="presParOf" srcId="{15D82ED9-76E0-48AD-99F3-4EBA6EC9879B}" destId="{FE4598F8-EFF4-4CA2-A403-A2E934E07FE8}" srcOrd="6" destOrd="0" presId="urn:microsoft.com/office/officeart/2005/8/layout/hierarchy1"/>
    <dgm:cxn modelId="{D85DD38F-83D6-4F24-8441-D3D05FA7BDA9}" type="presParOf" srcId="{15D82ED9-76E0-48AD-99F3-4EBA6EC9879B}" destId="{A789F69A-A1F1-49E3-B92F-A1DB15792BD9}" srcOrd="7" destOrd="0" presId="urn:microsoft.com/office/officeart/2005/8/layout/hierarchy1"/>
    <dgm:cxn modelId="{CA3381FC-0221-4D98-B54D-F873182C9C32}" type="presParOf" srcId="{A789F69A-A1F1-49E3-B92F-A1DB15792BD9}" destId="{D38BA599-6175-4DA2-9C9E-B9C0CDC81FEE}" srcOrd="0" destOrd="0" presId="urn:microsoft.com/office/officeart/2005/8/layout/hierarchy1"/>
    <dgm:cxn modelId="{ABA7696A-97CA-4573-AEF4-042B818AD270}" type="presParOf" srcId="{D38BA599-6175-4DA2-9C9E-B9C0CDC81FEE}" destId="{27E6D686-C81A-46D9-8EDC-313CE96A0AF2}" srcOrd="0" destOrd="0" presId="urn:microsoft.com/office/officeart/2005/8/layout/hierarchy1"/>
    <dgm:cxn modelId="{ED412108-66C5-458C-A9FE-D93EBDC929C2}" type="presParOf" srcId="{D38BA599-6175-4DA2-9C9E-B9C0CDC81FEE}" destId="{D1A80BF6-6DCF-45D4-8D42-E45F400D3513}" srcOrd="1" destOrd="0" presId="urn:microsoft.com/office/officeart/2005/8/layout/hierarchy1"/>
    <dgm:cxn modelId="{92A1F871-28C9-4131-AB0E-215FBB2F2A97}" type="presParOf" srcId="{A789F69A-A1F1-49E3-B92F-A1DB15792BD9}" destId="{A4198D90-6BF4-43EB-86C9-1CFE1E32A5BA}" srcOrd="1" destOrd="0" presId="urn:microsoft.com/office/officeart/2005/8/layout/hierarchy1"/>
    <dgm:cxn modelId="{D9B458AD-1887-4B50-A0D3-4B94346B8329}" type="presParOf" srcId="{15D82ED9-76E0-48AD-99F3-4EBA6EC9879B}" destId="{9260F277-89CA-4716-9B7B-A0956E6EA44A}" srcOrd="8" destOrd="0" presId="urn:microsoft.com/office/officeart/2005/8/layout/hierarchy1"/>
    <dgm:cxn modelId="{C00E3B01-F227-4519-8361-C09F454BE930}" type="presParOf" srcId="{15D82ED9-76E0-48AD-99F3-4EBA6EC9879B}" destId="{DB8F3697-F7D1-47D2-943C-AB5CF5F93ED1}" srcOrd="9" destOrd="0" presId="urn:microsoft.com/office/officeart/2005/8/layout/hierarchy1"/>
    <dgm:cxn modelId="{E9F5E2C4-7719-416A-A732-D9299E9274F5}" type="presParOf" srcId="{DB8F3697-F7D1-47D2-943C-AB5CF5F93ED1}" destId="{23A05FB1-9EF3-450A-8741-2F0913CC94AB}" srcOrd="0" destOrd="0" presId="urn:microsoft.com/office/officeart/2005/8/layout/hierarchy1"/>
    <dgm:cxn modelId="{4ED083FB-07CB-476D-8909-D070BAD82358}" type="presParOf" srcId="{23A05FB1-9EF3-450A-8741-2F0913CC94AB}" destId="{21643873-3A88-4E44-9366-CA754458BB54}" srcOrd="0" destOrd="0" presId="urn:microsoft.com/office/officeart/2005/8/layout/hierarchy1"/>
    <dgm:cxn modelId="{1528FE32-3847-4D01-991D-80E31D567334}" type="presParOf" srcId="{23A05FB1-9EF3-450A-8741-2F0913CC94AB}" destId="{D0CAA996-C2DE-4B5B-9836-C21EB888A2DC}" srcOrd="1" destOrd="0" presId="urn:microsoft.com/office/officeart/2005/8/layout/hierarchy1"/>
    <dgm:cxn modelId="{8CD46E83-F94D-4003-9B4E-AC80CB62EB51}" type="presParOf" srcId="{DB8F3697-F7D1-47D2-943C-AB5CF5F93ED1}" destId="{0451D9F2-BB01-48BA-8987-52E8C0C192B8}"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27DA5F-A462-44E0-A073-FFF52982278B}"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46568900-FD62-4604-B375-619C488CE960}">
      <dgm:prSet phldrT="[Text]"/>
      <dgm:spPr/>
      <dgm:t>
        <a:bodyPr/>
        <a:lstStyle/>
        <a:p>
          <a:r>
            <a:rPr lang="en-US" b="1" err="1">
              <a:latin typeface="Times New Roman" panose="02020603050405020304" pitchFamily="18" charset="0"/>
              <a:cs typeface="Times New Roman" panose="02020603050405020304" pitchFamily="18" charset="0"/>
            </a:rPr>
            <a:t>Thành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phần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cơ</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bản</a:t>
          </a:r>
          <a:endParaRPr lang="en-US" b="1">
            <a:latin typeface="Times New Roman" panose="02020603050405020304" pitchFamily="18" charset="0"/>
            <a:cs typeface="Times New Roman" panose="02020603050405020304" pitchFamily="18" charset="0"/>
          </a:endParaRPr>
        </a:p>
      </dgm:t>
    </dgm:pt>
    <dgm:pt modelId="{E0918D17-CB92-4057-B5AD-8EC9D8170203}" type="parTrans" cxnId="{ABF2DC2D-B76E-406D-872F-BFECEC947CA3}">
      <dgm:prSet/>
      <dgm:spPr/>
      <dgm:t>
        <a:bodyPr/>
        <a:lstStyle/>
        <a:p>
          <a:endParaRPr lang="en-US"/>
        </a:p>
      </dgm:t>
    </dgm:pt>
    <dgm:pt modelId="{C23F1B2E-7D78-4EE1-A3D0-FA6AB5A08839}" type="sibTrans" cxnId="{ABF2DC2D-B76E-406D-872F-BFECEC947CA3}">
      <dgm:prSet/>
      <dgm:spPr/>
      <dgm:t>
        <a:bodyPr/>
        <a:lstStyle/>
        <a:p>
          <a:endParaRPr lang="en-US"/>
        </a:p>
      </dgm:t>
    </dgm:pt>
    <dgm:pt modelId="{DE3FED70-6249-411D-9F2A-E35D473B96DC}">
      <dgm:prSet phldrT="[Text]" custT="1"/>
      <dgm:spPr/>
      <dgm:t>
        <a:bodyPr/>
        <a:lstStyle/>
        <a:p>
          <a:r>
            <a:rPr lang="en-US" sz="1900" err="1">
              <a:latin typeface="Times New Roman" panose="02020603050405020304" pitchFamily="18" charset="0"/>
              <a:cs typeface="Times New Roman" panose="02020603050405020304" pitchFamily="18" charset="0"/>
            </a:rPr>
            <a:t>Dày</a:t>
          </a:r>
          <a:r>
            <a:rPr lang="en-US" sz="20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khoảng</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45m</a:t>
          </a:r>
          <a:r>
            <a:rPr lang="en-US" sz="1900">
              <a:latin typeface="Times New Roman" panose="02020603050405020304" pitchFamily="18" charset="0"/>
              <a:cs typeface="Times New Roman" panose="02020603050405020304" pitchFamily="18" charset="0"/>
            </a:rPr>
            <a:t>.</a:t>
          </a:r>
        </a:p>
      </dgm:t>
    </dgm:pt>
    <dgm:pt modelId="{B0F0C121-CAA3-41AC-AC22-B5787C72DF46}" type="parTrans" cxnId="{0B7683CF-8646-440D-B126-1757FD22AAD7}">
      <dgm:prSet/>
      <dgm:spPr/>
      <dgm:t>
        <a:bodyPr/>
        <a:lstStyle/>
        <a:p>
          <a:endParaRPr lang="en-US"/>
        </a:p>
      </dgm:t>
    </dgm:pt>
    <dgm:pt modelId="{8DE4B3DD-1591-41A1-B21C-A35C24364B68}" type="sibTrans" cxnId="{0B7683CF-8646-440D-B126-1757FD22AAD7}">
      <dgm:prSet/>
      <dgm:spPr/>
      <dgm:t>
        <a:bodyPr/>
        <a:lstStyle/>
        <a:p>
          <a:endParaRPr lang="en-US"/>
        </a:p>
      </dgm:t>
    </dgm:pt>
    <dgm:pt modelId="{6D949E9D-B525-483D-9067-B59A00BBCBA0}">
      <dgm:prSet phldrT="[Text]" custT="1"/>
      <dgm:spPr/>
      <dgm:t>
        <a:bodyPr/>
        <a:lstStyle/>
        <a:p>
          <a:r>
            <a:rPr lang="en-US" sz="1900">
              <a:latin typeface="Times New Roman" panose="02020603050405020304" pitchFamily="18" charset="0"/>
              <a:cs typeface="Times New Roman" panose="02020603050405020304" pitchFamily="18" charset="0"/>
            </a:rPr>
            <a:t>Bao </a:t>
          </a:r>
          <a:r>
            <a:rPr lang="en-US" sz="1900" err="1">
              <a:latin typeface="Times New Roman" panose="02020603050405020304" pitchFamily="18" charset="0"/>
              <a:cs typeface="Times New Roman" panose="02020603050405020304" pitchFamily="18" charset="0"/>
            </a:rPr>
            <a:t>gồm</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phần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đolomit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màu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xám</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đen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đôi</a:t>
          </a:r>
          <a:r>
            <a:rPr lang="en-US" sz="1900">
              <a:latin typeface="Times New Roman" panose="02020603050405020304" pitchFamily="18" charset="0"/>
              <a:cs typeface="Times New Roman" panose="02020603050405020304" pitchFamily="18" charset="0"/>
            </a:rPr>
            <a:t> khi xen </a:t>
          </a:r>
          <a:r>
            <a:rPr lang="en-US" sz="1900" err="1">
              <a:latin typeface="Times New Roman" panose="02020603050405020304" pitchFamily="18" charset="0"/>
              <a:cs typeface="Times New Roman" panose="02020603050405020304" pitchFamily="18" charset="0"/>
            </a:rPr>
            <a:t>kẽ</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với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tụ</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sinh</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học</a:t>
          </a:r>
          <a:r>
            <a:rPr lang="en-US" sz="1900">
              <a:latin typeface="Times New Roman" panose="02020603050405020304" pitchFamily="18" charset="0"/>
              <a:cs typeface="Times New Roman" panose="02020603050405020304" pitchFamily="18" charset="0"/>
            </a:rPr>
            <a:t>.</a:t>
          </a:r>
        </a:p>
      </dgm:t>
    </dgm:pt>
    <dgm:pt modelId="{0E0A8C4C-7983-45E2-B1D9-61BCE465A137}" type="parTrans" cxnId="{885754FF-1397-4686-ABCD-BB1B5056EEAC}">
      <dgm:prSet/>
      <dgm:spPr/>
      <dgm:t>
        <a:bodyPr/>
        <a:lstStyle/>
        <a:p>
          <a:endParaRPr lang="en-US"/>
        </a:p>
      </dgm:t>
    </dgm:pt>
    <dgm:pt modelId="{E8443468-1E6D-468A-AC07-D9B30FD5FFA1}" type="sibTrans" cxnId="{885754FF-1397-4686-ABCD-BB1B5056EEAC}">
      <dgm:prSet/>
      <dgm:spPr/>
      <dgm:t>
        <a:bodyPr/>
        <a:lstStyle/>
        <a:p>
          <a:endParaRPr lang="en-US"/>
        </a:p>
      </dgm:t>
    </dgm:pt>
    <dgm:pt modelId="{8AD482FC-D994-4786-A737-B899CBCD6A43}">
      <dgm:prSet phldrT="[Text]"/>
      <dgm:spPr/>
      <dgm:t>
        <a:bodyPr/>
        <a:lstStyle/>
        <a:p>
          <a:r>
            <a:rPr lang="en-US" b="1" err="1">
              <a:latin typeface="Times New Roman" panose="02020603050405020304" pitchFamily="18" charset="0"/>
              <a:cs typeface="Times New Roman" panose="02020603050405020304" pitchFamily="18" charset="0"/>
            </a:rPr>
            <a:t>Thành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phần</a:t>
          </a:r>
          <a:r>
            <a:rPr lang="en-US" b="1">
              <a:latin typeface="Times New Roman" panose="02020603050405020304" pitchFamily="18" charset="0"/>
              <a:cs typeface="Times New Roman" panose="02020603050405020304" pitchFamily="18" charset="0"/>
            </a:rPr>
            <a:t> 2</a:t>
          </a:r>
        </a:p>
      </dgm:t>
    </dgm:pt>
    <dgm:pt modelId="{BFEC2721-31F8-42C8-A72B-3ADFBF67A585}" type="parTrans" cxnId="{5E9C6358-4B70-423E-AAD5-FA4BCF514C7D}">
      <dgm:prSet/>
      <dgm:spPr/>
      <dgm:t>
        <a:bodyPr/>
        <a:lstStyle/>
        <a:p>
          <a:endParaRPr lang="en-US"/>
        </a:p>
      </dgm:t>
    </dgm:pt>
    <dgm:pt modelId="{9B7C584C-E60D-4844-AA87-31AEA0574016}" type="sibTrans" cxnId="{5E9C6358-4B70-423E-AAD5-FA4BCF514C7D}">
      <dgm:prSet/>
      <dgm:spPr/>
      <dgm:t>
        <a:bodyPr/>
        <a:lstStyle/>
        <a:p>
          <a:endParaRPr lang="en-US"/>
        </a:p>
      </dgm:t>
    </dgm:pt>
    <dgm:pt modelId="{4114E372-7D12-4282-997B-D78F8A5FD975}">
      <dgm:prSet phldrT="[Text]" custT="1"/>
      <dgm:spPr/>
      <dgm:t>
        <a:bodyPr/>
        <a:lstStyle/>
        <a:p>
          <a:r>
            <a:rPr lang="en-US" sz="1900" err="1">
              <a:latin typeface="Times New Roman" panose="02020603050405020304" pitchFamily="18" charset="0"/>
              <a:cs typeface="Times New Roman" panose="02020603050405020304" pitchFamily="18" charset="0"/>
            </a:rPr>
            <a:t>Dày</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khoảng</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80m</a:t>
          </a:r>
          <a:r>
            <a:rPr lang="en-US" sz="1900">
              <a:latin typeface="Times New Roman" panose="02020603050405020304" pitchFamily="18" charset="0"/>
              <a:cs typeface="Times New Roman" panose="02020603050405020304" pitchFamily="18" charset="0"/>
            </a:rPr>
            <a:t>.</a:t>
          </a:r>
        </a:p>
      </dgm:t>
    </dgm:pt>
    <dgm:pt modelId="{B3F2A969-F896-4316-BEBF-BD6EB9BB3B56}" type="parTrans" cxnId="{C38FCDDA-2A01-487D-A1D2-9FAA3E573D7D}">
      <dgm:prSet/>
      <dgm:spPr/>
      <dgm:t>
        <a:bodyPr/>
        <a:lstStyle/>
        <a:p>
          <a:endParaRPr lang="en-US"/>
        </a:p>
      </dgm:t>
    </dgm:pt>
    <dgm:pt modelId="{3CBA33C2-8A08-497F-B3D7-95D258882571}" type="sibTrans" cxnId="{C38FCDDA-2A01-487D-A1D2-9FAA3E573D7D}">
      <dgm:prSet/>
      <dgm:spPr/>
      <dgm:t>
        <a:bodyPr/>
        <a:lstStyle/>
        <a:p>
          <a:endParaRPr lang="en-US"/>
        </a:p>
      </dgm:t>
    </dgm:pt>
    <dgm:pt modelId="{1F748F75-82F4-493C-8A76-0202B96FB57A}">
      <dgm:prSet phldrT="[Text]" custT="1"/>
      <dgm:spPr/>
      <dgm:t>
        <a:bodyPr/>
        <a:lstStyle/>
        <a:p>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bị</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quấy</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đục</a:t>
          </a:r>
          <a:r>
            <a:rPr lang="en-US" sz="1900">
              <a:latin typeface="Times New Roman" panose="02020603050405020304" pitchFamily="18" charset="0"/>
              <a:cs typeface="Times New Roman" panose="02020603050405020304" pitchFamily="18" charset="0"/>
            </a:rPr>
            <a:t> do </a:t>
          </a:r>
          <a:r>
            <a:rPr lang="en-US" sz="1900" err="1">
              <a:latin typeface="Times New Roman" panose="02020603050405020304" pitchFamily="18" charset="0"/>
              <a:cs typeface="Times New Roman" panose="02020603050405020304" pitchFamily="18" charset="0"/>
            </a:rPr>
            <a:t>sinh</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vật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bùn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hạt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đến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nhiều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lớp</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bùn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dolomit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nhiều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lớp</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dolomit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màu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xám</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đen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cuội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và</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dăm</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đolomit</a:t>
          </a:r>
          <a:endParaRPr lang="en-US" sz="1900">
            <a:latin typeface="Times New Roman" panose="02020603050405020304" pitchFamily="18" charset="0"/>
            <a:cs typeface="Times New Roman" panose="02020603050405020304" pitchFamily="18" charset="0"/>
          </a:endParaRPr>
        </a:p>
      </dgm:t>
    </dgm:pt>
    <dgm:pt modelId="{F8820738-F5C0-4B0C-937B-EFDC42FE37AF}" type="parTrans" cxnId="{1A5B2126-76CC-4BE9-97E2-626234DB7320}">
      <dgm:prSet/>
      <dgm:spPr/>
      <dgm:t>
        <a:bodyPr/>
        <a:lstStyle/>
        <a:p>
          <a:endParaRPr lang="en-US"/>
        </a:p>
      </dgm:t>
    </dgm:pt>
    <dgm:pt modelId="{46C15875-E349-4470-B896-A52F9D8925C3}" type="sibTrans" cxnId="{1A5B2126-76CC-4BE9-97E2-626234DB7320}">
      <dgm:prSet/>
      <dgm:spPr/>
      <dgm:t>
        <a:bodyPr/>
        <a:lstStyle/>
        <a:p>
          <a:endParaRPr lang="en-US"/>
        </a:p>
      </dgm:t>
    </dgm:pt>
    <dgm:pt modelId="{F49973D8-44BD-406A-8FA9-03E6B78B724F}">
      <dgm:prSet phldrT="[Text]"/>
      <dgm:spPr/>
      <dgm:t>
        <a:bodyPr/>
        <a:lstStyle/>
        <a:p>
          <a:r>
            <a:rPr lang="en-US" b="1" err="1">
              <a:latin typeface="Times New Roman" panose="02020603050405020304" pitchFamily="18" charset="0"/>
              <a:cs typeface="Times New Roman" panose="02020603050405020304" pitchFamily="18" charset="0"/>
            </a:rPr>
            <a:t>Thành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phần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trên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cùng</a:t>
          </a:r>
          <a:endParaRPr lang="en-US" b="1">
            <a:latin typeface="Times New Roman" panose="02020603050405020304" pitchFamily="18" charset="0"/>
            <a:cs typeface="Times New Roman" panose="02020603050405020304" pitchFamily="18" charset="0"/>
          </a:endParaRPr>
        </a:p>
      </dgm:t>
    </dgm:pt>
    <dgm:pt modelId="{5039A00D-A39E-422A-8F7D-63A0338E9365}" type="parTrans" cxnId="{5DA47C5F-57BC-4C8D-8CB8-72992328D04E}">
      <dgm:prSet/>
      <dgm:spPr/>
      <dgm:t>
        <a:bodyPr/>
        <a:lstStyle/>
        <a:p>
          <a:endParaRPr lang="en-US"/>
        </a:p>
      </dgm:t>
    </dgm:pt>
    <dgm:pt modelId="{C1D80795-BE29-41B8-937E-0A5184146E7D}" type="sibTrans" cxnId="{5DA47C5F-57BC-4C8D-8CB8-72992328D04E}">
      <dgm:prSet/>
      <dgm:spPr/>
      <dgm:t>
        <a:bodyPr/>
        <a:lstStyle/>
        <a:p>
          <a:endParaRPr lang="en-US"/>
        </a:p>
      </dgm:t>
    </dgm:pt>
    <dgm:pt modelId="{3C0D2EAF-28E2-411A-8F4D-ADA8C692E43B}">
      <dgm:prSet phldrT="[Text]" custT="1"/>
      <dgm:spPr/>
      <dgm:t>
        <a:bodyPr/>
        <a:lstStyle/>
        <a:p>
          <a:r>
            <a:rPr lang="en-US" sz="2000" err="1">
              <a:latin typeface="Times New Roman" panose="02020603050405020304" pitchFamily="18" charset="0"/>
              <a:cs typeface="Times New Roman" panose="02020603050405020304" pitchFamily="18" charset="0"/>
            </a:rPr>
            <a:t>Dày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khoảng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60m</a:t>
          </a:r>
          <a:r>
            <a:rPr lang="en-US" sz="2000">
              <a:latin typeface="Times New Roman" panose="02020603050405020304" pitchFamily="18" charset="0"/>
              <a:cs typeface="Times New Roman" panose="02020603050405020304" pitchFamily="18" charset="0"/>
            </a:rPr>
            <a:t>.</a:t>
          </a:r>
        </a:p>
      </dgm:t>
    </dgm:pt>
    <dgm:pt modelId="{C3D9B15D-4EDE-4535-AEDE-E3DFB8FF6493}" type="parTrans" cxnId="{7AD162C5-1128-49D9-BE6F-AAC8E253A8D8}">
      <dgm:prSet/>
      <dgm:spPr/>
      <dgm:t>
        <a:bodyPr/>
        <a:lstStyle/>
        <a:p>
          <a:endParaRPr lang="en-US"/>
        </a:p>
      </dgm:t>
    </dgm:pt>
    <dgm:pt modelId="{F0D789F9-F21A-4962-9DCB-37724389DE72}" type="sibTrans" cxnId="{7AD162C5-1128-49D9-BE6F-AAC8E253A8D8}">
      <dgm:prSet/>
      <dgm:spPr/>
      <dgm:t>
        <a:bodyPr/>
        <a:lstStyle/>
        <a:p>
          <a:endParaRPr lang="en-US"/>
        </a:p>
      </dgm:t>
    </dgm:pt>
    <dgm:pt modelId="{E2E0DB11-E6A6-47BE-888D-8A49E16AE316}">
      <dgm:prSet phldrT="[Text]" custT="1"/>
      <dgm:spPr/>
      <dgm:t>
        <a:bodyPr/>
        <a:lstStyle/>
        <a:p>
          <a:r>
            <a:rPr lang="en-US" sz="2000">
              <a:latin typeface="Times New Roman" panose="02020603050405020304" pitchFamily="18" charset="0"/>
              <a:cs typeface="Times New Roman" panose="02020603050405020304" pitchFamily="18" charset="0"/>
            </a:rPr>
            <a:t>Bao </a:t>
          </a:r>
          <a:r>
            <a:rPr lang="en-US" sz="2000" err="1">
              <a:latin typeface="Times New Roman" panose="02020603050405020304" pitchFamily="18" charset="0"/>
              <a:cs typeface="Times New Roman" panose="02020603050405020304" pitchFamily="18" charset="0"/>
            </a:rPr>
            <a:t>gồm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tảng</a:t>
          </a:r>
          <a:r>
            <a:rPr lang="en-US" sz="2000">
              <a:latin typeface="Times New Roman" panose="02020603050405020304" pitchFamily="18" charset="0"/>
              <a:cs typeface="Times New Roman" panose="02020603050405020304" pitchFamily="18" charset="0"/>
            </a:rPr>
            <a:t> / </a:t>
          </a:r>
          <a:r>
            <a:rPr lang="en-US" sz="2000" err="1">
              <a:latin typeface="Times New Roman" panose="02020603050405020304" pitchFamily="18" charset="0"/>
              <a:cs typeface="Times New Roman" panose="02020603050405020304" pitchFamily="18" charset="0"/>
            </a:rPr>
            <a:t>cuội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kết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chứa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xác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sinh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vật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bùn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vôi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stromatolitic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đolomit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nhiều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lớp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kết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tụ</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granit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đolomit</a:t>
          </a:r>
          <a:r>
            <a:rPr lang="en-US" sz="2000">
              <a:latin typeface="Times New Roman" panose="02020603050405020304" pitchFamily="18" charset="0"/>
              <a:cs typeface="Times New Roman" panose="02020603050405020304" pitchFamily="18" charset="0"/>
            </a:rPr>
            <a:t>.</a:t>
          </a:r>
        </a:p>
      </dgm:t>
    </dgm:pt>
    <dgm:pt modelId="{70878DF4-9A94-44AF-81EF-505A57CA9CC4}" type="parTrans" cxnId="{D32B641C-FD44-4830-A200-215A7FB7606E}">
      <dgm:prSet/>
      <dgm:spPr/>
      <dgm:t>
        <a:bodyPr/>
        <a:lstStyle/>
        <a:p>
          <a:endParaRPr lang="en-US"/>
        </a:p>
      </dgm:t>
    </dgm:pt>
    <dgm:pt modelId="{BA403147-A660-426B-9617-771DBC2412D2}" type="sibTrans" cxnId="{D32B641C-FD44-4830-A200-215A7FB7606E}">
      <dgm:prSet/>
      <dgm:spPr/>
      <dgm:t>
        <a:bodyPr/>
        <a:lstStyle/>
        <a:p>
          <a:endParaRPr lang="en-US"/>
        </a:p>
      </dgm:t>
    </dgm:pt>
    <dgm:pt modelId="{DB762FC4-004B-4FDF-B31C-C61B82DD5285}">
      <dgm:prSet/>
      <dgm:spPr/>
      <dgm:t>
        <a:bodyPr/>
        <a:lstStyle/>
        <a:p>
          <a:r>
            <a:rPr lang="en-US" b="1" err="1">
              <a:latin typeface="Times New Roman" panose="02020603050405020304" pitchFamily="18" charset="0"/>
              <a:cs typeface="Times New Roman" panose="02020603050405020304" pitchFamily="18" charset="0"/>
            </a:rPr>
            <a:t>Thành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phần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giữa</a:t>
          </a:r>
          <a:endParaRPr lang="en-US" b="1">
            <a:latin typeface="Times New Roman" panose="02020603050405020304" pitchFamily="18" charset="0"/>
            <a:cs typeface="Times New Roman" panose="02020603050405020304" pitchFamily="18" charset="0"/>
          </a:endParaRPr>
        </a:p>
      </dgm:t>
    </dgm:pt>
    <dgm:pt modelId="{C02E1001-FD84-42DF-91A6-5893368EBBF3}" type="parTrans" cxnId="{D182E519-4A3E-4989-80E1-B72CCC2A8B9B}">
      <dgm:prSet/>
      <dgm:spPr/>
      <dgm:t>
        <a:bodyPr/>
        <a:lstStyle/>
        <a:p>
          <a:endParaRPr lang="en-US"/>
        </a:p>
      </dgm:t>
    </dgm:pt>
    <dgm:pt modelId="{F7CA742F-8B83-404E-81C0-D1C61A9BEC3A}" type="sibTrans" cxnId="{D182E519-4A3E-4989-80E1-B72CCC2A8B9B}">
      <dgm:prSet/>
      <dgm:spPr/>
      <dgm:t>
        <a:bodyPr/>
        <a:lstStyle/>
        <a:p>
          <a:endParaRPr lang="en-US"/>
        </a:p>
      </dgm:t>
    </dgm:pt>
    <dgm:pt modelId="{AD3C9B22-F75D-4966-ACF5-21A2AE73E906}">
      <dgm:prSet custT="1"/>
      <dgm:spPr/>
      <dgm:t>
        <a:bodyPr/>
        <a:lstStyle/>
        <a:p>
          <a:r>
            <a:rPr lang="en-US" sz="1900" err="1">
              <a:latin typeface="Times New Roman" panose="02020603050405020304" pitchFamily="18" charset="0"/>
              <a:cs typeface="Times New Roman" panose="02020603050405020304" pitchFamily="18" charset="0"/>
            </a:rPr>
            <a:t>Dày</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khoảng</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85m</a:t>
          </a:r>
          <a:r>
            <a:rPr lang="en-US" sz="1900">
              <a:latin typeface="Times New Roman" panose="02020603050405020304" pitchFamily="18" charset="0"/>
              <a:cs typeface="Times New Roman" panose="02020603050405020304" pitchFamily="18" charset="0"/>
            </a:rPr>
            <a:t>.</a:t>
          </a:r>
        </a:p>
      </dgm:t>
    </dgm:pt>
    <dgm:pt modelId="{9A8A0C81-A420-411C-B3A2-7AFAB7F37FFA}" type="parTrans" cxnId="{6C7BC7C5-FADD-49C7-9CDC-BAE1E117345C}">
      <dgm:prSet/>
      <dgm:spPr/>
      <dgm:t>
        <a:bodyPr/>
        <a:lstStyle/>
        <a:p>
          <a:endParaRPr lang="en-US"/>
        </a:p>
      </dgm:t>
    </dgm:pt>
    <dgm:pt modelId="{7C7285EC-7ABF-4F68-9D01-2E6E43B41FFB}" type="sibTrans" cxnId="{6C7BC7C5-FADD-49C7-9CDC-BAE1E117345C}">
      <dgm:prSet/>
      <dgm:spPr/>
      <dgm:t>
        <a:bodyPr/>
        <a:lstStyle/>
        <a:p>
          <a:endParaRPr lang="en-US"/>
        </a:p>
      </dgm:t>
    </dgm:pt>
    <dgm:pt modelId="{E5CBEDA0-C0BD-4C74-9EA9-90DA6ED72B72}">
      <dgm:prSet custT="1"/>
      <dgm:spPr/>
      <dgm:t>
        <a:bodyPr/>
        <a:lstStyle/>
        <a:p>
          <a:r>
            <a:rPr lang="en-US" sz="1900" err="1">
              <a:latin typeface="Times New Roman" panose="02020603050405020304" pitchFamily="18" charset="0"/>
              <a:cs typeface="Times New Roman" panose="02020603050405020304" pitchFamily="18" charset="0"/>
            </a:rPr>
            <a:t>Cuội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bị</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quấy</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đục</a:t>
          </a:r>
          <a:r>
            <a:rPr lang="en-US" sz="1900">
              <a:latin typeface="Times New Roman" panose="02020603050405020304" pitchFamily="18" charset="0"/>
              <a:cs typeface="Times New Roman" panose="02020603050405020304" pitchFamily="18" charset="0"/>
            </a:rPr>
            <a:t> do </a:t>
          </a:r>
          <a:r>
            <a:rPr lang="en-US" sz="1900" err="1">
              <a:latin typeface="Times New Roman" panose="02020603050405020304" pitchFamily="18" charset="0"/>
              <a:cs typeface="Times New Roman" panose="02020603050405020304" pitchFamily="18" charset="0"/>
            </a:rPr>
            <a:t>sinh</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vật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bùn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stromatolitic</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bùn</a:t>
          </a:r>
          <a:r>
            <a:rPr lang="en-US" sz="1900">
              <a:latin typeface="Times New Roman" panose="02020603050405020304" pitchFamily="18" charset="0"/>
              <a:cs typeface="Times New Roman" panose="02020603050405020304" pitchFamily="18" charset="0"/>
            </a:rPr>
            <a:t> dolomitic </a:t>
          </a:r>
          <a:r>
            <a:rPr lang="en-US" sz="1900" err="1">
              <a:latin typeface="Times New Roman" panose="02020603050405020304" pitchFamily="18" charset="0"/>
              <a:cs typeface="Times New Roman" panose="02020603050405020304" pitchFamily="18" charset="0"/>
            </a:rPr>
            <a:t>nhiều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lớp</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mịn</a:t>
          </a:r>
          <a:r>
            <a:rPr lang="en-US" sz="1900">
              <a:latin typeface="Times New Roman" panose="02020603050405020304" pitchFamily="18" charset="0"/>
              <a:cs typeface="Times New Roman" panose="02020603050405020304" pitchFamily="18" charset="0"/>
            </a:rPr>
            <a:t>.</a:t>
          </a:r>
        </a:p>
      </dgm:t>
    </dgm:pt>
    <dgm:pt modelId="{7BF25135-4DF2-4313-9376-B3BE7BCFC56E}" type="parTrans" cxnId="{B8BAFB27-772E-4719-B10B-B749CFF2BF02}">
      <dgm:prSet/>
      <dgm:spPr/>
      <dgm:t>
        <a:bodyPr/>
        <a:lstStyle/>
        <a:p>
          <a:endParaRPr lang="en-US"/>
        </a:p>
      </dgm:t>
    </dgm:pt>
    <dgm:pt modelId="{F67DEA73-1ADD-415B-A2B5-EB5BB6168261}" type="sibTrans" cxnId="{B8BAFB27-772E-4719-B10B-B749CFF2BF02}">
      <dgm:prSet/>
      <dgm:spPr/>
      <dgm:t>
        <a:bodyPr/>
        <a:lstStyle/>
        <a:p>
          <a:endParaRPr lang="en-US"/>
        </a:p>
      </dgm:t>
    </dgm:pt>
    <dgm:pt modelId="{B7CCB185-DEE4-4B24-A45E-AFFA1F13019A}" type="pres">
      <dgm:prSet presAssocID="{7727DA5F-A462-44E0-A073-FFF52982278B}" presName="linearFlow" presStyleCnt="0">
        <dgm:presLayoutVars>
          <dgm:dir/>
          <dgm:animLvl val="lvl"/>
          <dgm:resizeHandles val="exact"/>
        </dgm:presLayoutVars>
      </dgm:prSet>
      <dgm:spPr/>
    </dgm:pt>
    <dgm:pt modelId="{02D61B0F-4FEF-49EB-BB64-5CDB2F9DFB01}" type="pres">
      <dgm:prSet presAssocID="{46568900-FD62-4604-B375-619C488CE960}" presName="composite" presStyleCnt="0"/>
      <dgm:spPr/>
    </dgm:pt>
    <dgm:pt modelId="{35F611D7-5B92-45C2-916E-6AF15379FCB2}" type="pres">
      <dgm:prSet presAssocID="{46568900-FD62-4604-B375-619C488CE960}" presName="parentText" presStyleLbl="alignNode1" presStyleIdx="0" presStyleCnt="4">
        <dgm:presLayoutVars>
          <dgm:chMax val="1"/>
          <dgm:bulletEnabled val="1"/>
        </dgm:presLayoutVars>
      </dgm:prSet>
      <dgm:spPr/>
    </dgm:pt>
    <dgm:pt modelId="{0EF92173-6DB6-45A1-8509-297E1A90E31B}" type="pres">
      <dgm:prSet presAssocID="{46568900-FD62-4604-B375-619C488CE960}" presName="descendantText" presStyleLbl="alignAcc1" presStyleIdx="0" presStyleCnt="4">
        <dgm:presLayoutVars>
          <dgm:bulletEnabled val="1"/>
        </dgm:presLayoutVars>
      </dgm:prSet>
      <dgm:spPr/>
    </dgm:pt>
    <dgm:pt modelId="{68E88F21-39A9-4F57-B12D-008D738ACAA3}" type="pres">
      <dgm:prSet presAssocID="{C23F1B2E-7D78-4EE1-A3D0-FA6AB5A08839}" presName="sp" presStyleCnt="0"/>
      <dgm:spPr/>
    </dgm:pt>
    <dgm:pt modelId="{BB979F37-6F28-4BE7-9955-377512106E27}" type="pres">
      <dgm:prSet presAssocID="{8AD482FC-D994-4786-A737-B899CBCD6A43}" presName="composite" presStyleCnt="0"/>
      <dgm:spPr/>
    </dgm:pt>
    <dgm:pt modelId="{A354983E-918A-40B6-8D66-5D4C0D644E80}" type="pres">
      <dgm:prSet presAssocID="{8AD482FC-D994-4786-A737-B899CBCD6A43}" presName="parentText" presStyleLbl="alignNode1" presStyleIdx="1" presStyleCnt="4">
        <dgm:presLayoutVars>
          <dgm:chMax val="1"/>
          <dgm:bulletEnabled val="1"/>
        </dgm:presLayoutVars>
      </dgm:prSet>
      <dgm:spPr/>
    </dgm:pt>
    <dgm:pt modelId="{BF8CA514-81D3-476D-9049-90D3F87AB5DB}" type="pres">
      <dgm:prSet presAssocID="{8AD482FC-D994-4786-A737-B899CBCD6A43}" presName="descendantText" presStyleLbl="alignAcc1" presStyleIdx="1" presStyleCnt="4">
        <dgm:presLayoutVars>
          <dgm:bulletEnabled val="1"/>
        </dgm:presLayoutVars>
      </dgm:prSet>
      <dgm:spPr/>
    </dgm:pt>
    <dgm:pt modelId="{FCC6C97F-A2CD-4F3A-8AA4-AD493A18CF61}" type="pres">
      <dgm:prSet presAssocID="{9B7C584C-E60D-4844-AA87-31AEA0574016}" presName="sp" presStyleCnt="0"/>
      <dgm:spPr/>
    </dgm:pt>
    <dgm:pt modelId="{C8E6B468-BC35-47E0-8577-B76ECA52CE69}" type="pres">
      <dgm:prSet presAssocID="{DB762FC4-004B-4FDF-B31C-C61B82DD5285}" presName="composite" presStyleCnt="0"/>
      <dgm:spPr/>
    </dgm:pt>
    <dgm:pt modelId="{A439F5EF-E0C3-4CB8-B693-3DA4F305894E}" type="pres">
      <dgm:prSet presAssocID="{DB762FC4-004B-4FDF-B31C-C61B82DD5285}" presName="parentText" presStyleLbl="alignNode1" presStyleIdx="2" presStyleCnt="4">
        <dgm:presLayoutVars>
          <dgm:chMax val="1"/>
          <dgm:bulletEnabled val="1"/>
        </dgm:presLayoutVars>
      </dgm:prSet>
      <dgm:spPr/>
    </dgm:pt>
    <dgm:pt modelId="{9CAEED01-F921-4C3F-9E55-6FF94AA26E46}" type="pres">
      <dgm:prSet presAssocID="{DB762FC4-004B-4FDF-B31C-C61B82DD5285}" presName="descendantText" presStyleLbl="alignAcc1" presStyleIdx="2" presStyleCnt="4">
        <dgm:presLayoutVars>
          <dgm:bulletEnabled val="1"/>
        </dgm:presLayoutVars>
      </dgm:prSet>
      <dgm:spPr/>
    </dgm:pt>
    <dgm:pt modelId="{57DBE998-4ABF-4919-923D-38E36CC3FDF2}" type="pres">
      <dgm:prSet presAssocID="{F7CA742F-8B83-404E-81C0-D1C61A9BEC3A}" presName="sp" presStyleCnt="0"/>
      <dgm:spPr/>
    </dgm:pt>
    <dgm:pt modelId="{947E9AF3-835E-43D5-B99C-7C756D1DABAD}" type="pres">
      <dgm:prSet presAssocID="{F49973D8-44BD-406A-8FA9-03E6B78B724F}" presName="composite" presStyleCnt="0"/>
      <dgm:spPr/>
    </dgm:pt>
    <dgm:pt modelId="{5B644367-4C71-494B-B2C7-C822F0B18B89}" type="pres">
      <dgm:prSet presAssocID="{F49973D8-44BD-406A-8FA9-03E6B78B724F}" presName="parentText" presStyleLbl="alignNode1" presStyleIdx="3" presStyleCnt="4">
        <dgm:presLayoutVars>
          <dgm:chMax val="1"/>
          <dgm:bulletEnabled val="1"/>
        </dgm:presLayoutVars>
      </dgm:prSet>
      <dgm:spPr/>
    </dgm:pt>
    <dgm:pt modelId="{981BAE2E-539A-488F-888F-10D6A8B49137}" type="pres">
      <dgm:prSet presAssocID="{F49973D8-44BD-406A-8FA9-03E6B78B724F}" presName="descendantText" presStyleLbl="alignAcc1" presStyleIdx="3" presStyleCnt="4">
        <dgm:presLayoutVars>
          <dgm:bulletEnabled val="1"/>
        </dgm:presLayoutVars>
      </dgm:prSet>
      <dgm:spPr/>
    </dgm:pt>
  </dgm:ptLst>
  <dgm:cxnLst>
    <dgm:cxn modelId="{483D1B01-7952-4AF7-87DF-534B24540C24}" type="presOf" srcId="{3C0D2EAF-28E2-411A-8F4D-ADA8C692E43B}" destId="{981BAE2E-539A-488F-888F-10D6A8B49137}" srcOrd="0" destOrd="0" presId="urn:microsoft.com/office/officeart/2005/8/layout/chevron2"/>
    <dgm:cxn modelId="{A1205007-AEF2-4D90-8CFF-313AEE958A26}" type="presOf" srcId="{AD3C9B22-F75D-4966-ACF5-21A2AE73E906}" destId="{9CAEED01-F921-4C3F-9E55-6FF94AA26E46}" srcOrd="0" destOrd="0" presId="urn:microsoft.com/office/officeart/2005/8/layout/chevron2"/>
    <dgm:cxn modelId="{D18AFB08-AFBF-42FD-8B4C-1DDA0925970F}" type="presOf" srcId="{F49973D8-44BD-406A-8FA9-03E6B78B724F}" destId="{5B644367-4C71-494B-B2C7-C822F0B18B89}" srcOrd="0" destOrd="0" presId="urn:microsoft.com/office/officeart/2005/8/layout/chevron2"/>
    <dgm:cxn modelId="{0CB1FE0F-58D3-4D99-AF95-4CA29742C363}" type="presOf" srcId="{46568900-FD62-4604-B375-619C488CE960}" destId="{35F611D7-5B92-45C2-916E-6AF15379FCB2}" srcOrd="0" destOrd="0" presId="urn:microsoft.com/office/officeart/2005/8/layout/chevron2"/>
    <dgm:cxn modelId="{D182E519-4A3E-4989-80E1-B72CCC2A8B9B}" srcId="{7727DA5F-A462-44E0-A073-FFF52982278B}" destId="{DB762FC4-004B-4FDF-B31C-C61B82DD5285}" srcOrd="2" destOrd="0" parTransId="{C02E1001-FD84-42DF-91A6-5893368EBBF3}" sibTransId="{F7CA742F-8B83-404E-81C0-D1C61A9BEC3A}"/>
    <dgm:cxn modelId="{D32B641C-FD44-4830-A200-215A7FB7606E}" srcId="{F49973D8-44BD-406A-8FA9-03E6B78B724F}" destId="{E2E0DB11-E6A6-47BE-888D-8A49E16AE316}" srcOrd="1" destOrd="0" parTransId="{70878DF4-9A94-44AF-81EF-505A57CA9CC4}" sibTransId="{BA403147-A660-426B-9617-771DBC2412D2}"/>
    <dgm:cxn modelId="{7239D11E-B32A-44EA-9E99-B0313408D9CB}" type="presOf" srcId="{7727DA5F-A462-44E0-A073-FFF52982278B}" destId="{B7CCB185-DEE4-4B24-A45E-AFFA1F13019A}" srcOrd="0" destOrd="0" presId="urn:microsoft.com/office/officeart/2005/8/layout/chevron2"/>
    <dgm:cxn modelId="{A9A6EC21-3171-4B62-9839-3882B6C185A0}" type="presOf" srcId="{8AD482FC-D994-4786-A737-B899CBCD6A43}" destId="{A354983E-918A-40B6-8D66-5D4C0D644E80}" srcOrd="0" destOrd="0" presId="urn:microsoft.com/office/officeart/2005/8/layout/chevron2"/>
    <dgm:cxn modelId="{1A5B2126-76CC-4BE9-97E2-626234DB7320}" srcId="{8AD482FC-D994-4786-A737-B899CBCD6A43}" destId="{1F748F75-82F4-493C-8A76-0202B96FB57A}" srcOrd="1" destOrd="0" parTransId="{F8820738-F5C0-4B0C-937B-EFDC42FE37AF}" sibTransId="{46C15875-E349-4470-B896-A52F9D8925C3}"/>
    <dgm:cxn modelId="{B8BAFB27-772E-4719-B10B-B749CFF2BF02}" srcId="{DB762FC4-004B-4FDF-B31C-C61B82DD5285}" destId="{E5CBEDA0-C0BD-4C74-9EA9-90DA6ED72B72}" srcOrd="1" destOrd="0" parTransId="{7BF25135-4DF2-4313-9376-B3BE7BCFC56E}" sibTransId="{F67DEA73-1ADD-415B-A2B5-EB5BB6168261}"/>
    <dgm:cxn modelId="{ABF2DC2D-B76E-406D-872F-BFECEC947CA3}" srcId="{7727DA5F-A462-44E0-A073-FFF52982278B}" destId="{46568900-FD62-4604-B375-619C488CE960}" srcOrd="0" destOrd="0" parTransId="{E0918D17-CB92-4057-B5AD-8EC9D8170203}" sibTransId="{C23F1B2E-7D78-4EE1-A3D0-FA6AB5A08839}"/>
    <dgm:cxn modelId="{5DA47C5F-57BC-4C8D-8CB8-72992328D04E}" srcId="{7727DA5F-A462-44E0-A073-FFF52982278B}" destId="{F49973D8-44BD-406A-8FA9-03E6B78B724F}" srcOrd="3" destOrd="0" parTransId="{5039A00D-A39E-422A-8F7D-63A0338E9365}" sibTransId="{C1D80795-BE29-41B8-937E-0A5184146E7D}"/>
    <dgm:cxn modelId="{8B5A6B56-8668-40CB-9806-B3123FFDB480}" type="presOf" srcId="{E5CBEDA0-C0BD-4C74-9EA9-90DA6ED72B72}" destId="{9CAEED01-F921-4C3F-9E55-6FF94AA26E46}" srcOrd="0" destOrd="1" presId="urn:microsoft.com/office/officeart/2005/8/layout/chevron2"/>
    <dgm:cxn modelId="{5E9C6358-4B70-423E-AAD5-FA4BCF514C7D}" srcId="{7727DA5F-A462-44E0-A073-FFF52982278B}" destId="{8AD482FC-D994-4786-A737-B899CBCD6A43}" srcOrd="1" destOrd="0" parTransId="{BFEC2721-31F8-42C8-A72B-3ADFBF67A585}" sibTransId="{9B7C584C-E60D-4844-AA87-31AEA0574016}"/>
    <dgm:cxn modelId="{3E108EB7-D49D-4574-8F7E-890DA1E1C890}" type="presOf" srcId="{DE3FED70-6249-411D-9F2A-E35D473B96DC}" destId="{0EF92173-6DB6-45A1-8509-297E1A90E31B}" srcOrd="0" destOrd="0" presId="urn:microsoft.com/office/officeart/2005/8/layout/chevron2"/>
    <dgm:cxn modelId="{B67818BC-1B5D-47B6-9875-47A233723DE0}" type="presOf" srcId="{E2E0DB11-E6A6-47BE-888D-8A49E16AE316}" destId="{981BAE2E-539A-488F-888F-10D6A8B49137}" srcOrd="0" destOrd="1" presId="urn:microsoft.com/office/officeart/2005/8/layout/chevron2"/>
    <dgm:cxn modelId="{7AD162C5-1128-49D9-BE6F-AAC8E253A8D8}" srcId="{F49973D8-44BD-406A-8FA9-03E6B78B724F}" destId="{3C0D2EAF-28E2-411A-8F4D-ADA8C692E43B}" srcOrd="0" destOrd="0" parTransId="{C3D9B15D-4EDE-4535-AEDE-E3DFB8FF6493}" sibTransId="{F0D789F9-F21A-4962-9DCB-37724389DE72}"/>
    <dgm:cxn modelId="{6C7BC7C5-FADD-49C7-9CDC-BAE1E117345C}" srcId="{DB762FC4-004B-4FDF-B31C-C61B82DD5285}" destId="{AD3C9B22-F75D-4966-ACF5-21A2AE73E906}" srcOrd="0" destOrd="0" parTransId="{9A8A0C81-A420-411C-B3A2-7AFAB7F37FFA}" sibTransId="{7C7285EC-7ABF-4F68-9D01-2E6E43B41FFB}"/>
    <dgm:cxn modelId="{51848BC9-5257-4283-BCC0-C0BCEABFF2B0}" type="presOf" srcId="{4114E372-7D12-4282-997B-D78F8A5FD975}" destId="{BF8CA514-81D3-476D-9049-90D3F87AB5DB}" srcOrd="0" destOrd="0" presId="urn:microsoft.com/office/officeart/2005/8/layout/chevron2"/>
    <dgm:cxn modelId="{0B7683CF-8646-440D-B126-1757FD22AAD7}" srcId="{46568900-FD62-4604-B375-619C488CE960}" destId="{DE3FED70-6249-411D-9F2A-E35D473B96DC}" srcOrd="0" destOrd="0" parTransId="{B0F0C121-CAA3-41AC-AC22-B5787C72DF46}" sibTransId="{8DE4B3DD-1591-41A1-B21C-A35C24364B68}"/>
    <dgm:cxn modelId="{C38FCDDA-2A01-487D-A1D2-9FAA3E573D7D}" srcId="{8AD482FC-D994-4786-A737-B899CBCD6A43}" destId="{4114E372-7D12-4282-997B-D78F8A5FD975}" srcOrd="0" destOrd="0" parTransId="{B3F2A969-F896-4316-BEBF-BD6EB9BB3B56}" sibTransId="{3CBA33C2-8A08-497F-B3D7-95D258882571}"/>
    <dgm:cxn modelId="{3AD946E3-1FC1-4A88-9082-8A57798EF6FF}" type="presOf" srcId="{6D949E9D-B525-483D-9067-B59A00BBCBA0}" destId="{0EF92173-6DB6-45A1-8509-297E1A90E31B}" srcOrd="0" destOrd="1" presId="urn:microsoft.com/office/officeart/2005/8/layout/chevron2"/>
    <dgm:cxn modelId="{346FE8F1-F93C-4532-9A44-0E9C8B2CEB7C}" type="presOf" srcId="{1F748F75-82F4-493C-8A76-0202B96FB57A}" destId="{BF8CA514-81D3-476D-9049-90D3F87AB5DB}" srcOrd="0" destOrd="1" presId="urn:microsoft.com/office/officeart/2005/8/layout/chevron2"/>
    <dgm:cxn modelId="{5FFCC4F4-965E-4C7F-8536-81FCA39DEE50}" type="presOf" srcId="{DB762FC4-004B-4FDF-B31C-C61B82DD5285}" destId="{A439F5EF-E0C3-4CB8-B693-3DA4F305894E}" srcOrd="0" destOrd="0" presId="urn:microsoft.com/office/officeart/2005/8/layout/chevron2"/>
    <dgm:cxn modelId="{885754FF-1397-4686-ABCD-BB1B5056EEAC}" srcId="{46568900-FD62-4604-B375-619C488CE960}" destId="{6D949E9D-B525-483D-9067-B59A00BBCBA0}" srcOrd="1" destOrd="0" parTransId="{0E0A8C4C-7983-45E2-B1D9-61BCE465A137}" sibTransId="{E8443468-1E6D-468A-AC07-D9B30FD5FFA1}"/>
    <dgm:cxn modelId="{E93E39DB-F34E-42CF-8521-49354105CE7E}" type="presParOf" srcId="{B7CCB185-DEE4-4B24-A45E-AFFA1F13019A}" destId="{02D61B0F-4FEF-49EB-BB64-5CDB2F9DFB01}" srcOrd="0" destOrd="0" presId="urn:microsoft.com/office/officeart/2005/8/layout/chevron2"/>
    <dgm:cxn modelId="{E8165FF3-6861-4B7D-AB7C-D8AB1CF1B1ED}" type="presParOf" srcId="{02D61B0F-4FEF-49EB-BB64-5CDB2F9DFB01}" destId="{35F611D7-5B92-45C2-916E-6AF15379FCB2}" srcOrd="0" destOrd="0" presId="urn:microsoft.com/office/officeart/2005/8/layout/chevron2"/>
    <dgm:cxn modelId="{FA4051DF-07D8-4C1C-A4E4-CE65FB402A66}" type="presParOf" srcId="{02D61B0F-4FEF-49EB-BB64-5CDB2F9DFB01}" destId="{0EF92173-6DB6-45A1-8509-297E1A90E31B}" srcOrd="1" destOrd="0" presId="urn:microsoft.com/office/officeart/2005/8/layout/chevron2"/>
    <dgm:cxn modelId="{C900090B-D82A-4022-B6D7-731A2786394C}" type="presParOf" srcId="{B7CCB185-DEE4-4B24-A45E-AFFA1F13019A}" destId="{68E88F21-39A9-4F57-B12D-008D738ACAA3}" srcOrd="1" destOrd="0" presId="urn:microsoft.com/office/officeart/2005/8/layout/chevron2"/>
    <dgm:cxn modelId="{EAE75784-3463-4668-9201-46EB3B0AA8FE}" type="presParOf" srcId="{B7CCB185-DEE4-4B24-A45E-AFFA1F13019A}" destId="{BB979F37-6F28-4BE7-9955-377512106E27}" srcOrd="2" destOrd="0" presId="urn:microsoft.com/office/officeart/2005/8/layout/chevron2"/>
    <dgm:cxn modelId="{6C6F3BFE-551E-4F6B-A860-286D8059B2E6}" type="presParOf" srcId="{BB979F37-6F28-4BE7-9955-377512106E27}" destId="{A354983E-918A-40B6-8D66-5D4C0D644E80}" srcOrd="0" destOrd="0" presId="urn:microsoft.com/office/officeart/2005/8/layout/chevron2"/>
    <dgm:cxn modelId="{299368CE-40CA-4D87-88ED-F3EE594F3E18}" type="presParOf" srcId="{BB979F37-6F28-4BE7-9955-377512106E27}" destId="{BF8CA514-81D3-476D-9049-90D3F87AB5DB}" srcOrd="1" destOrd="0" presId="urn:microsoft.com/office/officeart/2005/8/layout/chevron2"/>
    <dgm:cxn modelId="{83132F21-74A9-4A7D-B6F4-9E6C63331E59}" type="presParOf" srcId="{B7CCB185-DEE4-4B24-A45E-AFFA1F13019A}" destId="{FCC6C97F-A2CD-4F3A-8AA4-AD493A18CF61}" srcOrd="3" destOrd="0" presId="urn:microsoft.com/office/officeart/2005/8/layout/chevron2"/>
    <dgm:cxn modelId="{42418421-CCC3-4B9E-9423-301D40F50C88}" type="presParOf" srcId="{B7CCB185-DEE4-4B24-A45E-AFFA1F13019A}" destId="{C8E6B468-BC35-47E0-8577-B76ECA52CE69}" srcOrd="4" destOrd="0" presId="urn:microsoft.com/office/officeart/2005/8/layout/chevron2"/>
    <dgm:cxn modelId="{4958B41F-7EF6-4661-AF14-0679532EF39E}" type="presParOf" srcId="{C8E6B468-BC35-47E0-8577-B76ECA52CE69}" destId="{A439F5EF-E0C3-4CB8-B693-3DA4F305894E}" srcOrd="0" destOrd="0" presId="urn:microsoft.com/office/officeart/2005/8/layout/chevron2"/>
    <dgm:cxn modelId="{38774F01-A5A4-4C63-B6FB-95A6C5E9B9ED}" type="presParOf" srcId="{C8E6B468-BC35-47E0-8577-B76ECA52CE69}" destId="{9CAEED01-F921-4C3F-9E55-6FF94AA26E46}" srcOrd="1" destOrd="0" presId="urn:microsoft.com/office/officeart/2005/8/layout/chevron2"/>
    <dgm:cxn modelId="{7611250B-47F7-4A75-A670-3553AC8C185E}" type="presParOf" srcId="{B7CCB185-DEE4-4B24-A45E-AFFA1F13019A}" destId="{57DBE998-4ABF-4919-923D-38E36CC3FDF2}" srcOrd="5" destOrd="0" presId="urn:microsoft.com/office/officeart/2005/8/layout/chevron2"/>
    <dgm:cxn modelId="{C2CE5AB1-7607-46E8-930F-BED28371D117}" type="presParOf" srcId="{B7CCB185-DEE4-4B24-A45E-AFFA1F13019A}" destId="{947E9AF3-835E-43D5-B99C-7C756D1DABAD}" srcOrd="6" destOrd="0" presId="urn:microsoft.com/office/officeart/2005/8/layout/chevron2"/>
    <dgm:cxn modelId="{65C5865E-A1BF-4AD1-98F5-E6E1FFEC325E}" type="presParOf" srcId="{947E9AF3-835E-43D5-B99C-7C756D1DABAD}" destId="{5B644367-4C71-494B-B2C7-C822F0B18B89}" srcOrd="0" destOrd="0" presId="urn:microsoft.com/office/officeart/2005/8/layout/chevron2"/>
    <dgm:cxn modelId="{8AE540E3-93D6-4952-B2D9-80D59E6B0212}" type="presParOf" srcId="{947E9AF3-835E-43D5-B99C-7C756D1DABAD}" destId="{981BAE2E-539A-488F-888F-10D6A8B49137}"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E1F24B-AD8E-46A0-9C0F-783534F53867}" type="doc">
      <dgm:prSet loTypeId="urn:microsoft.com/office/officeart/2005/8/layout/hProcess4" loCatId="process" qsTypeId="urn:microsoft.com/office/officeart/2005/8/quickstyle/simple1" qsCatId="simple" csTypeId="urn:microsoft.com/office/officeart/2005/8/colors/colorful3" csCatId="colorful" phldr="1"/>
      <dgm:spPr/>
      <dgm:t>
        <a:bodyPr/>
        <a:lstStyle/>
        <a:p>
          <a:endParaRPr lang="en-US"/>
        </a:p>
      </dgm:t>
    </dgm:pt>
    <dgm:pt modelId="{A0FE6414-1378-46ED-B9C4-FC2B61F86DFE}">
      <dgm:prSet phldrT="[Text]" custT="1"/>
      <dgm:spPr/>
      <dgm:t>
        <a:bodyPr/>
        <a:lstStyle/>
        <a:p>
          <a:r>
            <a:rPr lang="en-US" sz="1800" err="1">
              <a:latin typeface="Times New Roman" panose="02020603050405020304" pitchFamily="18" charset="0"/>
              <a:cs typeface="Times New Roman" panose="02020603050405020304" pitchFamily="18" charset="0"/>
            </a:rPr>
            <a:t>Chuyển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giá</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trị</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DN</a:t>
          </a:r>
          <a:r>
            <a:rPr lang="en-US" sz="1800">
              <a:latin typeface="Times New Roman" panose="02020603050405020304" pitchFamily="18" charset="0"/>
              <a:cs typeface="Times New Roman" panose="02020603050405020304" pitchFamily="18" charset="0"/>
            </a:rPr>
            <a:t> sang </a:t>
          </a:r>
          <a:r>
            <a:rPr lang="en-US" sz="1800" err="1">
              <a:latin typeface="Times New Roman" panose="02020603050405020304" pitchFamily="18" charset="0"/>
              <a:cs typeface="Times New Roman" panose="02020603050405020304" pitchFamily="18" charset="0"/>
            </a:rPr>
            <a:t>hệ</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số</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phản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xạ</a:t>
          </a:r>
          <a:endParaRPr lang="en-US" sz="1800">
            <a:latin typeface="Times New Roman" panose="02020603050405020304" pitchFamily="18" charset="0"/>
            <a:cs typeface="Times New Roman" panose="02020603050405020304" pitchFamily="18" charset="0"/>
          </a:endParaRPr>
        </a:p>
      </dgm:t>
    </dgm:pt>
    <dgm:pt modelId="{A00C4128-1F63-4403-A6F2-41BACCB73FB8}" type="parTrans" cxnId="{7ADE903C-4B4F-40FB-B05D-6BA46CB1C87E}">
      <dgm:prSet/>
      <dgm:spPr/>
      <dgm:t>
        <a:bodyPr/>
        <a:lstStyle/>
        <a:p>
          <a:endParaRPr lang="en-US" sz="1800">
            <a:latin typeface="Times New Roman" panose="02020603050405020304" pitchFamily="18" charset="0"/>
            <a:cs typeface="Times New Roman" panose="02020603050405020304" pitchFamily="18" charset="0"/>
          </a:endParaRPr>
        </a:p>
      </dgm:t>
    </dgm:pt>
    <dgm:pt modelId="{7AA5CA37-919D-42E9-A548-68A6132DC457}" type="sibTrans" cxnId="{7ADE903C-4B4F-40FB-B05D-6BA46CB1C87E}">
      <dgm:prSet/>
      <dgm:spPr/>
      <dgm:t>
        <a:bodyPr/>
        <a:lstStyle/>
        <a:p>
          <a:endParaRPr lang="en-US" sz="1800">
            <a:latin typeface="Times New Roman" panose="02020603050405020304" pitchFamily="18" charset="0"/>
            <a:cs typeface="Times New Roman" panose="02020603050405020304" pitchFamily="18" charset="0"/>
          </a:endParaRPr>
        </a:p>
      </dgm:t>
    </dgm:pt>
    <dgm:pt modelId="{2D84240D-7DA9-413B-838E-CC4FE5A6FD37}">
      <dgm:prSet phldrT="[Text]" custT="1"/>
      <dgm:spPr/>
      <dgm:t>
        <a:bodyPr/>
        <a:lstStyle/>
        <a:p>
          <a:pPr algn="just"/>
          <a:r>
            <a:rPr lang="en-US" sz="1800">
              <a:latin typeface="Times New Roman" panose="02020603050405020304" pitchFamily="18" charset="0"/>
              <a:cs typeface="Times New Roman" panose="02020603050405020304" pitchFamily="18" charset="0"/>
            </a:rPr>
            <a:t>Qui </a:t>
          </a:r>
          <a:r>
            <a:rPr lang="en-US" sz="1800" err="1">
              <a:latin typeface="Times New Roman" panose="02020603050405020304" pitchFamily="18" charset="0"/>
              <a:cs typeface="Times New Roman" panose="02020603050405020304" pitchFamily="18" charset="0"/>
            </a:rPr>
            <a:t>đổi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theo</a:t>
          </a:r>
          <a:r>
            <a:rPr lang="en-US" sz="1800">
              <a:latin typeface="Times New Roman" panose="02020603050405020304" pitchFamily="18" charset="0"/>
              <a:cs typeface="Times New Roman" panose="02020603050405020304" pitchFamily="18" charset="0"/>
            </a:rPr>
            <a:t> thang </a:t>
          </a:r>
          <a:r>
            <a:rPr lang="en-US" sz="1800" err="1">
              <a:latin typeface="Times New Roman" panose="02020603050405020304" pitchFamily="18" charset="0"/>
              <a:cs typeface="Times New Roman" panose="02020603050405020304" pitchFamily="18" charset="0"/>
            </a:rPr>
            <a:t>đo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quang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phổ</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chúng</a:t>
          </a:r>
          <a:r>
            <a:rPr lang="en-US" sz="1800">
              <a:latin typeface="Times New Roman" panose="02020603050405020304" pitchFamily="18" charset="0"/>
              <a:cs typeface="Times New Roman" panose="02020603050405020304" pitchFamily="18" charset="0"/>
            </a:rPr>
            <a:t> ta </a:t>
          </a:r>
          <a:r>
            <a:rPr lang="en-US" sz="1800" err="1">
              <a:latin typeface="Times New Roman" panose="02020603050405020304" pitchFamily="18" charset="0"/>
              <a:cs typeface="Times New Roman" panose="02020603050405020304" pitchFamily="18" charset="0"/>
            </a:rPr>
            <a:t>có</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thể</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nghiên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cứu</a:t>
          </a:r>
          <a:r>
            <a:rPr lang="en-US" sz="1800">
              <a:latin typeface="Times New Roman" panose="02020603050405020304" pitchFamily="18" charset="0"/>
              <a:cs typeface="Times New Roman" panose="02020603050405020304" pitchFamily="18" charset="0"/>
            </a:rPr>
            <a:t>.</a:t>
          </a:r>
        </a:p>
      </dgm:t>
    </dgm:pt>
    <dgm:pt modelId="{688909B2-93BC-414C-870D-623295CD1DD2}" type="parTrans" cxnId="{D06FA1D3-172D-4F51-87CB-F8C89AE15AB8}">
      <dgm:prSet/>
      <dgm:spPr/>
      <dgm:t>
        <a:bodyPr/>
        <a:lstStyle/>
        <a:p>
          <a:endParaRPr lang="en-US" sz="1800">
            <a:latin typeface="Times New Roman" panose="02020603050405020304" pitchFamily="18" charset="0"/>
            <a:cs typeface="Times New Roman" panose="02020603050405020304" pitchFamily="18" charset="0"/>
          </a:endParaRPr>
        </a:p>
      </dgm:t>
    </dgm:pt>
    <dgm:pt modelId="{AB8F9C7D-31B5-47AE-ADCF-3A750EB9D073}" type="sibTrans" cxnId="{D06FA1D3-172D-4F51-87CB-F8C89AE15AB8}">
      <dgm:prSet/>
      <dgm:spPr/>
      <dgm:t>
        <a:bodyPr/>
        <a:lstStyle/>
        <a:p>
          <a:endParaRPr lang="en-US" sz="1800">
            <a:latin typeface="Times New Roman" panose="02020603050405020304" pitchFamily="18" charset="0"/>
            <a:cs typeface="Times New Roman" panose="02020603050405020304" pitchFamily="18" charset="0"/>
          </a:endParaRPr>
        </a:p>
      </dgm:t>
    </dgm:pt>
    <dgm:pt modelId="{562D0069-8AD6-4132-A757-CDCD5F1D2D7E}">
      <dgm:prSet phldrT="[Text]" custT="1"/>
      <dgm:spPr/>
      <dgm:t>
        <a:bodyPr/>
        <a:lstStyle/>
        <a:p>
          <a:pPr algn="just"/>
          <a:r>
            <a:rPr lang="en-US" sz="1800" err="1">
              <a:latin typeface="Times New Roman" panose="02020603050405020304" pitchFamily="18" charset="0"/>
              <a:cs typeface="Times New Roman" panose="02020603050405020304" pitchFamily="18" charset="0"/>
            </a:rPr>
            <a:t>Dễ</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dàng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trong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việc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phân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loại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đối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tượng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dựa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vào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độ</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hấp</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thụ</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quang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phổ</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nhau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của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chúng</a:t>
          </a:r>
          <a:r>
            <a:rPr lang="en-US" sz="1800">
              <a:latin typeface="Times New Roman" panose="02020603050405020304" pitchFamily="18" charset="0"/>
              <a:cs typeface="Times New Roman" panose="02020603050405020304" pitchFamily="18" charset="0"/>
            </a:rPr>
            <a:t>.</a:t>
          </a:r>
        </a:p>
      </dgm:t>
    </dgm:pt>
    <dgm:pt modelId="{46F7C709-766F-45D9-B3BE-D5CCA6E56EFF}" type="parTrans" cxnId="{3FD0BB56-2024-43A2-BA17-543CDD3CC45D}">
      <dgm:prSet/>
      <dgm:spPr/>
      <dgm:t>
        <a:bodyPr/>
        <a:lstStyle/>
        <a:p>
          <a:endParaRPr lang="en-US" sz="1800">
            <a:latin typeface="Times New Roman" panose="02020603050405020304" pitchFamily="18" charset="0"/>
            <a:cs typeface="Times New Roman" panose="02020603050405020304" pitchFamily="18" charset="0"/>
          </a:endParaRPr>
        </a:p>
      </dgm:t>
    </dgm:pt>
    <dgm:pt modelId="{C8A54B26-2D77-4677-B8BD-BB28C67F21F2}" type="sibTrans" cxnId="{3FD0BB56-2024-43A2-BA17-543CDD3CC45D}">
      <dgm:prSet/>
      <dgm:spPr/>
      <dgm:t>
        <a:bodyPr/>
        <a:lstStyle/>
        <a:p>
          <a:endParaRPr lang="en-US" sz="1800">
            <a:latin typeface="Times New Roman" panose="02020603050405020304" pitchFamily="18" charset="0"/>
            <a:cs typeface="Times New Roman" panose="02020603050405020304" pitchFamily="18" charset="0"/>
          </a:endParaRPr>
        </a:p>
      </dgm:t>
    </dgm:pt>
    <dgm:pt modelId="{E8DD88D3-DE89-417D-BC0F-04226DF62999}">
      <dgm:prSet phldrT="[Text]" custT="1"/>
      <dgm:spPr/>
      <dgm:t>
        <a:bodyPr/>
        <a:lstStyle/>
        <a:p>
          <a:r>
            <a:rPr lang="en-US" sz="1800" err="1">
              <a:latin typeface="Times New Roman" panose="02020603050405020304" pitchFamily="18" charset="0"/>
              <a:cs typeface="Times New Roman" panose="02020603050405020304" pitchFamily="18" charset="0"/>
            </a:rPr>
            <a:t>Loại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bỏ</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hiệu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ứng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xạ</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quyển</a:t>
          </a:r>
          <a:r>
            <a:rPr lang="en-US" sz="1800">
              <a:latin typeface="Times New Roman" panose="02020603050405020304" pitchFamily="18" charset="0"/>
              <a:cs typeface="Times New Roman" panose="02020603050405020304" pitchFamily="18" charset="0"/>
            </a:rPr>
            <a:t> (Dark </a:t>
          </a:r>
          <a:r>
            <a:rPr lang="en-US" sz="1800" err="1">
              <a:latin typeface="Times New Roman" panose="02020603050405020304" pitchFamily="18" charset="0"/>
              <a:cs typeface="Times New Roman" panose="02020603050405020304" pitchFamily="18" charset="0"/>
            </a:rPr>
            <a:t>Substract</a:t>
          </a:r>
          <a:r>
            <a:rPr lang="en-US" sz="1800">
              <a:latin typeface="Times New Roman" panose="02020603050405020304" pitchFamily="18" charset="0"/>
              <a:cs typeface="Times New Roman" panose="02020603050405020304" pitchFamily="18" charset="0"/>
            </a:rPr>
            <a:t>)</a:t>
          </a:r>
        </a:p>
      </dgm:t>
    </dgm:pt>
    <dgm:pt modelId="{41E905E6-15AB-419E-870E-FE2E88AEE9BA}" type="parTrans" cxnId="{9BECB140-69BA-43B5-9DA1-00A80BFA1A8C}">
      <dgm:prSet/>
      <dgm:spPr/>
      <dgm:t>
        <a:bodyPr/>
        <a:lstStyle/>
        <a:p>
          <a:endParaRPr lang="en-US" sz="1800">
            <a:latin typeface="Times New Roman" panose="02020603050405020304" pitchFamily="18" charset="0"/>
            <a:cs typeface="Times New Roman" panose="02020603050405020304" pitchFamily="18" charset="0"/>
          </a:endParaRPr>
        </a:p>
      </dgm:t>
    </dgm:pt>
    <dgm:pt modelId="{2C2DF10C-7A59-4A16-934C-9294D96FCA55}" type="sibTrans" cxnId="{9BECB140-69BA-43B5-9DA1-00A80BFA1A8C}">
      <dgm:prSet/>
      <dgm:spPr/>
      <dgm:t>
        <a:bodyPr/>
        <a:lstStyle/>
        <a:p>
          <a:endParaRPr lang="en-US" sz="1800">
            <a:latin typeface="Times New Roman" panose="02020603050405020304" pitchFamily="18" charset="0"/>
            <a:cs typeface="Times New Roman" panose="02020603050405020304" pitchFamily="18" charset="0"/>
          </a:endParaRPr>
        </a:p>
      </dgm:t>
    </dgm:pt>
    <dgm:pt modelId="{7840C50E-8657-4046-89CE-B5D7CDDF6E69}">
      <dgm:prSet phldrT="[Text]" custT="1"/>
      <dgm:spPr/>
      <dgm:t>
        <a:bodyPr/>
        <a:lstStyle/>
        <a:p>
          <a:r>
            <a:rPr lang="en-US" sz="1800" err="1">
              <a:latin typeface="Times New Roman" panose="02020603050405020304" pitchFamily="18" charset="0"/>
              <a:cs typeface="Times New Roman" panose="02020603050405020304" pitchFamily="18" charset="0"/>
            </a:rPr>
            <a:t>Loại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bỏ</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ảnh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hưởng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của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xạ</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quyển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khỏi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hình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ảnh</a:t>
          </a:r>
          <a:r>
            <a:rPr lang="en-US" sz="1800">
              <a:latin typeface="Times New Roman" panose="02020603050405020304" pitchFamily="18" charset="0"/>
              <a:cs typeface="Times New Roman" panose="02020603050405020304" pitchFamily="18" charset="0"/>
            </a:rPr>
            <a:t>.</a:t>
          </a:r>
        </a:p>
      </dgm:t>
    </dgm:pt>
    <dgm:pt modelId="{1C441C73-78B5-4EEA-80CF-1F66600672F9}" type="parTrans" cxnId="{68F851BD-B72B-4E15-9036-8FB404BD54CD}">
      <dgm:prSet/>
      <dgm:spPr/>
      <dgm:t>
        <a:bodyPr/>
        <a:lstStyle/>
        <a:p>
          <a:endParaRPr lang="en-US" sz="1800">
            <a:latin typeface="Times New Roman" panose="02020603050405020304" pitchFamily="18" charset="0"/>
            <a:cs typeface="Times New Roman" panose="02020603050405020304" pitchFamily="18" charset="0"/>
          </a:endParaRPr>
        </a:p>
      </dgm:t>
    </dgm:pt>
    <dgm:pt modelId="{192EC9C9-7900-47FC-A2D8-533CD8A211A7}" type="sibTrans" cxnId="{68F851BD-B72B-4E15-9036-8FB404BD54CD}">
      <dgm:prSet/>
      <dgm:spPr/>
      <dgm:t>
        <a:bodyPr/>
        <a:lstStyle/>
        <a:p>
          <a:endParaRPr lang="en-US" sz="1800">
            <a:latin typeface="Times New Roman" panose="02020603050405020304" pitchFamily="18" charset="0"/>
            <a:cs typeface="Times New Roman" panose="02020603050405020304" pitchFamily="18" charset="0"/>
          </a:endParaRPr>
        </a:p>
      </dgm:t>
    </dgm:pt>
    <dgm:pt modelId="{12BEB8F4-123E-4E3F-8F6E-A9282FEDA0E1}">
      <dgm:prSet phldrT="[Text]" custT="1"/>
      <dgm:spPr/>
      <dgm:t>
        <a:bodyPr/>
        <a:lstStyle/>
        <a:p>
          <a:r>
            <a:rPr lang="en-US" sz="1800" err="1">
              <a:latin typeface="Times New Roman" panose="02020603050405020304" pitchFamily="18" charset="0"/>
              <a:cs typeface="Times New Roman" panose="02020603050405020304" pitchFamily="18" charset="0"/>
            </a:rPr>
            <a:t>Giảm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độ</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nhiễu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bằng</a:t>
          </a:r>
          <a:r>
            <a:rPr lang="en-US" sz="1800">
              <a:latin typeface="Times New Roman" panose="02020603050405020304" pitchFamily="18" charset="0"/>
              <a:cs typeface="Times New Roman" panose="02020603050405020304" pitchFamily="18" charset="0"/>
            </a:rPr>
            <a:t> Minimum Noise Fraction (</a:t>
          </a:r>
          <a:r>
            <a:rPr lang="en-US" sz="1800" err="1">
              <a:latin typeface="Times New Roman" panose="02020603050405020304" pitchFamily="18" charset="0"/>
              <a:cs typeface="Times New Roman" panose="02020603050405020304" pitchFamily="18" charset="0"/>
            </a:rPr>
            <a:t>MNF</a:t>
          </a:r>
          <a:r>
            <a:rPr lang="en-US" sz="1800">
              <a:latin typeface="Times New Roman" panose="02020603050405020304" pitchFamily="18" charset="0"/>
              <a:cs typeface="Times New Roman" panose="02020603050405020304" pitchFamily="18" charset="0"/>
            </a:rPr>
            <a:t>)</a:t>
          </a:r>
        </a:p>
      </dgm:t>
    </dgm:pt>
    <dgm:pt modelId="{FECA7F6C-04B3-4F32-B201-0D18C8CBD3CE}" type="parTrans" cxnId="{517F5479-0BC7-48E4-BBFC-CF2F562C31D4}">
      <dgm:prSet/>
      <dgm:spPr/>
      <dgm:t>
        <a:bodyPr/>
        <a:lstStyle/>
        <a:p>
          <a:endParaRPr lang="en-US" sz="1800">
            <a:latin typeface="Times New Roman" panose="02020603050405020304" pitchFamily="18" charset="0"/>
            <a:cs typeface="Times New Roman" panose="02020603050405020304" pitchFamily="18" charset="0"/>
          </a:endParaRPr>
        </a:p>
      </dgm:t>
    </dgm:pt>
    <dgm:pt modelId="{F4A1DA95-6F29-4935-94BF-319F9462B8EE}" type="sibTrans" cxnId="{517F5479-0BC7-48E4-BBFC-CF2F562C31D4}">
      <dgm:prSet/>
      <dgm:spPr/>
      <dgm:t>
        <a:bodyPr/>
        <a:lstStyle/>
        <a:p>
          <a:endParaRPr lang="en-US" sz="1800">
            <a:latin typeface="Times New Roman" panose="02020603050405020304" pitchFamily="18" charset="0"/>
            <a:cs typeface="Times New Roman" panose="02020603050405020304" pitchFamily="18" charset="0"/>
          </a:endParaRPr>
        </a:p>
      </dgm:t>
    </dgm:pt>
    <dgm:pt modelId="{C80361DA-CFCF-431B-9BFB-317AC3D6E720}">
      <dgm:prSet phldrT="[Text]" custT="1"/>
      <dgm:spPr/>
      <dgm:t>
        <a:bodyPr/>
        <a:lstStyle/>
        <a:p>
          <a:pPr algn="just"/>
          <a:r>
            <a:rPr lang="en-US" sz="1800" err="1">
              <a:latin typeface="Times New Roman" panose="02020603050405020304" pitchFamily="18" charset="0"/>
              <a:cs typeface="Times New Roman" panose="02020603050405020304" pitchFamily="18" charset="0"/>
            </a:rPr>
            <a:t>Phép</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biến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đổi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thành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phần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chính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cân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bằng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lượng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nhiễu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trong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mỗi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kênh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ảnh</a:t>
          </a:r>
          <a:r>
            <a:rPr lang="en-US" sz="1800">
              <a:latin typeface="Times New Roman" panose="02020603050405020304" pitchFamily="18" charset="0"/>
              <a:cs typeface="Times New Roman" panose="02020603050405020304" pitchFamily="18" charset="0"/>
            </a:rPr>
            <a:t>.</a:t>
          </a:r>
        </a:p>
      </dgm:t>
    </dgm:pt>
    <dgm:pt modelId="{A94D5860-60BB-4C48-A969-A25B11442BE9}" type="parTrans" cxnId="{63FBA55B-D45C-4CBC-99E9-6A0482A84323}">
      <dgm:prSet/>
      <dgm:spPr/>
      <dgm:t>
        <a:bodyPr/>
        <a:lstStyle/>
        <a:p>
          <a:endParaRPr lang="en-US" sz="1800">
            <a:latin typeface="Times New Roman" panose="02020603050405020304" pitchFamily="18" charset="0"/>
            <a:cs typeface="Times New Roman" panose="02020603050405020304" pitchFamily="18" charset="0"/>
          </a:endParaRPr>
        </a:p>
      </dgm:t>
    </dgm:pt>
    <dgm:pt modelId="{E5D08917-2C28-4D79-B401-6B7B949FA1BC}" type="sibTrans" cxnId="{63FBA55B-D45C-4CBC-99E9-6A0482A84323}">
      <dgm:prSet/>
      <dgm:spPr/>
      <dgm:t>
        <a:bodyPr/>
        <a:lstStyle/>
        <a:p>
          <a:endParaRPr lang="en-US" sz="1800">
            <a:latin typeface="Times New Roman" panose="02020603050405020304" pitchFamily="18" charset="0"/>
            <a:cs typeface="Times New Roman" panose="02020603050405020304" pitchFamily="18" charset="0"/>
          </a:endParaRPr>
        </a:p>
      </dgm:t>
    </dgm:pt>
    <dgm:pt modelId="{BED7810F-D9BF-400E-AB5B-91DC301E26D8}">
      <dgm:prSet phldrT="[Text]" custT="1"/>
      <dgm:spPr/>
      <dgm:t>
        <a:bodyPr/>
        <a:lstStyle/>
        <a:p>
          <a:pPr algn="just"/>
          <a:r>
            <a:rPr lang="en-US" sz="1800" err="1">
              <a:latin typeface="Times New Roman" panose="02020603050405020304" pitchFamily="18" charset="0"/>
              <a:cs typeface="Times New Roman" panose="02020603050405020304" pitchFamily="18" charset="0"/>
            </a:rPr>
            <a:t>Thuật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giữ</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thông</a:t>
          </a:r>
          <a:r>
            <a:rPr lang="en-US" sz="1800">
              <a:latin typeface="Times New Roman" panose="02020603050405020304" pitchFamily="18" charset="0"/>
              <a:cs typeface="Times New Roman" panose="02020603050405020304" pitchFamily="18" charset="0"/>
            </a:rPr>
            <a:t> tin </a:t>
          </a:r>
          <a:r>
            <a:rPr lang="en-US" sz="1800" err="1">
              <a:latin typeface="Times New Roman" panose="02020603050405020304" pitchFamily="18" charset="0"/>
              <a:cs typeface="Times New Roman" panose="02020603050405020304" pitchFamily="18" charset="0"/>
            </a:rPr>
            <a:t>kênh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loại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bỏ</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thành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phần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kênh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nhiễu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chủ</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yếu</a:t>
          </a:r>
          <a:endParaRPr lang="en-US" sz="1800">
            <a:latin typeface="Times New Roman" panose="02020603050405020304" pitchFamily="18" charset="0"/>
            <a:cs typeface="Times New Roman" panose="02020603050405020304" pitchFamily="18" charset="0"/>
          </a:endParaRPr>
        </a:p>
      </dgm:t>
    </dgm:pt>
    <dgm:pt modelId="{F8C66951-9DAB-4828-93AC-468D90D93F0D}" type="parTrans" cxnId="{20A6AAAF-A419-47CF-9930-D82A3A1918B7}">
      <dgm:prSet/>
      <dgm:spPr/>
      <dgm:t>
        <a:bodyPr/>
        <a:lstStyle/>
        <a:p>
          <a:endParaRPr lang="en-US" sz="1800">
            <a:latin typeface="Times New Roman" panose="02020603050405020304" pitchFamily="18" charset="0"/>
            <a:cs typeface="Times New Roman" panose="02020603050405020304" pitchFamily="18" charset="0"/>
          </a:endParaRPr>
        </a:p>
      </dgm:t>
    </dgm:pt>
    <dgm:pt modelId="{FAD20437-B027-4FF8-84F6-D4C5786E0276}" type="sibTrans" cxnId="{20A6AAAF-A419-47CF-9930-D82A3A1918B7}">
      <dgm:prSet/>
      <dgm:spPr/>
      <dgm:t>
        <a:bodyPr/>
        <a:lstStyle/>
        <a:p>
          <a:endParaRPr lang="en-US" sz="1800">
            <a:latin typeface="Times New Roman" panose="02020603050405020304" pitchFamily="18" charset="0"/>
            <a:cs typeface="Times New Roman" panose="02020603050405020304" pitchFamily="18" charset="0"/>
          </a:endParaRPr>
        </a:p>
      </dgm:t>
    </dgm:pt>
    <dgm:pt modelId="{58872324-B43D-4F30-9A72-AC3A58859C7E}" type="pres">
      <dgm:prSet presAssocID="{53E1F24B-AD8E-46A0-9C0F-783534F53867}" presName="Name0" presStyleCnt="0">
        <dgm:presLayoutVars>
          <dgm:dir/>
          <dgm:animLvl val="lvl"/>
          <dgm:resizeHandles val="exact"/>
        </dgm:presLayoutVars>
      </dgm:prSet>
      <dgm:spPr/>
    </dgm:pt>
    <dgm:pt modelId="{0B0741CA-72DA-4688-B19B-F6C562E56D90}" type="pres">
      <dgm:prSet presAssocID="{53E1F24B-AD8E-46A0-9C0F-783534F53867}" presName="tSp" presStyleCnt="0"/>
      <dgm:spPr/>
    </dgm:pt>
    <dgm:pt modelId="{F1AF0A7A-1617-4D54-BF07-5DB50D1EAD3B}" type="pres">
      <dgm:prSet presAssocID="{53E1F24B-AD8E-46A0-9C0F-783534F53867}" presName="bSp" presStyleCnt="0"/>
      <dgm:spPr/>
    </dgm:pt>
    <dgm:pt modelId="{28AA7B3E-3311-467E-B16C-E1F766C9F19C}" type="pres">
      <dgm:prSet presAssocID="{53E1F24B-AD8E-46A0-9C0F-783534F53867}" presName="process" presStyleCnt="0"/>
      <dgm:spPr/>
    </dgm:pt>
    <dgm:pt modelId="{2CB7B396-CB1F-4D69-8FCC-D86A6376BCCE}" type="pres">
      <dgm:prSet presAssocID="{A0FE6414-1378-46ED-B9C4-FC2B61F86DFE}" presName="composite1" presStyleCnt="0"/>
      <dgm:spPr/>
    </dgm:pt>
    <dgm:pt modelId="{0C824995-15F0-449A-9174-5E9ADEF2FBC0}" type="pres">
      <dgm:prSet presAssocID="{A0FE6414-1378-46ED-B9C4-FC2B61F86DFE}" presName="dummyNode1" presStyleLbl="node1" presStyleIdx="0" presStyleCnt="3"/>
      <dgm:spPr/>
    </dgm:pt>
    <dgm:pt modelId="{34E41C89-6598-427E-B303-38C96759D9E2}" type="pres">
      <dgm:prSet presAssocID="{A0FE6414-1378-46ED-B9C4-FC2B61F86DFE}" presName="childNode1" presStyleLbl="bgAcc1" presStyleIdx="0" presStyleCnt="3" custScaleY="76230" custLinFactNeighborX="-2087" custLinFactNeighborY="-63604">
        <dgm:presLayoutVars>
          <dgm:bulletEnabled val="1"/>
        </dgm:presLayoutVars>
      </dgm:prSet>
      <dgm:spPr/>
    </dgm:pt>
    <dgm:pt modelId="{8CB68280-FC28-4403-A598-F9AA6C8EFC33}" type="pres">
      <dgm:prSet presAssocID="{A0FE6414-1378-46ED-B9C4-FC2B61F86DFE}" presName="childNode1tx" presStyleLbl="bgAcc1" presStyleIdx="0" presStyleCnt="3">
        <dgm:presLayoutVars>
          <dgm:bulletEnabled val="1"/>
        </dgm:presLayoutVars>
      </dgm:prSet>
      <dgm:spPr/>
    </dgm:pt>
    <dgm:pt modelId="{C7B987BA-58EC-49A6-807C-FE2E2B2B6031}" type="pres">
      <dgm:prSet presAssocID="{A0FE6414-1378-46ED-B9C4-FC2B61F86DFE}" presName="parentNode1" presStyleLbl="node1" presStyleIdx="0" presStyleCnt="3" custLinFactNeighborX="-11997" custLinFactNeighborY="54121">
        <dgm:presLayoutVars>
          <dgm:chMax val="1"/>
          <dgm:bulletEnabled val="1"/>
        </dgm:presLayoutVars>
      </dgm:prSet>
      <dgm:spPr/>
    </dgm:pt>
    <dgm:pt modelId="{98576C64-8A6C-4B5C-B61E-B779A9E43436}" type="pres">
      <dgm:prSet presAssocID="{A0FE6414-1378-46ED-B9C4-FC2B61F86DFE}" presName="connSite1" presStyleCnt="0"/>
      <dgm:spPr/>
    </dgm:pt>
    <dgm:pt modelId="{E86482C4-6CFE-4F78-8537-5D063593E330}" type="pres">
      <dgm:prSet presAssocID="{7AA5CA37-919D-42E9-A548-68A6132DC457}" presName="Name9" presStyleLbl="sibTrans2D1" presStyleIdx="0" presStyleCnt="2" custLinFactNeighborX="15384" custLinFactNeighborY="-10600"/>
      <dgm:spPr/>
    </dgm:pt>
    <dgm:pt modelId="{AF6A363D-5B18-4FE1-8A10-4CB0C5162B48}" type="pres">
      <dgm:prSet presAssocID="{E8DD88D3-DE89-417D-BC0F-04226DF62999}" presName="composite2" presStyleCnt="0"/>
      <dgm:spPr/>
    </dgm:pt>
    <dgm:pt modelId="{ED2CE153-3779-4B87-B757-A145146FA011}" type="pres">
      <dgm:prSet presAssocID="{E8DD88D3-DE89-417D-BC0F-04226DF62999}" presName="dummyNode2" presStyleLbl="node1" presStyleIdx="0" presStyleCnt="3"/>
      <dgm:spPr/>
    </dgm:pt>
    <dgm:pt modelId="{43D95D6B-B178-4267-BD39-505816CD35E8}" type="pres">
      <dgm:prSet presAssocID="{E8DD88D3-DE89-417D-BC0F-04226DF62999}" presName="childNode2" presStyleLbl="bgAcc1" presStyleIdx="1" presStyleCnt="3">
        <dgm:presLayoutVars>
          <dgm:bulletEnabled val="1"/>
        </dgm:presLayoutVars>
      </dgm:prSet>
      <dgm:spPr/>
    </dgm:pt>
    <dgm:pt modelId="{0A415857-5BC8-4707-B58E-3FC216845B07}" type="pres">
      <dgm:prSet presAssocID="{E8DD88D3-DE89-417D-BC0F-04226DF62999}" presName="childNode2tx" presStyleLbl="bgAcc1" presStyleIdx="1" presStyleCnt="3">
        <dgm:presLayoutVars>
          <dgm:bulletEnabled val="1"/>
        </dgm:presLayoutVars>
      </dgm:prSet>
      <dgm:spPr/>
    </dgm:pt>
    <dgm:pt modelId="{090D6E9E-5CD5-4BA1-848B-D40A9693077E}" type="pres">
      <dgm:prSet presAssocID="{E8DD88D3-DE89-417D-BC0F-04226DF62999}" presName="parentNode2" presStyleLbl="node1" presStyleIdx="1" presStyleCnt="3">
        <dgm:presLayoutVars>
          <dgm:chMax val="0"/>
          <dgm:bulletEnabled val="1"/>
        </dgm:presLayoutVars>
      </dgm:prSet>
      <dgm:spPr/>
    </dgm:pt>
    <dgm:pt modelId="{526DED42-D69B-4C2F-AD40-E9800851590E}" type="pres">
      <dgm:prSet presAssocID="{E8DD88D3-DE89-417D-BC0F-04226DF62999}" presName="connSite2" presStyleCnt="0"/>
      <dgm:spPr/>
    </dgm:pt>
    <dgm:pt modelId="{6CFD024C-6691-4C5A-B317-D4C9518D5A58}" type="pres">
      <dgm:prSet presAssocID="{2C2DF10C-7A59-4A16-934C-9294D96FCA55}" presName="Name18" presStyleLbl="sibTrans2D1" presStyleIdx="1" presStyleCnt="2"/>
      <dgm:spPr/>
    </dgm:pt>
    <dgm:pt modelId="{DC42556E-55CA-4D87-8D23-167FD1DEF995}" type="pres">
      <dgm:prSet presAssocID="{12BEB8F4-123E-4E3F-8F6E-A9282FEDA0E1}" presName="composite1" presStyleCnt="0"/>
      <dgm:spPr/>
    </dgm:pt>
    <dgm:pt modelId="{41E4AB60-D5E5-4C50-8212-311219B88A56}" type="pres">
      <dgm:prSet presAssocID="{12BEB8F4-123E-4E3F-8F6E-A9282FEDA0E1}" presName="dummyNode1" presStyleLbl="node1" presStyleIdx="1" presStyleCnt="3"/>
      <dgm:spPr/>
    </dgm:pt>
    <dgm:pt modelId="{090F01DF-F986-4607-B6D3-5C403BAB52FB}" type="pres">
      <dgm:prSet presAssocID="{12BEB8F4-123E-4E3F-8F6E-A9282FEDA0E1}" presName="childNode1" presStyleLbl="bgAcc1" presStyleIdx="2" presStyleCnt="3">
        <dgm:presLayoutVars>
          <dgm:bulletEnabled val="1"/>
        </dgm:presLayoutVars>
      </dgm:prSet>
      <dgm:spPr/>
    </dgm:pt>
    <dgm:pt modelId="{A7C163C7-209F-4AC0-97AE-106DAA719F7F}" type="pres">
      <dgm:prSet presAssocID="{12BEB8F4-123E-4E3F-8F6E-A9282FEDA0E1}" presName="childNode1tx" presStyleLbl="bgAcc1" presStyleIdx="2" presStyleCnt="3">
        <dgm:presLayoutVars>
          <dgm:bulletEnabled val="1"/>
        </dgm:presLayoutVars>
      </dgm:prSet>
      <dgm:spPr/>
    </dgm:pt>
    <dgm:pt modelId="{4201C1C7-9F0E-4465-AF7C-D3044876E8E3}" type="pres">
      <dgm:prSet presAssocID="{12BEB8F4-123E-4E3F-8F6E-A9282FEDA0E1}" presName="parentNode1" presStyleLbl="node1" presStyleIdx="2" presStyleCnt="3">
        <dgm:presLayoutVars>
          <dgm:chMax val="1"/>
          <dgm:bulletEnabled val="1"/>
        </dgm:presLayoutVars>
      </dgm:prSet>
      <dgm:spPr/>
    </dgm:pt>
    <dgm:pt modelId="{DECEA6D1-B2F1-42A1-8401-2F97FDBF963E}" type="pres">
      <dgm:prSet presAssocID="{12BEB8F4-123E-4E3F-8F6E-A9282FEDA0E1}" presName="connSite1" presStyleCnt="0"/>
      <dgm:spPr/>
    </dgm:pt>
  </dgm:ptLst>
  <dgm:cxnLst>
    <dgm:cxn modelId="{DA1D8F0F-DEF4-4134-AFEC-164B57D08556}" type="presOf" srcId="{12BEB8F4-123E-4E3F-8F6E-A9282FEDA0E1}" destId="{4201C1C7-9F0E-4465-AF7C-D3044876E8E3}" srcOrd="0" destOrd="0" presId="urn:microsoft.com/office/officeart/2005/8/layout/hProcess4"/>
    <dgm:cxn modelId="{4C27A714-73B7-4748-ADE0-D7FB860FFD34}" type="presOf" srcId="{562D0069-8AD6-4132-A757-CDCD5F1D2D7E}" destId="{8CB68280-FC28-4403-A598-F9AA6C8EFC33}" srcOrd="1" destOrd="1" presId="urn:microsoft.com/office/officeart/2005/8/layout/hProcess4"/>
    <dgm:cxn modelId="{2CF4C22E-B99D-4FEE-BBE3-C960DD99E5C4}" type="presOf" srcId="{A0FE6414-1378-46ED-B9C4-FC2B61F86DFE}" destId="{C7B987BA-58EC-49A6-807C-FE2E2B2B6031}" srcOrd="0" destOrd="0" presId="urn:microsoft.com/office/officeart/2005/8/layout/hProcess4"/>
    <dgm:cxn modelId="{15742D31-2CB4-4770-BE59-A8AFE13DC15A}" type="presOf" srcId="{2C2DF10C-7A59-4A16-934C-9294D96FCA55}" destId="{6CFD024C-6691-4C5A-B317-D4C9518D5A58}" srcOrd="0" destOrd="0" presId="urn:microsoft.com/office/officeart/2005/8/layout/hProcess4"/>
    <dgm:cxn modelId="{8C468836-ABC2-42E1-96B2-593EB9B878A3}" type="presOf" srcId="{BED7810F-D9BF-400E-AB5B-91DC301E26D8}" destId="{090F01DF-F986-4607-B6D3-5C403BAB52FB}" srcOrd="0" destOrd="1" presId="urn:microsoft.com/office/officeart/2005/8/layout/hProcess4"/>
    <dgm:cxn modelId="{15D9F73B-7F9C-4795-AAEB-B045DD3807D5}" type="presOf" srcId="{2D84240D-7DA9-413B-838E-CC4FE5A6FD37}" destId="{8CB68280-FC28-4403-A598-F9AA6C8EFC33}" srcOrd="1" destOrd="0" presId="urn:microsoft.com/office/officeart/2005/8/layout/hProcess4"/>
    <dgm:cxn modelId="{7ADE903C-4B4F-40FB-B05D-6BA46CB1C87E}" srcId="{53E1F24B-AD8E-46A0-9C0F-783534F53867}" destId="{A0FE6414-1378-46ED-B9C4-FC2B61F86DFE}" srcOrd="0" destOrd="0" parTransId="{A00C4128-1F63-4403-A6F2-41BACCB73FB8}" sibTransId="{7AA5CA37-919D-42E9-A548-68A6132DC457}"/>
    <dgm:cxn modelId="{9BECB140-69BA-43B5-9DA1-00A80BFA1A8C}" srcId="{53E1F24B-AD8E-46A0-9C0F-783534F53867}" destId="{E8DD88D3-DE89-417D-BC0F-04226DF62999}" srcOrd="1" destOrd="0" parTransId="{41E905E6-15AB-419E-870E-FE2E88AEE9BA}" sibTransId="{2C2DF10C-7A59-4A16-934C-9294D96FCA55}"/>
    <dgm:cxn modelId="{63FBA55B-D45C-4CBC-99E9-6A0482A84323}" srcId="{12BEB8F4-123E-4E3F-8F6E-A9282FEDA0E1}" destId="{C80361DA-CFCF-431B-9BFB-317AC3D6E720}" srcOrd="0" destOrd="0" parTransId="{A94D5860-60BB-4C48-A969-A25B11442BE9}" sibTransId="{E5D08917-2C28-4D79-B401-6B7B949FA1BC}"/>
    <dgm:cxn modelId="{3AA1AC74-4904-4EDA-B0CC-EBCC02ABBDE7}" type="presOf" srcId="{BED7810F-D9BF-400E-AB5B-91DC301E26D8}" destId="{A7C163C7-209F-4AC0-97AE-106DAA719F7F}" srcOrd="1" destOrd="1" presId="urn:microsoft.com/office/officeart/2005/8/layout/hProcess4"/>
    <dgm:cxn modelId="{3FD0BB56-2024-43A2-BA17-543CDD3CC45D}" srcId="{A0FE6414-1378-46ED-B9C4-FC2B61F86DFE}" destId="{562D0069-8AD6-4132-A757-CDCD5F1D2D7E}" srcOrd="1" destOrd="0" parTransId="{46F7C709-766F-45D9-B3BE-D5CCA6E56EFF}" sibTransId="{C8A54B26-2D77-4677-B8BD-BB28C67F21F2}"/>
    <dgm:cxn modelId="{517F5479-0BC7-48E4-BBFC-CF2F562C31D4}" srcId="{53E1F24B-AD8E-46A0-9C0F-783534F53867}" destId="{12BEB8F4-123E-4E3F-8F6E-A9282FEDA0E1}" srcOrd="2" destOrd="0" parTransId="{FECA7F6C-04B3-4F32-B201-0D18C8CBD3CE}" sibTransId="{F4A1DA95-6F29-4935-94BF-319F9462B8EE}"/>
    <dgm:cxn modelId="{76FEA379-7EBC-4736-8F42-0E9BE8BD2A25}" type="presOf" srcId="{53E1F24B-AD8E-46A0-9C0F-783534F53867}" destId="{58872324-B43D-4F30-9A72-AC3A58859C7E}" srcOrd="0" destOrd="0" presId="urn:microsoft.com/office/officeart/2005/8/layout/hProcess4"/>
    <dgm:cxn modelId="{54A63F80-0A6C-4A1E-ADDD-56AABED45DCD}" type="presOf" srcId="{C80361DA-CFCF-431B-9BFB-317AC3D6E720}" destId="{090F01DF-F986-4607-B6D3-5C403BAB52FB}" srcOrd="0" destOrd="0" presId="urn:microsoft.com/office/officeart/2005/8/layout/hProcess4"/>
    <dgm:cxn modelId="{23E04D8A-84E9-4E17-9C3C-75477BD6D223}" type="presOf" srcId="{7840C50E-8657-4046-89CE-B5D7CDDF6E69}" destId="{0A415857-5BC8-4707-B58E-3FC216845B07}" srcOrd="1" destOrd="0" presId="urn:microsoft.com/office/officeart/2005/8/layout/hProcess4"/>
    <dgm:cxn modelId="{E8DAE29A-E49E-42DB-9739-9FB59B30AC13}" type="presOf" srcId="{7AA5CA37-919D-42E9-A548-68A6132DC457}" destId="{E86482C4-6CFE-4F78-8537-5D063593E330}" srcOrd="0" destOrd="0" presId="urn:microsoft.com/office/officeart/2005/8/layout/hProcess4"/>
    <dgm:cxn modelId="{B8702BA8-46F6-48B1-A02D-DD77E7961997}" type="presOf" srcId="{E8DD88D3-DE89-417D-BC0F-04226DF62999}" destId="{090D6E9E-5CD5-4BA1-848B-D40A9693077E}" srcOrd="0" destOrd="0" presId="urn:microsoft.com/office/officeart/2005/8/layout/hProcess4"/>
    <dgm:cxn modelId="{1051F4AB-16DD-4884-8304-83C430F450C7}" type="presOf" srcId="{2D84240D-7DA9-413B-838E-CC4FE5A6FD37}" destId="{34E41C89-6598-427E-B303-38C96759D9E2}" srcOrd="0" destOrd="0" presId="urn:microsoft.com/office/officeart/2005/8/layout/hProcess4"/>
    <dgm:cxn modelId="{20A6AAAF-A419-47CF-9930-D82A3A1918B7}" srcId="{12BEB8F4-123E-4E3F-8F6E-A9282FEDA0E1}" destId="{BED7810F-D9BF-400E-AB5B-91DC301E26D8}" srcOrd="1" destOrd="0" parTransId="{F8C66951-9DAB-4828-93AC-468D90D93F0D}" sibTransId="{FAD20437-B027-4FF8-84F6-D4C5786E0276}"/>
    <dgm:cxn modelId="{68F851BD-B72B-4E15-9036-8FB404BD54CD}" srcId="{E8DD88D3-DE89-417D-BC0F-04226DF62999}" destId="{7840C50E-8657-4046-89CE-B5D7CDDF6E69}" srcOrd="0" destOrd="0" parTransId="{1C441C73-78B5-4EEA-80CF-1F66600672F9}" sibTransId="{192EC9C9-7900-47FC-A2D8-533CD8A211A7}"/>
    <dgm:cxn modelId="{D06FA1D3-172D-4F51-87CB-F8C89AE15AB8}" srcId="{A0FE6414-1378-46ED-B9C4-FC2B61F86DFE}" destId="{2D84240D-7DA9-413B-838E-CC4FE5A6FD37}" srcOrd="0" destOrd="0" parTransId="{688909B2-93BC-414C-870D-623295CD1DD2}" sibTransId="{AB8F9C7D-31B5-47AE-ADCF-3A750EB9D073}"/>
    <dgm:cxn modelId="{92365CD7-6948-44FE-B7C8-C2C3B7C31A37}" type="presOf" srcId="{C80361DA-CFCF-431B-9BFB-317AC3D6E720}" destId="{A7C163C7-209F-4AC0-97AE-106DAA719F7F}" srcOrd="1" destOrd="0" presId="urn:microsoft.com/office/officeart/2005/8/layout/hProcess4"/>
    <dgm:cxn modelId="{DDC0DBD8-C78F-475D-8C74-26D3AA5B4337}" type="presOf" srcId="{7840C50E-8657-4046-89CE-B5D7CDDF6E69}" destId="{43D95D6B-B178-4267-BD39-505816CD35E8}" srcOrd="0" destOrd="0" presId="urn:microsoft.com/office/officeart/2005/8/layout/hProcess4"/>
    <dgm:cxn modelId="{79CC6EE0-B6A0-4606-8E0E-75E03666E650}" type="presOf" srcId="{562D0069-8AD6-4132-A757-CDCD5F1D2D7E}" destId="{34E41C89-6598-427E-B303-38C96759D9E2}" srcOrd="0" destOrd="1" presId="urn:microsoft.com/office/officeart/2005/8/layout/hProcess4"/>
    <dgm:cxn modelId="{7481EACB-8A11-4B91-A274-65A99AF48D40}" type="presParOf" srcId="{58872324-B43D-4F30-9A72-AC3A58859C7E}" destId="{0B0741CA-72DA-4688-B19B-F6C562E56D90}" srcOrd="0" destOrd="0" presId="urn:microsoft.com/office/officeart/2005/8/layout/hProcess4"/>
    <dgm:cxn modelId="{181EF2B5-6845-4FAF-9640-BA0241999F46}" type="presParOf" srcId="{58872324-B43D-4F30-9A72-AC3A58859C7E}" destId="{F1AF0A7A-1617-4D54-BF07-5DB50D1EAD3B}" srcOrd="1" destOrd="0" presId="urn:microsoft.com/office/officeart/2005/8/layout/hProcess4"/>
    <dgm:cxn modelId="{F0760B7B-FCA1-47FE-BFDA-6B3696AF0224}" type="presParOf" srcId="{58872324-B43D-4F30-9A72-AC3A58859C7E}" destId="{28AA7B3E-3311-467E-B16C-E1F766C9F19C}" srcOrd="2" destOrd="0" presId="urn:microsoft.com/office/officeart/2005/8/layout/hProcess4"/>
    <dgm:cxn modelId="{3E0B176C-1832-4031-908C-52C872DF2754}" type="presParOf" srcId="{28AA7B3E-3311-467E-B16C-E1F766C9F19C}" destId="{2CB7B396-CB1F-4D69-8FCC-D86A6376BCCE}" srcOrd="0" destOrd="0" presId="urn:microsoft.com/office/officeart/2005/8/layout/hProcess4"/>
    <dgm:cxn modelId="{FCDB1798-5C7D-4243-A093-08AC10547E2C}" type="presParOf" srcId="{2CB7B396-CB1F-4D69-8FCC-D86A6376BCCE}" destId="{0C824995-15F0-449A-9174-5E9ADEF2FBC0}" srcOrd="0" destOrd="0" presId="urn:microsoft.com/office/officeart/2005/8/layout/hProcess4"/>
    <dgm:cxn modelId="{D1AD41EC-9D56-4D93-A9D5-B092C97E00D4}" type="presParOf" srcId="{2CB7B396-CB1F-4D69-8FCC-D86A6376BCCE}" destId="{34E41C89-6598-427E-B303-38C96759D9E2}" srcOrd="1" destOrd="0" presId="urn:microsoft.com/office/officeart/2005/8/layout/hProcess4"/>
    <dgm:cxn modelId="{F7AD7381-E25C-45C9-A527-E23A79762A99}" type="presParOf" srcId="{2CB7B396-CB1F-4D69-8FCC-D86A6376BCCE}" destId="{8CB68280-FC28-4403-A598-F9AA6C8EFC33}" srcOrd="2" destOrd="0" presId="urn:microsoft.com/office/officeart/2005/8/layout/hProcess4"/>
    <dgm:cxn modelId="{5BCCD41C-EBDA-48CC-8DEE-BF8D73B92631}" type="presParOf" srcId="{2CB7B396-CB1F-4D69-8FCC-D86A6376BCCE}" destId="{C7B987BA-58EC-49A6-807C-FE2E2B2B6031}" srcOrd="3" destOrd="0" presId="urn:microsoft.com/office/officeart/2005/8/layout/hProcess4"/>
    <dgm:cxn modelId="{580B7367-0B86-4045-95DA-63076211B4B1}" type="presParOf" srcId="{2CB7B396-CB1F-4D69-8FCC-D86A6376BCCE}" destId="{98576C64-8A6C-4B5C-B61E-B779A9E43436}" srcOrd="4" destOrd="0" presId="urn:microsoft.com/office/officeart/2005/8/layout/hProcess4"/>
    <dgm:cxn modelId="{97E74DBC-2BB5-4809-AB55-977F7892ED39}" type="presParOf" srcId="{28AA7B3E-3311-467E-B16C-E1F766C9F19C}" destId="{E86482C4-6CFE-4F78-8537-5D063593E330}" srcOrd="1" destOrd="0" presId="urn:microsoft.com/office/officeart/2005/8/layout/hProcess4"/>
    <dgm:cxn modelId="{B8924504-DEB4-49D6-9E26-DBD5EFDFA23C}" type="presParOf" srcId="{28AA7B3E-3311-467E-B16C-E1F766C9F19C}" destId="{AF6A363D-5B18-4FE1-8A10-4CB0C5162B48}" srcOrd="2" destOrd="0" presId="urn:microsoft.com/office/officeart/2005/8/layout/hProcess4"/>
    <dgm:cxn modelId="{B6D2C776-A187-49E7-8E5C-A27972FC49CC}" type="presParOf" srcId="{AF6A363D-5B18-4FE1-8A10-4CB0C5162B48}" destId="{ED2CE153-3779-4B87-B757-A145146FA011}" srcOrd="0" destOrd="0" presId="urn:microsoft.com/office/officeart/2005/8/layout/hProcess4"/>
    <dgm:cxn modelId="{15A31E9F-8463-444F-A5CF-2748969031E0}" type="presParOf" srcId="{AF6A363D-5B18-4FE1-8A10-4CB0C5162B48}" destId="{43D95D6B-B178-4267-BD39-505816CD35E8}" srcOrd="1" destOrd="0" presId="urn:microsoft.com/office/officeart/2005/8/layout/hProcess4"/>
    <dgm:cxn modelId="{D8592B50-AC99-432D-96BD-85CFEFDC03FF}" type="presParOf" srcId="{AF6A363D-5B18-4FE1-8A10-4CB0C5162B48}" destId="{0A415857-5BC8-4707-B58E-3FC216845B07}" srcOrd="2" destOrd="0" presId="urn:microsoft.com/office/officeart/2005/8/layout/hProcess4"/>
    <dgm:cxn modelId="{503F13A2-DBFE-4618-A3D2-5717B97C4E19}" type="presParOf" srcId="{AF6A363D-5B18-4FE1-8A10-4CB0C5162B48}" destId="{090D6E9E-5CD5-4BA1-848B-D40A9693077E}" srcOrd="3" destOrd="0" presId="urn:microsoft.com/office/officeart/2005/8/layout/hProcess4"/>
    <dgm:cxn modelId="{9C224CF3-51B2-4C23-BC36-F3201102DF54}" type="presParOf" srcId="{AF6A363D-5B18-4FE1-8A10-4CB0C5162B48}" destId="{526DED42-D69B-4C2F-AD40-E9800851590E}" srcOrd="4" destOrd="0" presId="urn:microsoft.com/office/officeart/2005/8/layout/hProcess4"/>
    <dgm:cxn modelId="{1BA4F113-54B2-4764-86CB-9BA5061B0193}" type="presParOf" srcId="{28AA7B3E-3311-467E-B16C-E1F766C9F19C}" destId="{6CFD024C-6691-4C5A-B317-D4C9518D5A58}" srcOrd="3" destOrd="0" presId="urn:microsoft.com/office/officeart/2005/8/layout/hProcess4"/>
    <dgm:cxn modelId="{93FC0C58-CD84-437D-9F9A-8FF5DFF291E2}" type="presParOf" srcId="{28AA7B3E-3311-467E-B16C-E1F766C9F19C}" destId="{DC42556E-55CA-4D87-8D23-167FD1DEF995}" srcOrd="4" destOrd="0" presId="urn:microsoft.com/office/officeart/2005/8/layout/hProcess4"/>
    <dgm:cxn modelId="{8D37538D-67F7-4357-B1DC-D2CE2769539C}" type="presParOf" srcId="{DC42556E-55CA-4D87-8D23-167FD1DEF995}" destId="{41E4AB60-D5E5-4C50-8212-311219B88A56}" srcOrd="0" destOrd="0" presId="urn:microsoft.com/office/officeart/2005/8/layout/hProcess4"/>
    <dgm:cxn modelId="{BAFFF343-D73C-4C5D-8195-DD51FA425B3E}" type="presParOf" srcId="{DC42556E-55CA-4D87-8D23-167FD1DEF995}" destId="{090F01DF-F986-4607-B6D3-5C403BAB52FB}" srcOrd="1" destOrd="0" presId="urn:microsoft.com/office/officeart/2005/8/layout/hProcess4"/>
    <dgm:cxn modelId="{63701D12-85CB-4D8F-8F40-AC0E88EEC88B}" type="presParOf" srcId="{DC42556E-55CA-4D87-8D23-167FD1DEF995}" destId="{A7C163C7-209F-4AC0-97AE-106DAA719F7F}" srcOrd="2" destOrd="0" presId="urn:microsoft.com/office/officeart/2005/8/layout/hProcess4"/>
    <dgm:cxn modelId="{FA9E8908-5779-4DC9-88C3-E85EF0913E3C}" type="presParOf" srcId="{DC42556E-55CA-4D87-8D23-167FD1DEF995}" destId="{4201C1C7-9F0E-4465-AF7C-D3044876E8E3}" srcOrd="3" destOrd="0" presId="urn:microsoft.com/office/officeart/2005/8/layout/hProcess4"/>
    <dgm:cxn modelId="{AC757495-9E8F-445A-A66C-9C00E123A24D}" type="presParOf" srcId="{DC42556E-55CA-4D87-8D23-167FD1DEF995}" destId="{DECEA6D1-B2F1-42A1-8401-2F97FDBF963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220799-670F-4518-9D3E-14E0425E57E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2DC3709-CF65-4ED9-8E2A-991F2A0CD0DE}">
      <dgm:prSet phldrT="[Text]"/>
      <dgm:spPr/>
      <dgm:t>
        <a:bodyPr/>
        <a:lstStyle/>
        <a:p>
          <a:pPr algn="ctr"/>
          <a:r>
            <a:rPr lang="en-US" err="1">
              <a:latin typeface="Times New Roman" panose="02020603050405020304" pitchFamily="18" charset="0"/>
              <a:cs typeface="Times New Roman" panose="02020603050405020304" pitchFamily="18" charset="0"/>
            </a:rPr>
            <a:t>Đọc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ghi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tính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toán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đại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việc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với</a:t>
          </a:r>
          <a:r>
            <a:rPr lang="en-US">
              <a:latin typeface="Times New Roman" panose="02020603050405020304" pitchFamily="18" charset="0"/>
              <a:cs typeface="Times New Roman" panose="02020603050405020304" pitchFamily="18" charset="0"/>
            </a:rPr>
            <a:t> raster dung </a:t>
          </a:r>
          <a:r>
            <a:rPr lang="en-US" err="1">
              <a:latin typeface="Times New Roman" panose="02020603050405020304" pitchFamily="18" charset="0"/>
              <a:cs typeface="Times New Roman" panose="02020603050405020304" pitchFamily="18" charset="0"/>
            </a:rPr>
            <a:t>lượng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lớn</a:t>
          </a:r>
          <a:endParaRPr lang="en-US">
            <a:latin typeface="Times New Roman" panose="02020603050405020304" pitchFamily="18" charset="0"/>
            <a:cs typeface="Times New Roman" panose="02020603050405020304" pitchFamily="18" charset="0"/>
          </a:endParaRPr>
        </a:p>
      </dgm:t>
    </dgm:pt>
    <dgm:pt modelId="{8C5743D9-1F25-46B6-9FB6-D36CD76B6EF3}" type="parTrans" cxnId="{7C38BC54-2243-4975-8815-92204606297A}">
      <dgm:prSet/>
      <dgm:spPr/>
      <dgm:t>
        <a:bodyPr/>
        <a:lstStyle/>
        <a:p>
          <a:endParaRPr lang="en-US"/>
        </a:p>
      </dgm:t>
    </dgm:pt>
    <dgm:pt modelId="{ED8D0519-E2EE-41F0-8F27-7E23F402D230}" type="sibTrans" cxnId="{7C38BC54-2243-4975-8815-92204606297A}">
      <dgm:prSet/>
      <dgm:spPr/>
      <dgm:t>
        <a:bodyPr/>
        <a:lstStyle/>
        <a:p>
          <a:endParaRPr lang="en-US"/>
        </a:p>
      </dgm:t>
    </dgm:pt>
    <dgm:pt modelId="{964DF124-F952-4BBE-AD03-A1C9B2214FC7}">
      <dgm:prSet phldrT="[Text]"/>
      <dgm:spPr/>
      <dgm:t>
        <a:bodyPr/>
        <a:lstStyle/>
        <a:p>
          <a:pPr algn="ctr"/>
          <a:r>
            <a:rPr lang="en-US" err="1">
              <a:latin typeface="Times New Roman" panose="02020603050405020304" pitchFamily="18" charset="0"/>
              <a:cs typeface="Times New Roman" panose="02020603050405020304" pitchFamily="18" charset="0"/>
            </a:rPr>
            <a:t>Liên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kết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với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dữ</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không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gian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quản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thao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dữ</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bản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đồ</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dưới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dạng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vecto</a:t>
          </a:r>
          <a:r>
            <a:rPr lang="en-US">
              <a:latin typeface="Times New Roman" panose="02020603050405020304" pitchFamily="18" charset="0"/>
              <a:cs typeface="Times New Roman" panose="02020603050405020304" pitchFamily="18" charset="0"/>
            </a:rPr>
            <a:t>, raster</a:t>
          </a:r>
        </a:p>
      </dgm:t>
    </dgm:pt>
    <dgm:pt modelId="{78502A7E-FF67-40DD-9E85-95B4C63A98F2}" type="parTrans" cxnId="{CC691574-9C5E-422C-8411-44E5EF6FCCBD}">
      <dgm:prSet/>
      <dgm:spPr/>
      <dgm:t>
        <a:bodyPr/>
        <a:lstStyle/>
        <a:p>
          <a:endParaRPr lang="en-US"/>
        </a:p>
      </dgm:t>
    </dgm:pt>
    <dgm:pt modelId="{A16AF2B7-46BE-40D7-9693-55190C9FDF20}" type="sibTrans" cxnId="{CC691574-9C5E-422C-8411-44E5EF6FCCBD}">
      <dgm:prSet/>
      <dgm:spPr/>
      <dgm:t>
        <a:bodyPr/>
        <a:lstStyle/>
        <a:p>
          <a:endParaRPr lang="en-US"/>
        </a:p>
      </dgm:t>
    </dgm:pt>
    <dgm:pt modelId="{20D64F6A-0BA9-4971-912D-03D87CE57ED7}">
      <dgm:prSet phldrT="[Text]"/>
      <dgm:spPr/>
      <dgm:t>
        <a:bodyPr/>
        <a:lstStyle/>
        <a:p>
          <a:pPr algn="ctr"/>
          <a:r>
            <a:rPr lang="en-US" err="1">
              <a:latin typeface="Times New Roman" panose="02020603050405020304" pitchFamily="18" charset="0"/>
              <a:cs typeface="Times New Roman" panose="02020603050405020304" pitchFamily="18" charset="0"/>
            </a:rPr>
            <a:t>Đào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tạo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mô</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hồi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quy</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phức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tạp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vấn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đề</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về</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phân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loại</a:t>
          </a:r>
          <a:endParaRPr lang="en-US">
            <a:latin typeface="Times New Roman" panose="02020603050405020304" pitchFamily="18" charset="0"/>
            <a:cs typeface="Times New Roman" panose="02020603050405020304" pitchFamily="18" charset="0"/>
          </a:endParaRPr>
        </a:p>
      </dgm:t>
    </dgm:pt>
    <dgm:pt modelId="{E38C1F7E-20D0-42C0-ABE0-01A170E49F99}" type="parTrans" cxnId="{17EE5FB5-9D73-45C4-B3A9-E8B162F89901}">
      <dgm:prSet/>
      <dgm:spPr/>
      <dgm:t>
        <a:bodyPr/>
        <a:lstStyle/>
        <a:p>
          <a:endParaRPr lang="en-US"/>
        </a:p>
      </dgm:t>
    </dgm:pt>
    <dgm:pt modelId="{E7BB76B1-2C60-49BA-B88B-37B5D9F2699D}" type="sibTrans" cxnId="{17EE5FB5-9D73-45C4-B3A9-E8B162F89901}">
      <dgm:prSet/>
      <dgm:spPr/>
      <dgm:t>
        <a:bodyPr/>
        <a:lstStyle/>
        <a:p>
          <a:endParaRPr lang="en-US"/>
        </a:p>
      </dgm:t>
    </dgm:pt>
    <dgm:pt modelId="{7B42B805-FBF2-4340-98F7-57D11F0E79FE}" type="pres">
      <dgm:prSet presAssocID="{3A220799-670F-4518-9D3E-14E0425E57E7}" presName="Name0" presStyleCnt="0">
        <dgm:presLayoutVars>
          <dgm:chMax val="7"/>
          <dgm:chPref val="7"/>
          <dgm:dir/>
        </dgm:presLayoutVars>
      </dgm:prSet>
      <dgm:spPr/>
    </dgm:pt>
    <dgm:pt modelId="{96C56690-FA76-468D-BE80-48648842EE0B}" type="pres">
      <dgm:prSet presAssocID="{3A220799-670F-4518-9D3E-14E0425E57E7}" presName="Name1" presStyleCnt="0"/>
      <dgm:spPr/>
    </dgm:pt>
    <dgm:pt modelId="{E20F3753-8A8E-4471-8120-0FF797FA3F4F}" type="pres">
      <dgm:prSet presAssocID="{3A220799-670F-4518-9D3E-14E0425E57E7}" presName="cycle" presStyleCnt="0"/>
      <dgm:spPr/>
    </dgm:pt>
    <dgm:pt modelId="{7D84783F-EBDF-4119-B8E7-1E4D321133CC}" type="pres">
      <dgm:prSet presAssocID="{3A220799-670F-4518-9D3E-14E0425E57E7}" presName="srcNode" presStyleLbl="node1" presStyleIdx="0" presStyleCnt="3"/>
      <dgm:spPr/>
    </dgm:pt>
    <dgm:pt modelId="{060C18DA-D1B1-42D2-B449-89088EC77855}" type="pres">
      <dgm:prSet presAssocID="{3A220799-670F-4518-9D3E-14E0425E57E7}" presName="conn" presStyleLbl="parChTrans1D2" presStyleIdx="0" presStyleCnt="1"/>
      <dgm:spPr/>
    </dgm:pt>
    <dgm:pt modelId="{FADA8FA5-6ABB-41C5-AA1B-BFC225AB655D}" type="pres">
      <dgm:prSet presAssocID="{3A220799-670F-4518-9D3E-14E0425E57E7}" presName="extraNode" presStyleLbl="node1" presStyleIdx="0" presStyleCnt="3"/>
      <dgm:spPr/>
    </dgm:pt>
    <dgm:pt modelId="{B506B4AD-2EEE-466E-87BD-8AF9B1BC00E7}" type="pres">
      <dgm:prSet presAssocID="{3A220799-670F-4518-9D3E-14E0425E57E7}" presName="dstNode" presStyleLbl="node1" presStyleIdx="0" presStyleCnt="3"/>
      <dgm:spPr/>
    </dgm:pt>
    <dgm:pt modelId="{108C3E6B-D5FC-478A-BC1F-EB3989E4F2C9}" type="pres">
      <dgm:prSet presAssocID="{02DC3709-CF65-4ED9-8E2A-991F2A0CD0DE}" presName="text_1" presStyleLbl="node1" presStyleIdx="0" presStyleCnt="3">
        <dgm:presLayoutVars>
          <dgm:bulletEnabled val="1"/>
        </dgm:presLayoutVars>
      </dgm:prSet>
      <dgm:spPr/>
    </dgm:pt>
    <dgm:pt modelId="{2FC8E8EB-5D1E-4589-9E9D-FB1128FB9A1D}" type="pres">
      <dgm:prSet presAssocID="{02DC3709-CF65-4ED9-8E2A-991F2A0CD0DE}" presName="accent_1" presStyleCnt="0"/>
      <dgm:spPr/>
    </dgm:pt>
    <dgm:pt modelId="{1F4F5D77-3DB8-4A14-BF6B-850B7FBBC60F}" type="pres">
      <dgm:prSet presAssocID="{02DC3709-CF65-4ED9-8E2A-991F2A0CD0DE}" presName="accentRepeatNode" presStyleLbl="solidFgAcc1" presStyleIdx="0" presStyleCnt="3"/>
      <dgm:spPr/>
    </dgm:pt>
    <dgm:pt modelId="{CAE77539-C9D9-4465-B826-C68054EBB722}" type="pres">
      <dgm:prSet presAssocID="{964DF124-F952-4BBE-AD03-A1C9B2214FC7}" presName="text_2" presStyleLbl="node1" presStyleIdx="1" presStyleCnt="3">
        <dgm:presLayoutVars>
          <dgm:bulletEnabled val="1"/>
        </dgm:presLayoutVars>
      </dgm:prSet>
      <dgm:spPr/>
    </dgm:pt>
    <dgm:pt modelId="{CC9D7A23-E3F2-4005-A94F-1AC766752509}" type="pres">
      <dgm:prSet presAssocID="{964DF124-F952-4BBE-AD03-A1C9B2214FC7}" presName="accent_2" presStyleCnt="0"/>
      <dgm:spPr/>
    </dgm:pt>
    <dgm:pt modelId="{358B8BE0-028C-400E-B706-75243A5F1ADC}" type="pres">
      <dgm:prSet presAssocID="{964DF124-F952-4BBE-AD03-A1C9B2214FC7}" presName="accentRepeatNode" presStyleLbl="solidFgAcc1" presStyleIdx="1" presStyleCnt="3"/>
      <dgm:spPr/>
    </dgm:pt>
    <dgm:pt modelId="{2FF0AF15-0A4C-46D8-95AF-E102A80B76FF}" type="pres">
      <dgm:prSet presAssocID="{20D64F6A-0BA9-4971-912D-03D87CE57ED7}" presName="text_3" presStyleLbl="node1" presStyleIdx="2" presStyleCnt="3">
        <dgm:presLayoutVars>
          <dgm:bulletEnabled val="1"/>
        </dgm:presLayoutVars>
      </dgm:prSet>
      <dgm:spPr/>
    </dgm:pt>
    <dgm:pt modelId="{CC79680B-D723-41CF-88AB-351FC14D6D0D}" type="pres">
      <dgm:prSet presAssocID="{20D64F6A-0BA9-4971-912D-03D87CE57ED7}" presName="accent_3" presStyleCnt="0"/>
      <dgm:spPr/>
    </dgm:pt>
    <dgm:pt modelId="{BE32CD37-CDC2-4461-B79D-96A6FC855629}" type="pres">
      <dgm:prSet presAssocID="{20D64F6A-0BA9-4971-912D-03D87CE57ED7}" presName="accentRepeatNode" presStyleLbl="solidFgAcc1" presStyleIdx="2" presStyleCnt="3"/>
      <dgm:spPr/>
    </dgm:pt>
  </dgm:ptLst>
  <dgm:cxnLst>
    <dgm:cxn modelId="{D5818D00-9CC2-42C7-9DFA-B3E416E26D90}" type="presOf" srcId="{964DF124-F952-4BBE-AD03-A1C9B2214FC7}" destId="{CAE77539-C9D9-4465-B826-C68054EBB722}" srcOrd="0" destOrd="0" presId="urn:microsoft.com/office/officeart/2008/layout/VerticalCurvedList"/>
    <dgm:cxn modelId="{36C63129-4EA6-4777-9A7F-39497A18B4B7}" type="presOf" srcId="{02DC3709-CF65-4ED9-8E2A-991F2A0CD0DE}" destId="{108C3E6B-D5FC-478A-BC1F-EB3989E4F2C9}" srcOrd="0" destOrd="0" presId="urn:microsoft.com/office/officeart/2008/layout/VerticalCurvedList"/>
    <dgm:cxn modelId="{5D15C05F-ADE1-443A-A2CD-D05394D0D7CD}" type="presOf" srcId="{3A220799-670F-4518-9D3E-14E0425E57E7}" destId="{7B42B805-FBF2-4340-98F7-57D11F0E79FE}" srcOrd="0" destOrd="0" presId="urn:microsoft.com/office/officeart/2008/layout/VerticalCurvedList"/>
    <dgm:cxn modelId="{CC691574-9C5E-422C-8411-44E5EF6FCCBD}" srcId="{3A220799-670F-4518-9D3E-14E0425E57E7}" destId="{964DF124-F952-4BBE-AD03-A1C9B2214FC7}" srcOrd="1" destOrd="0" parTransId="{78502A7E-FF67-40DD-9E85-95B4C63A98F2}" sibTransId="{A16AF2B7-46BE-40D7-9693-55190C9FDF20}"/>
    <dgm:cxn modelId="{7C38BC54-2243-4975-8815-92204606297A}" srcId="{3A220799-670F-4518-9D3E-14E0425E57E7}" destId="{02DC3709-CF65-4ED9-8E2A-991F2A0CD0DE}" srcOrd="0" destOrd="0" parTransId="{8C5743D9-1F25-46B6-9FB6-D36CD76B6EF3}" sibTransId="{ED8D0519-E2EE-41F0-8F27-7E23F402D230}"/>
    <dgm:cxn modelId="{67086694-3C53-4ADD-8E0A-3B95072C5101}" type="presOf" srcId="{ED8D0519-E2EE-41F0-8F27-7E23F402D230}" destId="{060C18DA-D1B1-42D2-B449-89088EC77855}" srcOrd="0" destOrd="0" presId="urn:microsoft.com/office/officeart/2008/layout/VerticalCurvedList"/>
    <dgm:cxn modelId="{17EE5FB5-9D73-45C4-B3A9-E8B162F89901}" srcId="{3A220799-670F-4518-9D3E-14E0425E57E7}" destId="{20D64F6A-0BA9-4971-912D-03D87CE57ED7}" srcOrd="2" destOrd="0" parTransId="{E38C1F7E-20D0-42C0-ABE0-01A170E49F99}" sibTransId="{E7BB76B1-2C60-49BA-B88B-37B5D9F2699D}"/>
    <dgm:cxn modelId="{65B940ED-F36B-47BF-A547-95C48078DF19}" type="presOf" srcId="{20D64F6A-0BA9-4971-912D-03D87CE57ED7}" destId="{2FF0AF15-0A4C-46D8-95AF-E102A80B76FF}" srcOrd="0" destOrd="0" presId="urn:microsoft.com/office/officeart/2008/layout/VerticalCurvedList"/>
    <dgm:cxn modelId="{94011914-9D7B-4CD4-8EAB-20FF85DDC52C}" type="presParOf" srcId="{7B42B805-FBF2-4340-98F7-57D11F0E79FE}" destId="{96C56690-FA76-468D-BE80-48648842EE0B}" srcOrd="0" destOrd="0" presId="urn:microsoft.com/office/officeart/2008/layout/VerticalCurvedList"/>
    <dgm:cxn modelId="{9C4CFBDC-9D5A-4ED1-9566-51F224EBFFE2}" type="presParOf" srcId="{96C56690-FA76-468D-BE80-48648842EE0B}" destId="{E20F3753-8A8E-4471-8120-0FF797FA3F4F}" srcOrd="0" destOrd="0" presId="urn:microsoft.com/office/officeart/2008/layout/VerticalCurvedList"/>
    <dgm:cxn modelId="{449B3B4A-DE93-4AA8-B64D-B5D7FE97E531}" type="presParOf" srcId="{E20F3753-8A8E-4471-8120-0FF797FA3F4F}" destId="{7D84783F-EBDF-4119-B8E7-1E4D321133CC}" srcOrd="0" destOrd="0" presId="urn:microsoft.com/office/officeart/2008/layout/VerticalCurvedList"/>
    <dgm:cxn modelId="{439E16B4-F043-4A42-8E00-1410A4074744}" type="presParOf" srcId="{E20F3753-8A8E-4471-8120-0FF797FA3F4F}" destId="{060C18DA-D1B1-42D2-B449-89088EC77855}" srcOrd="1" destOrd="0" presId="urn:microsoft.com/office/officeart/2008/layout/VerticalCurvedList"/>
    <dgm:cxn modelId="{6D264891-D1AD-408D-B4BE-1C8A8CA5901F}" type="presParOf" srcId="{E20F3753-8A8E-4471-8120-0FF797FA3F4F}" destId="{FADA8FA5-6ABB-41C5-AA1B-BFC225AB655D}" srcOrd="2" destOrd="0" presId="urn:microsoft.com/office/officeart/2008/layout/VerticalCurvedList"/>
    <dgm:cxn modelId="{FC0699DC-2883-4BA1-8462-13BB5CA4FC69}" type="presParOf" srcId="{E20F3753-8A8E-4471-8120-0FF797FA3F4F}" destId="{B506B4AD-2EEE-466E-87BD-8AF9B1BC00E7}" srcOrd="3" destOrd="0" presId="urn:microsoft.com/office/officeart/2008/layout/VerticalCurvedList"/>
    <dgm:cxn modelId="{9CE81203-A912-4ACB-860D-10F6D2480086}" type="presParOf" srcId="{96C56690-FA76-468D-BE80-48648842EE0B}" destId="{108C3E6B-D5FC-478A-BC1F-EB3989E4F2C9}" srcOrd="1" destOrd="0" presId="urn:microsoft.com/office/officeart/2008/layout/VerticalCurvedList"/>
    <dgm:cxn modelId="{ADAA621F-042A-486D-BFE3-E052291EA360}" type="presParOf" srcId="{96C56690-FA76-468D-BE80-48648842EE0B}" destId="{2FC8E8EB-5D1E-4589-9E9D-FB1128FB9A1D}" srcOrd="2" destOrd="0" presId="urn:microsoft.com/office/officeart/2008/layout/VerticalCurvedList"/>
    <dgm:cxn modelId="{7C1AE08A-1B62-48A1-9F2C-B96A2255434E}" type="presParOf" srcId="{2FC8E8EB-5D1E-4589-9E9D-FB1128FB9A1D}" destId="{1F4F5D77-3DB8-4A14-BF6B-850B7FBBC60F}" srcOrd="0" destOrd="0" presId="urn:microsoft.com/office/officeart/2008/layout/VerticalCurvedList"/>
    <dgm:cxn modelId="{0D51487A-A980-4B28-AEBE-89FE2BF509F2}" type="presParOf" srcId="{96C56690-FA76-468D-BE80-48648842EE0B}" destId="{CAE77539-C9D9-4465-B826-C68054EBB722}" srcOrd="3" destOrd="0" presId="urn:microsoft.com/office/officeart/2008/layout/VerticalCurvedList"/>
    <dgm:cxn modelId="{BEEF06F6-3EE9-4344-9F0A-1D95EFFDEF33}" type="presParOf" srcId="{96C56690-FA76-468D-BE80-48648842EE0B}" destId="{CC9D7A23-E3F2-4005-A94F-1AC766752509}" srcOrd="4" destOrd="0" presId="urn:microsoft.com/office/officeart/2008/layout/VerticalCurvedList"/>
    <dgm:cxn modelId="{BA8EFBF1-E01B-4083-BF28-E4CCC5E585E5}" type="presParOf" srcId="{CC9D7A23-E3F2-4005-A94F-1AC766752509}" destId="{358B8BE0-028C-400E-B706-75243A5F1ADC}" srcOrd="0" destOrd="0" presId="urn:microsoft.com/office/officeart/2008/layout/VerticalCurvedList"/>
    <dgm:cxn modelId="{9F359060-ECB5-4E0B-AE5E-571EEC5D52B7}" type="presParOf" srcId="{96C56690-FA76-468D-BE80-48648842EE0B}" destId="{2FF0AF15-0A4C-46D8-95AF-E102A80B76FF}" srcOrd="5" destOrd="0" presId="urn:microsoft.com/office/officeart/2008/layout/VerticalCurvedList"/>
    <dgm:cxn modelId="{1AC722DA-17AE-42AF-B7D9-64D5E0DC239E}" type="presParOf" srcId="{96C56690-FA76-468D-BE80-48648842EE0B}" destId="{CC79680B-D723-41CF-88AB-351FC14D6D0D}" srcOrd="6" destOrd="0" presId="urn:microsoft.com/office/officeart/2008/layout/VerticalCurvedList"/>
    <dgm:cxn modelId="{36575150-F2EE-4B10-946D-D819899930A5}" type="presParOf" srcId="{CC79680B-D723-41CF-88AB-351FC14D6D0D}" destId="{BE32CD37-CDC2-4461-B79D-96A6FC85562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6AE53-8A6E-40C5-BE32-178450FD3D6F}">
      <dsp:nvSpPr>
        <dsp:cNvPr id="0" name=""/>
        <dsp:cNvSpPr/>
      </dsp:nvSpPr>
      <dsp:spPr>
        <a:xfrm>
          <a:off x="5357" y="2285250"/>
          <a:ext cx="2342554" cy="20481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err="1">
              <a:latin typeface="Times New Roman" panose="02020603050405020304" pitchFamily="18" charset="0"/>
              <a:cs typeface="Times New Roman" panose="02020603050405020304" pitchFamily="18" charset="0"/>
            </a:rPr>
            <a:t>Ứng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dụng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và</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mục</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đích</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sử</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dụng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của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đá</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vôi</a:t>
          </a:r>
          <a:r>
            <a:rPr lang="en-US" sz="2400" kern="1200">
              <a:latin typeface="Times New Roman" panose="02020603050405020304" pitchFamily="18" charset="0"/>
              <a:cs typeface="Times New Roman" panose="02020603050405020304" pitchFamily="18" charset="0"/>
            </a:rPr>
            <a:t> – </a:t>
          </a:r>
          <a:r>
            <a:rPr lang="en-US" sz="2400" kern="1200" err="1">
              <a:latin typeface="Times New Roman" panose="02020603050405020304" pitchFamily="18" charset="0"/>
              <a:cs typeface="Times New Roman" panose="02020603050405020304" pitchFamily="18" charset="0"/>
            </a:rPr>
            <a:t>đá</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đolomit</a:t>
          </a:r>
          <a:endParaRPr lang="en-US" sz="2400" kern="1200">
            <a:latin typeface="Times New Roman" panose="02020603050405020304" pitchFamily="18" charset="0"/>
            <a:cs typeface="Times New Roman" panose="02020603050405020304" pitchFamily="18" charset="0"/>
          </a:endParaRPr>
        </a:p>
      </dsp:txBody>
      <dsp:txXfrm>
        <a:off x="65345" y="2345238"/>
        <a:ext cx="2222578" cy="1928174"/>
      </dsp:txXfrm>
    </dsp:sp>
    <dsp:sp modelId="{CB8DAA9F-7E07-4E11-BE5D-880DC0BD6421}">
      <dsp:nvSpPr>
        <dsp:cNvPr id="0" name=""/>
        <dsp:cNvSpPr/>
      </dsp:nvSpPr>
      <dsp:spPr>
        <a:xfrm>
          <a:off x="2582167" y="3018849"/>
          <a:ext cx="496621" cy="58095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2582167" y="3135040"/>
        <a:ext cx="347635" cy="348571"/>
      </dsp:txXfrm>
    </dsp:sp>
    <dsp:sp modelId="{5FA5DE88-705E-4BBF-8E91-DE252AADE303}">
      <dsp:nvSpPr>
        <dsp:cNvPr id="0" name=""/>
        <dsp:cNvSpPr/>
      </dsp:nvSpPr>
      <dsp:spPr>
        <a:xfrm>
          <a:off x="3284934" y="2285250"/>
          <a:ext cx="2342554" cy="2048150"/>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err="1">
              <a:latin typeface="Times New Roman" panose="02020603050405020304" pitchFamily="18" charset="0"/>
              <a:cs typeface="Times New Roman" panose="02020603050405020304" pitchFamily="18" charset="0"/>
            </a:rPr>
            <a:t>Ứng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dụng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của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viễn</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thám</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trong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địa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chất</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môi</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trường</a:t>
          </a:r>
          <a:endParaRPr lang="en-US" sz="2400" kern="1200">
            <a:latin typeface="Times New Roman" panose="02020603050405020304" pitchFamily="18" charset="0"/>
            <a:cs typeface="Times New Roman" panose="02020603050405020304" pitchFamily="18" charset="0"/>
          </a:endParaRPr>
        </a:p>
      </dsp:txBody>
      <dsp:txXfrm>
        <a:off x="3344922" y="2345238"/>
        <a:ext cx="2222578" cy="1928174"/>
      </dsp:txXfrm>
    </dsp:sp>
    <dsp:sp modelId="{E0484CD7-85A8-4D32-A21C-1BEF8E447A7F}">
      <dsp:nvSpPr>
        <dsp:cNvPr id="0" name=""/>
        <dsp:cNvSpPr/>
      </dsp:nvSpPr>
      <dsp:spPr>
        <a:xfrm>
          <a:off x="5861744" y="3018849"/>
          <a:ext cx="496621" cy="580953"/>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5861744" y="3135040"/>
        <a:ext cx="347635" cy="348571"/>
      </dsp:txXfrm>
    </dsp:sp>
    <dsp:sp modelId="{29F60E5A-5C31-497D-87F6-298F35F24CA4}">
      <dsp:nvSpPr>
        <dsp:cNvPr id="0" name=""/>
        <dsp:cNvSpPr/>
      </dsp:nvSpPr>
      <dsp:spPr>
        <a:xfrm>
          <a:off x="6564510" y="2355375"/>
          <a:ext cx="2342554" cy="1907900"/>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Sự </a:t>
          </a:r>
          <a:r>
            <a:rPr lang="en-US" sz="2400" kern="1200" err="1">
              <a:latin typeface="Times New Roman" panose="02020603050405020304" pitchFamily="18" charset="0"/>
              <a:cs typeface="Times New Roman" panose="02020603050405020304" pitchFamily="18" charset="0"/>
            </a:rPr>
            <a:t>phát</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triển</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của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nền</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tảng</a:t>
          </a:r>
          <a:r>
            <a:rPr lang="en-US" sz="2400" kern="1200">
              <a:latin typeface="Times New Roman" panose="02020603050405020304" pitchFamily="18" charset="0"/>
              <a:cs typeface="Times New Roman" panose="02020603050405020304" pitchFamily="18" charset="0"/>
            </a:rPr>
            <a:t> UAV </a:t>
          </a:r>
          <a:r>
            <a:rPr lang="en-US" sz="2400" kern="1200" err="1">
              <a:latin typeface="Times New Roman" panose="02020603050405020304" pitchFamily="18" charset="0"/>
              <a:cs typeface="Times New Roman" panose="02020603050405020304" pitchFamily="18" charset="0"/>
            </a:rPr>
            <a:t>trong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ứng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dụng</a:t>
          </a:r>
          <a:r>
            <a:rPr lang="en-US" sz="2400" kern="1200">
              <a:latin typeface="Times New Roman" panose="02020603050405020304" pitchFamily="18" charset="0"/>
              <a:cs typeface="Times New Roman" panose="02020603050405020304" pitchFamily="18" charset="0"/>
            </a:rPr>
            <a:t> khoa </a:t>
          </a:r>
          <a:r>
            <a:rPr lang="en-US" sz="2400" kern="1200" err="1">
              <a:latin typeface="Times New Roman" panose="02020603050405020304" pitchFamily="18" charset="0"/>
              <a:cs typeface="Times New Roman" panose="02020603050405020304" pitchFamily="18" charset="0"/>
            </a:rPr>
            <a:t>học</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và</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kĩ</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thuật</a:t>
          </a:r>
          <a:r>
            <a:rPr lang="en-US" sz="2400" kern="1200">
              <a:latin typeface="Times New Roman" panose="02020603050405020304" pitchFamily="18" charset="0"/>
              <a:cs typeface="Times New Roman" panose="02020603050405020304" pitchFamily="18" charset="0"/>
            </a:rPr>
            <a:t>.</a:t>
          </a:r>
        </a:p>
      </dsp:txBody>
      <dsp:txXfrm>
        <a:off x="6620390" y="2411255"/>
        <a:ext cx="2230794" cy="1796140"/>
      </dsp:txXfrm>
    </dsp:sp>
    <dsp:sp modelId="{B7CC48E8-7B6F-4E7C-BC2E-87F83CA0E0FA}">
      <dsp:nvSpPr>
        <dsp:cNvPr id="0" name=""/>
        <dsp:cNvSpPr/>
      </dsp:nvSpPr>
      <dsp:spPr>
        <a:xfrm>
          <a:off x="9141320" y="3018849"/>
          <a:ext cx="496621" cy="580953"/>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141320" y="3135040"/>
        <a:ext cx="347635" cy="348571"/>
      </dsp:txXfrm>
    </dsp:sp>
    <dsp:sp modelId="{34A2E75A-A06F-44FE-A205-0C81CCDA403F}">
      <dsp:nvSpPr>
        <dsp:cNvPr id="0" name=""/>
        <dsp:cNvSpPr/>
      </dsp:nvSpPr>
      <dsp:spPr>
        <a:xfrm>
          <a:off x="9844086" y="2285250"/>
          <a:ext cx="2342554" cy="204815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err="1">
              <a:latin typeface="Times New Roman" panose="02020603050405020304" pitchFamily="18" charset="0"/>
              <a:cs typeface="Times New Roman" panose="02020603050405020304" pitchFamily="18" charset="0"/>
            </a:rPr>
            <a:t>Kết</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hợp</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ảnh</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siêu</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phổ</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và</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đám</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mây</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điểm</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trong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không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gian</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ba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chiều</a:t>
          </a:r>
          <a:endParaRPr lang="en-US" sz="2400" kern="1200">
            <a:latin typeface="Times New Roman" panose="02020603050405020304" pitchFamily="18" charset="0"/>
            <a:cs typeface="Times New Roman" panose="02020603050405020304" pitchFamily="18" charset="0"/>
          </a:endParaRPr>
        </a:p>
      </dsp:txBody>
      <dsp:txXfrm>
        <a:off x="9904074" y="2345238"/>
        <a:ext cx="2222578" cy="1928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53B35-1A73-4F3A-A7BA-F3188153064C}">
      <dsp:nvSpPr>
        <dsp:cNvPr id="0" name=""/>
        <dsp:cNvSpPr/>
      </dsp:nvSpPr>
      <dsp:spPr>
        <a:xfrm>
          <a:off x="3960209" y="24600"/>
          <a:ext cx="7021192" cy="2579687"/>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just" defTabSz="889000">
            <a:lnSpc>
              <a:spcPct val="90000"/>
            </a:lnSpc>
            <a:spcBef>
              <a:spcPct val="0"/>
            </a:spcBef>
            <a:spcAft>
              <a:spcPct val="15000"/>
            </a:spcAft>
            <a:buChar char="•"/>
          </a:pPr>
          <a:endParaRPr lang="en-US" sz="2000" kern="120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Phân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loại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vôi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và</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đolomit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góp</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phần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làm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sáng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tỏ</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đặc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điểm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địa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chất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khu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vực</a:t>
          </a:r>
          <a:r>
            <a:rPr lang="en-US" sz="2000" kern="1200">
              <a:latin typeface="Times New Roman" panose="02020603050405020304" pitchFamily="18" charset="0"/>
              <a:cs typeface="Times New Roman" panose="02020603050405020304" pitchFamily="18" charset="0"/>
            </a:rPr>
            <a:t>. </a:t>
          </a:r>
        </a:p>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Phát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triển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mô</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hình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không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gian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ba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chiều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cải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thiện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quan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sát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và</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lập</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bản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đồ</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địa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chất</a:t>
          </a:r>
          <a:r>
            <a:rPr lang="en-US" sz="2000" kern="1200">
              <a:latin typeface="Times New Roman" panose="02020603050405020304" pitchFamily="18" charset="0"/>
              <a:cs typeface="Times New Roman" panose="02020603050405020304" pitchFamily="18" charset="0"/>
            </a:rPr>
            <a:t> </a:t>
          </a:r>
        </a:p>
      </dsp:txBody>
      <dsp:txXfrm>
        <a:off x="3960209" y="347061"/>
        <a:ext cx="6053809" cy="1934765"/>
      </dsp:txXfrm>
    </dsp:sp>
    <dsp:sp modelId="{C1743102-4AC9-4B32-9026-A758B2692257}">
      <dsp:nvSpPr>
        <dsp:cNvPr id="0" name=""/>
        <dsp:cNvSpPr/>
      </dsp:nvSpPr>
      <dsp:spPr>
        <a:xfrm>
          <a:off x="906412" y="283872"/>
          <a:ext cx="2867969" cy="20132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err="1">
              <a:latin typeface="Times New Roman" panose="02020603050405020304" pitchFamily="18" charset="0"/>
              <a:cs typeface="Times New Roman" panose="02020603050405020304" pitchFamily="18" charset="0"/>
            </a:rPr>
            <a:t>Mục</a:t>
          </a:r>
          <a:r>
            <a:rPr lang="en-US" sz="3000" b="1" kern="1200">
              <a:latin typeface="Times New Roman" panose="02020603050405020304" pitchFamily="18" charset="0"/>
              <a:cs typeface="Times New Roman" panose="02020603050405020304" pitchFamily="18" charset="0"/>
            </a:rPr>
            <a:t> </a:t>
          </a:r>
          <a:r>
            <a:rPr lang="en-US" sz="3000" b="1" kern="1200" err="1">
              <a:latin typeface="Times New Roman" panose="02020603050405020304" pitchFamily="18" charset="0"/>
              <a:cs typeface="Times New Roman" panose="02020603050405020304" pitchFamily="18" charset="0"/>
            </a:rPr>
            <a:t>đích</a:t>
          </a:r>
          <a:endParaRPr lang="en-US" sz="3000" b="1" kern="1200">
            <a:latin typeface="Times New Roman" panose="02020603050405020304" pitchFamily="18" charset="0"/>
            <a:cs typeface="Times New Roman" panose="02020603050405020304" pitchFamily="18" charset="0"/>
          </a:endParaRPr>
        </a:p>
      </dsp:txBody>
      <dsp:txXfrm>
        <a:off x="1004691" y="382151"/>
        <a:ext cx="2671411" cy="1816707"/>
      </dsp:txXfrm>
    </dsp:sp>
    <dsp:sp modelId="{17879EFA-1119-4860-B6C7-9CA301627E23}">
      <dsp:nvSpPr>
        <dsp:cNvPr id="0" name=""/>
        <dsp:cNvSpPr/>
      </dsp:nvSpPr>
      <dsp:spPr>
        <a:xfrm>
          <a:off x="4064872" y="2838317"/>
          <a:ext cx="7021192" cy="2579687"/>
        </a:xfrm>
        <a:prstGeom prst="rightArrow">
          <a:avLst>
            <a:gd name="adj1" fmla="val 75000"/>
            <a:gd name="adj2" fmla="val 5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Sử</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dụng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phương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pháp</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phân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loại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mang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lại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độ</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chính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xác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cao</a:t>
          </a:r>
          <a:r>
            <a:rPr lang="en-US" sz="2000" kern="1200">
              <a:latin typeface="Times New Roman" panose="02020603050405020304" pitchFamily="18" charset="0"/>
              <a:cs typeface="Times New Roman" panose="02020603050405020304" pitchFamily="18" charset="0"/>
            </a:rPr>
            <a:t>.</a:t>
          </a:r>
        </a:p>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Xây</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dựng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mô</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hình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mây</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điểm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mô</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hình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số</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độ</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cao</a:t>
          </a:r>
          <a:r>
            <a:rPr lang="en-US" sz="2000" kern="1200">
              <a:latin typeface="Times New Roman" panose="02020603050405020304" pitchFamily="18" charset="0"/>
              <a:cs typeface="Times New Roman" panose="02020603050405020304" pitchFamily="18" charset="0"/>
            </a:rPr>
            <a:t> DEM </a:t>
          </a:r>
          <a:r>
            <a:rPr lang="en-US" sz="2000" kern="1200" err="1">
              <a:latin typeface="Times New Roman" panose="02020603050405020304" pitchFamily="18" charset="0"/>
              <a:cs typeface="Times New Roman" panose="02020603050405020304" pitchFamily="18" charset="0"/>
            </a:rPr>
            <a:t>và</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ảnh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trực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giao</a:t>
          </a:r>
          <a:r>
            <a:rPr lang="en-US" sz="2000" kern="1200">
              <a:latin typeface="Times New Roman" panose="02020603050405020304" pitchFamily="18" charset="0"/>
              <a:cs typeface="Times New Roman" panose="02020603050405020304" pitchFamily="18" charset="0"/>
            </a:rPr>
            <a:t>.</a:t>
          </a:r>
        </a:p>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Xây</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dựng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mô</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hình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không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gian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ba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chiều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trong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phạm</a:t>
          </a:r>
          <a:r>
            <a:rPr lang="en-US" sz="2000" kern="1200">
              <a:latin typeface="Times New Roman" panose="02020603050405020304" pitchFamily="18" charset="0"/>
              <a:cs typeface="Times New Roman" panose="02020603050405020304" pitchFamily="18" charset="0"/>
            </a:rPr>
            <a:t> vi </a:t>
          </a:r>
          <a:r>
            <a:rPr lang="en-US" sz="2000" kern="1200" err="1">
              <a:latin typeface="Times New Roman" panose="02020603050405020304" pitchFamily="18" charset="0"/>
              <a:cs typeface="Times New Roman" panose="02020603050405020304" pitchFamily="18" charset="0"/>
            </a:rPr>
            <a:t>khu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vực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nghiên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cứu</a:t>
          </a:r>
          <a:endParaRPr lang="en-US" sz="2000" kern="1200">
            <a:latin typeface="Times New Roman" panose="02020603050405020304" pitchFamily="18" charset="0"/>
            <a:cs typeface="Times New Roman" panose="02020603050405020304" pitchFamily="18" charset="0"/>
          </a:endParaRPr>
        </a:p>
      </dsp:txBody>
      <dsp:txXfrm>
        <a:off x="4064872" y="3160778"/>
        <a:ext cx="6053809" cy="1934765"/>
      </dsp:txXfrm>
    </dsp:sp>
    <dsp:sp modelId="{8921DC77-BDED-414A-9D81-46B1A23684FE}">
      <dsp:nvSpPr>
        <dsp:cNvPr id="0" name=""/>
        <dsp:cNvSpPr/>
      </dsp:nvSpPr>
      <dsp:spPr>
        <a:xfrm>
          <a:off x="801749" y="2995769"/>
          <a:ext cx="3077294" cy="22647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err="1">
              <a:latin typeface="Times New Roman" panose="02020603050405020304" pitchFamily="18" charset="0"/>
              <a:cs typeface="Times New Roman" panose="02020603050405020304" pitchFamily="18" charset="0"/>
            </a:rPr>
            <a:t>Nhiệm</a:t>
          </a:r>
          <a:r>
            <a:rPr lang="en-US" sz="3000" b="1" kern="1200">
              <a:latin typeface="Times New Roman" panose="02020603050405020304" pitchFamily="18" charset="0"/>
              <a:cs typeface="Times New Roman" panose="02020603050405020304" pitchFamily="18" charset="0"/>
            </a:rPr>
            <a:t> </a:t>
          </a:r>
          <a:r>
            <a:rPr lang="en-US" sz="3000" b="1" kern="1200" err="1">
              <a:latin typeface="Times New Roman" panose="02020603050405020304" pitchFamily="18" charset="0"/>
              <a:cs typeface="Times New Roman" panose="02020603050405020304" pitchFamily="18" charset="0"/>
            </a:rPr>
            <a:t>vụ</a:t>
          </a:r>
          <a:endParaRPr lang="en-US" sz="3000" b="1" kern="1200">
            <a:latin typeface="Times New Roman" panose="02020603050405020304" pitchFamily="18" charset="0"/>
            <a:cs typeface="Times New Roman" panose="02020603050405020304" pitchFamily="18" charset="0"/>
          </a:endParaRPr>
        </a:p>
      </dsp:txBody>
      <dsp:txXfrm>
        <a:off x="912307" y="3106327"/>
        <a:ext cx="2856178" cy="2043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9C217-C4DB-4FC8-B775-11D5F086131F}">
      <dsp:nvSpPr>
        <dsp:cNvPr id="0" name=""/>
        <dsp:cNvSpPr/>
      </dsp:nvSpPr>
      <dsp:spPr>
        <a:xfrm>
          <a:off x="3093" y="1992404"/>
          <a:ext cx="2422944" cy="199842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Tài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liệu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địa</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chất</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khu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vực</a:t>
          </a:r>
          <a:r>
            <a:rPr lang="en-US" sz="1650" kern="1200">
              <a:latin typeface="Times New Roman" panose="02020603050405020304" pitchFamily="18" charset="0"/>
              <a:cs typeface="Times New Roman" panose="02020603050405020304" pitchFamily="18" charset="0"/>
            </a:rPr>
            <a:t>.</a:t>
          </a:r>
        </a:p>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Tài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liệu</a:t>
          </a:r>
          <a:r>
            <a:rPr lang="en-US" sz="1650" kern="1200">
              <a:latin typeface="Times New Roman" panose="02020603050405020304" pitchFamily="18" charset="0"/>
              <a:cs typeface="Times New Roman" panose="02020603050405020304" pitchFamily="18" charset="0"/>
            </a:rPr>
            <a:t> Pp </a:t>
          </a:r>
          <a:r>
            <a:rPr lang="en-US" sz="1650" kern="1200" err="1">
              <a:latin typeface="Times New Roman" panose="02020603050405020304" pitchFamily="18" charset="0"/>
              <a:cs typeface="Times New Roman" panose="02020603050405020304" pitchFamily="18" charset="0"/>
            </a:rPr>
            <a:t>rừng</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ngẫu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nhiên</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và</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hồi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quy</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nhị</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phân</a:t>
          </a:r>
          <a:r>
            <a:rPr lang="en-US" sz="1650" kern="1200">
              <a:latin typeface="Times New Roman" panose="02020603050405020304" pitchFamily="18" charset="0"/>
              <a:cs typeface="Times New Roman" panose="02020603050405020304" pitchFamily="18" charset="0"/>
            </a:rPr>
            <a:t> logistic.</a:t>
          </a:r>
        </a:p>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Tài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liệu</a:t>
          </a:r>
          <a:r>
            <a:rPr lang="en-US" sz="1650" kern="1200">
              <a:latin typeface="Times New Roman" panose="02020603050405020304" pitchFamily="18" charset="0"/>
              <a:cs typeface="Times New Roman" panose="02020603050405020304" pitchFamily="18" charset="0"/>
            </a:rPr>
            <a:t> UAV</a:t>
          </a:r>
        </a:p>
      </dsp:txBody>
      <dsp:txXfrm>
        <a:off x="49082" y="2038393"/>
        <a:ext cx="2330966" cy="1478211"/>
      </dsp:txXfrm>
    </dsp:sp>
    <dsp:sp modelId="{F3186A8D-6977-4645-A2A8-A7A856F3F1F3}">
      <dsp:nvSpPr>
        <dsp:cNvPr id="0" name=""/>
        <dsp:cNvSpPr/>
      </dsp:nvSpPr>
      <dsp:spPr>
        <a:xfrm>
          <a:off x="1362399" y="2460013"/>
          <a:ext cx="2684399" cy="2684399"/>
        </a:xfrm>
        <a:prstGeom prst="leftCircularArrow">
          <a:avLst>
            <a:gd name="adj1" fmla="val 3200"/>
            <a:gd name="adj2" fmla="val 394228"/>
            <a:gd name="adj3" fmla="val 2169739"/>
            <a:gd name="adj4" fmla="val 9024489"/>
            <a:gd name="adj5" fmla="val 373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ACCA7B-81F3-453D-A72F-911300325D72}">
      <dsp:nvSpPr>
        <dsp:cNvPr id="0" name=""/>
        <dsp:cNvSpPr/>
      </dsp:nvSpPr>
      <dsp:spPr>
        <a:xfrm>
          <a:off x="541525" y="3562593"/>
          <a:ext cx="2153728" cy="85646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Pp </a:t>
          </a:r>
          <a:r>
            <a:rPr lang="en-US" sz="2700" kern="1200" err="1">
              <a:latin typeface="Times New Roman" panose="02020603050405020304" pitchFamily="18" charset="0"/>
              <a:cs typeface="Times New Roman" panose="02020603050405020304" pitchFamily="18" charset="0"/>
            </a:rPr>
            <a:t>thu</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thập</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tài</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liệu</a:t>
          </a:r>
          <a:endParaRPr lang="en-US" sz="2700" kern="1200">
            <a:latin typeface="Times New Roman" panose="02020603050405020304" pitchFamily="18" charset="0"/>
            <a:cs typeface="Times New Roman" panose="02020603050405020304" pitchFamily="18" charset="0"/>
          </a:endParaRPr>
        </a:p>
      </dsp:txBody>
      <dsp:txXfrm>
        <a:off x="566610" y="3587678"/>
        <a:ext cx="2103558" cy="806296"/>
      </dsp:txXfrm>
    </dsp:sp>
    <dsp:sp modelId="{A623E958-4233-4577-A59F-9077CD8A0479}">
      <dsp:nvSpPr>
        <dsp:cNvPr id="0" name=""/>
        <dsp:cNvSpPr/>
      </dsp:nvSpPr>
      <dsp:spPr>
        <a:xfrm>
          <a:off x="3104306" y="1992404"/>
          <a:ext cx="2422944" cy="199842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quét</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siêu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phổ</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bằng</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Hyspex</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SWIR</a:t>
          </a:r>
          <a:r>
            <a:rPr lang="en-US" sz="1650" kern="1200">
              <a:latin typeface="Times New Roman" panose="02020603050405020304" pitchFamily="18" charset="0"/>
              <a:cs typeface="Times New Roman" panose="02020603050405020304" pitchFamily="18" charset="0"/>
            </a:rPr>
            <a:t> – 384.</a:t>
          </a:r>
        </a:p>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Dữ</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liệu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từ</a:t>
          </a:r>
          <a:r>
            <a:rPr lang="en-US" sz="1650" kern="1200">
              <a:latin typeface="Times New Roman" panose="02020603050405020304" pitchFamily="18" charset="0"/>
              <a:cs typeface="Times New Roman" panose="02020603050405020304" pitchFamily="18" charset="0"/>
            </a:rPr>
            <a:t> UAV Phantom 4 Pro+. </a:t>
          </a:r>
        </a:p>
        <a:p>
          <a:pPr marL="171450" lvl="1" indent="-171450" algn="just" defTabSz="733425">
            <a:lnSpc>
              <a:spcPct val="90000"/>
            </a:lnSpc>
            <a:spcBef>
              <a:spcPct val="0"/>
            </a:spcBef>
            <a:spcAft>
              <a:spcPct val="15000"/>
            </a:spcAft>
            <a:buChar char="•"/>
          </a:pPr>
          <a:endParaRPr lang="en-US" sz="1650" kern="1200">
            <a:latin typeface="Times New Roman" panose="02020603050405020304" pitchFamily="18" charset="0"/>
            <a:cs typeface="Times New Roman" panose="02020603050405020304" pitchFamily="18" charset="0"/>
          </a:endParaRPr>
        </a:p>
      </dsp:txBody>
      <dsp:txXfrm>
        <a:off x="3150295" y="2466627"/>
        <a:ext cx="2330966" cy="1478211"/>
      </dsp:txXfrm>
    </dsp:sp>
    <dsp:sp modelId="{C6CF1859-7D1F-4BDD-9A14-0B6C3DCA55DB}">
      <dsp:nvSpPr>
        <dsp:cNvPr id="0" name=""/>
        <dsp:cNvSpPr/>
      </dsp:nvSpPr>
      <dsp:spPr>
        <a:xfrm>
          <a:off x="4561156" y="464514"/>
          <a:ext cx="3055727" cy="3055727"/>
        </a:xfrm>
        <a:prstGeom prst="circularArrow">
          <a:avLst>
            <a:gd name="adj1" fmla="val 2811"/>
            <a:gd name="adj2" fmla="val 343169"/>
            <a:gd name="adj3" fmla="val 18747655"/>
            <a:gd name="adj4" fmla="val 11841845"/>
            <a:gd name="adj5" fmla="val 328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9CAB24-E2EF-4B21-8E53-BD02C71D0803}">
      <dsp:nvSpPr>
        <dsp:cNvPr id="0" name=""/>
        <dsp:cNvSpPr/>
      </dsp:nvSpPr>
      <dsp:spPr>
        <a:xfrm>
          <a:off x="3642739" y="1564171"/>
          <a:ext cx="2153728" cy="85646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Pp </a:t>
          </a:r>
          <a:r>
            <a:rPr lang="en-US" sz="2700" kern="1200" err="1">
              <a:latin typeface="Times New Roman" panose="02020603050405020304" pitchFamily="18" charset="0"/>
              <a:cs typeface="Times New Roman" panose="02020603050405020304" pitchFamily="18" charset="0"/>
            </a:rPr>
            <a:t>xử</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lý</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số</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liệu</a:t>
          </a:r>
          <a:endParaRPr lang="en-US" sz="2700" kern="1200">
            <a:latin typeface="Times New Roman" panose="02020603050405020304" pitchFamily="18" charset="0"/>
            <a:cs typeface="Times New Roman" panose="02020603050405020304" pitchFamily="18" charset="0"/>
          </a:endParaRPr>
        </a:p>
      </dsp:txBody>
      <dsp:txXfrm>
        <a:off x="3667824" y="1589256"/>
        <a:ext cx="2103558" cy="806296"/>
      </dsp:txXfrm>
    </dsp:sp>
    <dsp:sp modelId="{5B17BEA8-4591-4124-8AF4-13D953BA9FA4}">
      <dsp:nvSpPr>
        <dsp:cNvPr id="0" name=""/>
        <dsp:cNvSpPr/>
      </dsp:nvSpPr>
      <dsp:spPr>
        <a:xfrm>
          <a:off x="6202588" y="1463901"/>
          <a:ext cx="2422944" cy="199842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Phân</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loại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siêu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phổ</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bằng</a:t>
          </a:r>
          <a:r>
            <a:rPr lang="en-US" sz="1650" kern="1200">
              <a:latin typeface="Times New Roman" panose="02020603050405020304" pitchFamily="18" charset="0"/>
              <a:cs typeface="Times New Roman" panose="02020603050405020304" pitchFamily="18" charset="0"/>
            </a:rPr>
            <a:t> pp </a:t>
          </a:r>
          <a:r>
            <a:rPr lang="en-US" sz="1650" kern="1200" err="1">
              <a:latin typeface="Times New Roman" panose="02020603050405020304" pitchFamily="18" charset="0"/>
              <a:cs typeface="Times New Roman" panose="02020603050405020304" pitchFamily="18" charset="0"/>
            </a:rPr>
            <a:t>rừng</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ngẫu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nhiên</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và</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hồi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quy</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nhị</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phân</a:t>
          </a:r>
          <a:r>
            <a:rPr lang="en-US" sz="1650" kern="1200">
              <a:latin typeface="Times New Roman" panose="02020603050405020304" pitchFamily="18" charset="0"/>
              <a:cs typeface="Times New Roman" panose="02020603050405020304" pitchFamily="18" charset="0"/>
            </a:rPr>
            <a:t> logistic </a:t>
          </a:r>
          <a:r>
            <a:rPr lang="en-US" sz="1650" kern="1200">
              <a:latin typeface="Times New Roman" panose="02020603050405020304" pitchFamily="18" charset="0"/>
              <a:cs typeface="Times New Roman" panose="02020603050405020304" pitchFamily="18" charset="0"/>
              <a:sym typeface="Wingdings" panose="05000000000000000000" pitchFamily="2" charset="2"/>
            </a:rPr>
            <a:t> ENVI, SPSS, R</a:t>
          </a:r>
          <a:endParaRPr lang="en-US" sz="1650" kern="1200">
            <a:latin typeface="Times New Roman" panose="02020603050405020304" pitchFamily="18" charset="0"/>
            <a:cs typeface="Times New Roman" panose="02020603050405020304" pitchFamily="18" charset="0"/>
          </a:endParaRPr>
        </a:p>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Tạo</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DEM,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trực</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giao</a:t>
          </a:r>
          <a:r>
            <a:rPr lang="en-US" sz="1650" kern="1200">
              <a:latin typeface="Times New Roman" panose="02020603050405020304" pitchFamily="18" charset="0"/>
              <a:cs typeface="Times New Roman" panose="02020603050405020304" pitchFamily="18" charset="0"/>
            </a:rPr>
            <a:t> </a:t>
          </a:r>
          <a:r>
            <a:rPr lang="en-US" sz="1650" kern="1200">
              <a:latin typeface="Times New Roman" panose="02020603050405020304" pitchFamily="18" charset="0"/>
              <a:cs typeface="Times New Roman" panose="02020603050405020304" pitchFamily="18" charset="0"/>
              <a:sym typeface="Wingdings" panose="05000000000000000000" pitchFamily="2" charset="2"/>
            </a:rPr>
            <a:t> </a:t>
          </a:r>
          <a:r>
            <a:rPr lang="en-US" sz="1650" kern="1200" err="1">
              <a:latin typeface="Times New Roman" panose="02020603050405020304" pitchFamily="18" charset="0"/>
              <a:cs typeface="Times New Roman" panose="02020603050405020304" pitchFamily="18" charset="0"/>
              <a:sym typeface="Wingdings" panose="05000000000000000000" pitchFamily="2" charset="2"/>
            </a:rPr>
            <a:t>Agisoft</a:t>
          </a:r>
          <a:r>
            <a:rPr lang="en-US" sz="1650" kern="1200">
              <a:latin typeface="Times New Roman" panose="02020603050405020304" pitchFamily="18" charset="0"/>
              <a:cs typeface="Times New Roman" panose="02020603050405020304" pitchFamily="18" charset="0"/>
              <a:sym typeface="Wingdings" panose="05000000000000000000" pitchFamily="2" charset="2"/>
            </a:rPr>
            <a:t> </a:t>
          </a:r>
          <a:r>
            <a:rPr lang="en-US" sz="1650" kern="1200" err="1">
              <a:latin typeface="Times New Roman" panose="02020603050405020304" pitchFamily="18" charset="0"/>
              <a:cs typeface="Times New Roman" panose="02020603050405020304" pitchFamily="18" charset="0"/>
              <a:sym typeface="Wingdings" panose="05000000000000000000" pitchFamily="2" charset="2"/>
            </a:rPr>
            <a:t>PhotoScan</a:t>
          </a:r>
          <a:endParaRPr lang="en-US" sz="1650" kern="1200">
            <a:latin typeface="Times New Roman" panose="02020603050405020304" pitchFamily="18" charset="0"/>
            <a:cs typeface="Times New Roman" panose="02020603050405020304" pitchFamily="18" charset="0"/>
          </a:endParaRPr>
        </a:p>
        <a:p>
          <a:pPr marL="171450" lvl="1" indent="-171450" algn="just" defTabSz="733425">
            <a:lnSpc>
              <a:spcPct val="90000"/>
            </a:lnSpc>
            <a:spcBef>
              <a:spcPct val="0"/>
            </a:spcBef>
            <a:spcAft>
              <a:spcPct val="15000"/>
            </a:spcAft>
            <a:buChar char="•"/>
          </a:pPr>
          <a:endParaRPr lang="en-US" sz="1650" kern="1200">
            <a:latin typeface="Times New Roman" panose="02020603050405020304" pitchFamily="18" charset="0"/>
            <a:cs typeface="Times New Roman" panose="02020603050405020304" pitchFamily="18" charset="0"/>
          </a:endParaRPr>
        </a:p>
      </dsp:txBody>
      <dsp:txXfrm>
        <a:off x="6248577" y="1509890"/>
        <a:ext cx="2330966" cy="1478211"/>
      </dsp:txXfrm>
    </dsp:sp>
    <dsp:sp modelId="{5DF7DB0E-A098-428E-8D05-938EE217AA54}">
      <dsp:nvSpPr>
        <dsp:cNvPr id="0" name=""/>
        <dsp:cNvSpPr/>
      </dsp:nvSpPr>
      <dsp:spPr>
        <a:xfrm>
          <a:off x="7564826" y="2460013"/>
          <a:ext cx="2684399" cy="2684399"/>
        </a:xfrm>
        <a:prstGeom prst="leftCircularArrow">
          <a:avLst>
            <a:gd name="adj1" fmla="val 3200"/>
            <a:gd name="adj2" fmla="val 394228"/>
            <a:gd name="adj3" fmla="val 2169739"/>
            <a:gd name="adj4" fmla="val 9024489"/>
            <a:gd name="adj5" fmla="val 373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B5BD94-5637-422B-A820-CC8BAF2BDE3B}">
      <dsp:nvSpPr>
        <dsp:cNvPr id="0" name=""/>
        <dsp:cNvSpPr/>
      </dsp:nvSpPr>
      <dsp:spPr>
        <a:xfrm>
          <a:off x="6743952" y="3562593"/>
          <a:ext cx="2153728" cy="85646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Pp </a:t>
          </a:r>
          <a:r>
            <a:rPr lang="en-US" sz="2700" kern="1200" err="1">
              <a:latin typeface="Times New Roman" panose="02020603050405020304" pitchFamily="18" charset="0"/>
              <a:cs typeface="Times New Roman" panose="02020603050405020304" pitchFamily="18" charset="0"/>
            </a:rPr>
            <a:t>xử</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lý</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số</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liệu</a:t>
          </a:r>
          <a:endParaRPr lang="en-US" sz="2700" kern="1200">
            <a:latin typeface="Times New Roman" panose="02020603050405020304" pitchFamily="18" charset="0"/>
            <a:cs typeface="Times New Roman" panose="02020603050405020304" pitchFamily="18" charset="0"/>
          </a:endParaRPr>
        </a:p>
      </dsp:txBody>
      <dsp:txXfrm>
        <a:off x="6769037" y="3587678"/>
        <a:ext cx="2103558" cy="806296"/>
      </dsp:txXfrm>
    </dsp:sp>
    <dsp:sp modelId="{28A8CEE3-9E6F-401B-AD6B-3048C93D0E33}">
      <dsp:nvSpPr>
        <dsp:cNvPr id="0" name=""/>
        <dsp:cNvSpPr/>
      </dsp:nvSpPr>
      <dsp:spPr>
        <a:xfrm>
          <a:off x="9306733" y="1992404"/>
          <a:ext cx="2422944" cy="199842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33425">
            <a:lnSpc>
              <a:spcPct val="90000"/>
            </a:lnSpc>
            <a:spcBef>
              <a:spcPct val="0"/>
            </a:spcBef>
            <a:spcAft>
              <a:spcPct val="15000"/>
            </a:spcAft>
            <a:buChar char="•"/>
          </a:pPr>
          <a:r>
            <a:rPr lang="en-US" sz="1650" kern="1200">
              <a:latin typeface="Times New Roman" panose="02020603050405020304" pitchFamily="18" charset="0"/>
              <a:cs typeface="Times New Roman" panose="02020603050405020304" pitchFamily="18" charset="0"/>
            </a:rPr>
            <a:t>Đăng </a:t>
          </a:r>
          <a:r>
            <a:rPr lang="en-US" sz="1650" kern="1200" err="1">
              <a:latin typeface="Times New Roman" panose="02020603050405020304" pitchFamily="18" charset="0"/>
              <a:cs typeface="Times New Roman" panose="02020603050405020304" pitchFamily="18" charset="0"/>
            </a:rPr>
            <a:t>kí</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hệ</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tọa</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độ</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và</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tham</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chiếu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địa</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lý</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a:latin typeface="Times New Roman" panose="02020603050405020304" pitchFamily="18" charset="0"/>
              <a:cs typeface="Times New Roman" panose="02020603050405020304" pitchFamily="18" charset="0"/>
              <a:sym typeface="Wingdings" panose="05000000000000000000" pitchFamily="2" charset="2"/>
            </a:rPr>
            <a:t> ArcGIS</a:t>
          </a:r>
          <a:endParaRPr lang="en-US" sz="1650" kern="1200">
            <a:latin typeface="Times New Roman" panose="02020603050405020304" pitchFamily="18" charset="0"/>
            <a:cs typeface="Times New Roman" panose="02020603050405020304" pitchFamily="18" charset="0"/>
          </a:endParaRPr>
        </a:p>
        <a:p>
          <a:pPr marL="171450" lvl="1" indent="-171450" algn="l"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Hợp</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nhất</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phân</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loại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và</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đám</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mây</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điểm</a:t>
          </a:r>
          <a:r>
            <a:rPr lang="en-US" sz="1650" kern="1200">
              <a:latin typeface="Times New Roman" panose="02020603050405020304" pitchFamily="18" charset="0"/>
              <a:cs typeface="Times New Roman" panose="02020603050405020304" pitchFamily="18" charset="0"/>
            </a:rPr>
            <a:t> </a:t>
          </a:r>
          <a:r>
            <a:rPr lang="en-US" sz="1650" kern="1200">
              <a:latin typeface="Times New Roman" panose="02020603050405020304" pitchFamily="18" charset="0"/>
              <a:cs typeface="Times New Roman" panose="02020603050405020304" pitchFamily="18" charset="0"/>
              <a:sym typeface="Wingdings" panose="05000000000000000000" pitchFamily="2" charset="2"/>
            </a:rPr>
            <a:t> Autodesk </a:t>
          </a:r>
          <a:r>
            <a:rPr lang="en-US" sz="1650" kern="1200" err="1">
              <a:latin typeface="Times New Roman" panose="02020603050405020304" pitchFamily="18" charset="0"/>
              <a:cs typeface="Times New Roman" panose="02020603050405020304" pitchFamily="18" charset="0"/>
              <a:sym typeface="Wingdings" panose="05000000000000000000" pitchFamily="2" charset="2"/>
            </a:rPr>
            <a:t>3ds</a:t>
          </a:r>
          <a:r>
            <a:rPr lang="en-US" sz="1650" kern="1200">
              <a:latin typeface="Times New Roman" panose="02020603050405020304" pitchFamily="18" charset="0"/>
              <a:cs typeface="Times New Roman" panose="02020603050405020304" pitchFamily="18" charset="0"/>
              <a:sym typeface="Wingdings" panose="05000000000000000000" pitchFamily="2" charset="2"/>
            </a:rPr>
            <a:t> Max.</a:t>
          </a:r>
          <a:endParaRPr lang="en-US" sz="1650" kern="1200">
            <a:latin typeface="Times New Roman" panose="02020603050405020304" pitchFamily="18" charset="0"/>
            <a:cs typeface="Times New Roman" panose="02020603050405020304" pitchFamily="18" charset="0"/>
          </a:endParaRPr>
        </a:p>
      </dsp:txBody>
      <dsp:txXfrm>
        <a:off x="9352722" y="2466627"/>
        <a:ext cx="2330966" cy="1478211"/>
      </dsp:txXfrm>
    </dsp:sp>
    <dsp:sp modelId="{51649AF1-FE2B-4FC9-AFB8-8849F0EAA904}">
      <dsp:nvSpPr>
        <dsp:cNvPr id="0" name=""/>
        <dsp:cNvSpPr/>
      </dsp:nvSpPr>
      <dsp:spPr>
        <a:xfrm>
          <a:off x="9845165" y="1564171"/>
          <a:ext cx="2153728" cy="85646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Pp </a:t>
          </a:r>
          <a:r>
            <a:rPr lang="en-US" sz="2700" kern="1200" err="1">
              <a:latin typeface="Times New Roman" panose="02020603050405020304" pitchFamily="18" charset="0"/>
              <a:cs typeface="Times New Roman" panose="02020603050405020304" pitchFamily="18" charset="0"/>
            </a:rPr>
            <a:t>xử</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lý</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số</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liệu</a:t>
          </a:r>
          <a:endParaRPr lang="en-US" sz="2700" kern="1200">
            <a:latin typeface="Times New Roman" panose="02020603050405020304" pitchFamily="18" charset="0"/>
            <a:cs typeface="Times New Roman" panose="02020603050405020304" pitchFamily="18" charset="0"/>
          </a:endParaRPr>
        </a:p>
      </dsp:txBody>
      <dsp:txXfrm>
        <a:off x="9870250" y="1589256"/>
        <a:ext cx="2103558" cy="806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0F277-89CA-4716-9B7B-A0956E6EA44A}">
      <dsp:nvSpPr>
        <dsp:cNvPr id="0" name=""/>
        <dsp:cNvSpPr/>
      </dsp:nvSpPr>
      <dsp:spPr>
        <a:xfrm>
          <a:off x="9343060" y="4406948"/>
          <a:ext cx="2220725" cy="264215"/>
        </a:xfrm>
        <a:custGeom>
          <a:avLst/>
          <a:gdLst/>
          <a:ahLst/>
          <a:cxnLst/>
          <a:rect l="0" t="0" r="0" b="0"/>
          <a:pathLst>
            <a:path>
              <a:moveTo>
                <a:pt x="0" y="0"/>
              </a:moveTo>
              <a:lnTo>
                <a:pt x="0" y="180055"/>
              </a:lnTo>
              <a:lnTo>
                <a:pt x="2220725" y="180055"/>
              </a:lnTo>
              <a:lnTo>
                <a:pt x="2220725"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4598F8-EFF4-4CA2-A403-A2E934E07FE8}">
      <dsp:nvSpPr>
        <dsp:cNvPr id="0" name=""/>
        <dsp:cNvSpPr/>
      </dsp:nvSpPr>
      <dsp:spPr>
        <a:xfrm>
          <a:off x="9343060" y="4406948"/>
          <a:ext cx="1110362" cy="264215"/>
        </a:xfrm>
        <a:custGeom>
          <a:avLst/>
          <a:gdLst/>
          <a:ahLst/>
          <a:cxnLst/>
          <a:rect l="0" t="0" r="0" b="0"/>
          <a:pathLst>
            <a:path>
              <a:moveTo>
                <a:pt x="0" y="0"/>
              </a:moveTo>
              <a:lnTo>
                <a:pt x="0" y="180055"/>
              </a:lnTo>
              <a:lnTo>
                <a:pt x="1110362" y="180055"/>
              </a:lnTo>
              <a:lnTo>
                <a:pt x="1110362"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6C38F6-6BD0-4A5B-A3CF-1A10B1723A9D}">
      <dsp:nvSpPr>
        <dsp:cNvPr id="0" name=""/>
        <dsp:cNvSpPr/>
      </dsp:nvSpPr>
      <dsp:spPr>
        <a:xfrm>
          <a:off x="9297340" y="4406948"/>
          <a:ext cx="91440" cy="264215"/>
        </a:xfrm>
        <a:custGeom>
          <a:avLst/>
          <a:gdLst/>
          <a:ahLst/>
          <a:cxnLst/>
          <a:rect l="0" t="0" r="0" b="0"/>
          <a:pathLst>
            <a:path>
              <a:moveTo>
                <a:pt x="45720" y="0"/>
              </a:moveTo>
              <a:lnTo>
                <a:pt x="4572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47CB8A-324D-4F3F-B8A5-93EE4FC82684}">
      <dsp:nvSpPr>
        <dsp:cNvPr id="0" name=""/>
        <dsp:cNvSpPr/>
      </dsp:nvSpPr>
      <dsp:spPr>
        <a:xfrm>
          <a:off x="8232697" y="4406948"/>
          <a:ext cx="1110362" cy="264215"/>
        </a:xfrm>
        <a:custGeom>
          <a:avLst/>
          <a:gdLst/>
          <a:ahLst/>
          <a:cxnLst/>
          <a:rect l="0" t="0" r="0" b="0"/>
          <a:pathLst>
            <a:path>
              <a:moveTo>
                <a:pt x="1110362" y="0"/>
              </a:moveTo>
              <a:lnTo>
                <a:pt x="1110362"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E9F4C-27AA-45B2-A9CF-11FF8AC5E7D5}">
      <dsp:nvSpPr>
        <dsp:cNvPr id="0" name=""/>
        <dsp:cNvSpPr/>
      </dsp:nvSpPr>
      <dsp:spPr>
        <a:xfrm>
          <a:off x="7122335" y="4406948"/>
          <a:ext cx="2220725" cy="264215"/>
        </a:xfrm>
        <a:custGeom>
          <a:avLst/>
          <a:gdLst/>
          <a:ahLst/>
          <a:cxnLst/>
          <a:rect l="0" t="0" r="0" b="0"/>
          <a:pathLst>
            <a:path>
              <a:moveTo>
                <a:pt x="2220725" y="0"/>
              </a:moveTo>
              <a:lnTo>
                <a:pt x="2220725"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70CDF-4E40-425D-8A8A-1F39892A2949}">
      <dsp:nvSpPr>
        <dsp:cNvPr id="0" name=""/>
        <dsp:cNvSpPr/>
      </dsp:nvSpPr>
      <dsp:spPr>
        <a:xfrm>
          <a:off x="6268547" y="3477274"/>
          <a:ext cx="3074512" cy="264215"/>
        </a:xfrm>
        <a:custGeom>
          <a:avLst/>
          <a:gdLst/>
          <a:ahLst/>
          <a:cxnLst/>
          <a:rect l="0" t="0" r="0" b="0"/>
          <a:pathLst>
            <a:path>
              <a:moveTo>
                <a:pt x="0" y="0"/>
              </a:moveTo>
              <a:lnTo>
                <a:pt x="0" y="180055"/>
              </a:lnTo>
              <a:lnTo>
                <a:pt x="3074512" y="180055"/>
              </a:lnTo>
              <a:lnTo>
                <a:pt x="3074512" y="2642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E6229-BAB5-4ED6-90FD-BD589644A50E}">
      <dsp:nvSpPr>
        <dsp:cNvPr id="0" name=""/>
        <dsp:cNvSpPr/>
      </dsp:nvSpPr>
      <dsp:spPr>
        <a:xfrm>
          <a:off x="3236066" y="4411038"/>
          <a:ext cx="2775906" cy="264215"/>
        </a:xfrm>
        <a:custGeom>
          <a:avLst/>
          <a:gdLst/>
          <a:ahLst/>
          <a:cxnLst/>
          <a:rect l="0" t="0" r="0" b="0"/>
          <a:pathLst>
            <a:path>
              <a:moveTo>
                <a:pt x="0" y="0"/>
              </a:moveTo>
              <a:lnTo>
                <a:pt x="0" y="180055"/>
              </a:lnTo>
              <a:lnTo>
                <a:pt x="2775906" y="180055"/>
              </a:lnTo>
              <a:lnTo>
                <a:pt x="2775906"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60147-C9C3-48A3-BC44-06368CAD1877}">
      <dsp:nvSpPr>
        <dsp:cNvPr id="0" name=""/>
        <dsp:cNvSpPr/>
      </dsp:nvSpPr>
      <dsp:spPr>
        <a:xfrm>
          <a:off x="3236066" y="4411038"/>
          <a:ext cx="1665543" cy="264215"/>
        </a:xfrm>
        <a:custGeom>
          <a:avLst/>
          <a:gdLst/>
          <a:ahLst/>
          <a:cxnLst/>
          <a:rect l="0" t="0" r="0" b="0"/>
          <a:pathLst>
            <a:path>
              <a:moveTo>
                <a:pt x="0" y="0"/>
              </a:moveTo>
              <a:lnTo>
                <a:pt x="0" y="180055"/>
              </a:lnTo>
              <a:lnTo>
                <a:pt x="1665543" y="180055"/>
              </a:lnTo>
              <a:lnTo>
                <a:pt x="1665543"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52E20A-5C8E-464C-9D0B-62D24D6021F6}">
      <dsp:nvSpPr>
        <dsp:cNvPr id="0" name=""/>
        <dsp:cNvSpPr/>
      </dsp:nvSpPr>
      <dsp:spPr>
        <a:xfrm>
          <a:off x="3236066" y="4411038"/>
          <a:ext cx="555181" cy="264215"/>
        </a:xfrm>
        <a:custGeom>
          <a:avLst/>
          <a:gdLst/>
          <a:ahLst/>
          <a:cxnLst/>
          <a:rect l="0" t="0" r="0" b="0"/>
          <a:pathLst>
            <a:path>
              <a:moveTo>
                <a:pt x="0" y="0"/>
              </a:moveTo>
              <a:lnTo>
                <a:pt x="0" y="180055"/>
              </a:lnTo>
              <a:lnTo>
                <a:pt x="555181" y="180055"/>
              </a:lnTo>
              <a:lnTo>
                <a:pt x="555181"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C2F1C6-68EA-4C7B-8D2B-EEAE2B465050}">
      <dsp:nvSpPr>
        <dsp:cNvPr id="0" name=""/>
        <dsp:cNvSpPr/>
      </dsp:nvSpPr>
      <dsp:spPr>
        <a:xfrm>
          <a:off x="2680884" y="4411038"/>
          <a:ext cx="555181" cy="264215"/>
        </a:xfrm>
        <a:custGeom>
          <a:avLst/>
          <a:gdLst/>
          <a:ahLst/>
          <a:cxnLst/>
          <a:rect l="0" t="0" r="0" b="0"/>
          <a:pathLst>
            <a:path>
              <a:moveTo>
                <a:pt x="555181" y="0"/>
              </a:moveTo>
              <a:lnTo>
                <a:pt x="555181"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540FDE-6F96-4FA1-B1E9-20BBC1E2CC00}">
      <dsp:nvSpPr>
        <dsp:cNvPr id="0" name=""/>
        <dsp:cNvSpPr/>
      </dsp:nvSpPr>
      <dsp:spPr>
        <a:xfrm>
          <a:off x="1570522" y="4411038"/>
          <a:ext cx="1665543" cy="264215"/>
        </a:xfrm>
        <a:custGeom>
          <a:avLst/>
          <a:gdLst/>
          <a:ahLst/>
          <a:cxnLst/>
          <a:rect l="0" t="0" r="0" b="0"/>
          <a:pathLst>
            <a:path>
              <a:moveTo>
                <a:pt x="1665543" y="0"/>
              </a:moveTo>
              <a:lnTo>
                <a:pt x="1665543"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CE4184-33BB-413F-AA6B-71E4D9A9A142}">
      <dsp:nvSpPr>
        <dsp:cNvPr id="0" name=""/>
        <dsp:cNvSpPr/>
      </dsp:nvSpPr>
      <dsp:spPr>
        <a:xfrm>
          <a:off x="460159" y="4411038"/>
          <a:ext cx="2775906" cy="264215"/>
        </a:xfrm>
        <a:custGeom>
          <a:avLst/>
          <a:gdLst/>
          <a:ahLst/>
          <a:cxnLst/>
          <a:rect l="0" t="0" r="0" b="0"/>
          <a:pathLst>
            <a:path>
              <a:moveTo>
                <a:pt x="2775906" y="0"/>
              </a:moveTo>
              <a:lnTo>
                <a:pt x="2775906"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D35C4-023D-48BA-8982-55C32F5B3D3F}">
      <dsp:nvSpPr>
        <dsp:cNvPr id="0" name=""/>
        <dsp:cNvSpPr/>
      </dsp:nvSpPr>
      <dsp:spPr>
        <a:xfrm>
          <a:off x="3236066" y="3477274"/>
          <a:ext cx="3032481" cy="264215"/>
        </a:xfrm>
        <a:custGeom>
          <a:avLst/>
          <a:gdLst/>
          <a:ahLst/>
          <a:cxnLst/>
          <a:rect l="0" t="0" r="0" b="0"/>
          <a:pathLst>
            <a:path>
              <a:moveTo>
                <a:pt x="3032481" y="0"/>
              </a:moveTo>
              <a:lnTo>
                <a:pt x="3032481" y="180055"/>
              </a:lnTo>
              <a:lnTo>
                <a:pt x="0" y="180055"/>
              </a:lnTo>
              <a:lnTo>
                <a:pt x="0" y="2642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88F9AB-DA55-49FD-A688-ECB22E1B59B2}">
      <dsp:nvSpPr>
        <dsp:cNvPr id="0" name=""/>
        <dsp:cNvSpPr/>
      </dsp:nvSpPr>
      <dsp:spPr>
        <a:xfrm>
          <a:off x="4995601" y="1434505"/>
          <a:ext cx="2545892" cy="204276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C3B4A6-D068-4A9B-8484-D54744A4FA0A}">
      <dsp:nvSpPr>
        <dsp:cNvPr id="0" name=""/>
        <dsp:cNvSpPr/>
      </dsp:nvSpPr>
      <dsp:spPr>
        <a:xfrm>
          <a:off x="5096543" y="1530400"/>
          <a:ext cx="2545892" cy="204276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err="1">
              <a:latin typeface="Times New Roman" panose="02020603050405020304" pitchFamily="18" charset="0"/>
              <a:cs typeface="Times New Roman" panose="02020603050405020304" pitchFamily="18" charset="0"/>
            </a:rPr>
            <a:t>Taebaek</a:t>
          </a:r>
          <a:br>
            <a:rPr lang="en-US" sz="3200" b="1" kern="1200">
              <a:latin typeface="Times New Roman" panose="02020603050405020304" pitchFamily="18" charset="0"/>
              <a:cs typeface="Times New Roman" panose="02020603050405020304" pitchFamily="18" charset="0"/>
            </a:rPr>
          </a:br>
          <a:r>
            <a:rPr lang="en-US" sz="3200" b="1" kern="1200">
              <a:latin typeface="Times New Roman" panose="02020603050405020304" pitchFamily="18" charset="0"/>
              <a:cs typeface="Times New Roman" panose="02020603050405020304" pitchFamily="18" charset="0"/>
            </a:rPr>
            <a:t>(</a:t>
          </a:r>
          <a:r>
            <a:rPr lang="en-US" sz="3200" b="1" kern="1200" err="1">
              <a:latin typeface="Times New Roman" panose="02020603050405020304" pitchFamily="18" charset="0"/>
              <a:cs typeface="Times New Roman" panose="02020603050405020304" pitchFamily="18" charset="0"/>
            </a:rPr>
            <a:t>hợp</a:t>
          </a:r>
          <a:r>
            <a:rPr lang="en-US" sz="3200" b="1" kern="1200">
              <a:latin typeface="Times New Roman" panose="02020603050405020304" pitchFamily="18" charset="0"/>
              <a:cs typeface="Times New Roman" panose="02020603050405020304" pitchFamily="18" charset="0"/>
            </a:rPr>
            <a:t> </a:t>
          </a:r>
          <a:r>
            <a:rPr lang="en-US" sz="3200" b="1" kern="1200" err="1">
              <a:latin typeface="Times New Roman" panose="02020603050405020304" pitchFamily="18" charset="0"/>
              <a:cs typeface="Times New Roman" panose="02020603050405020304" pitchFamily="18" charset="0"/>
            </a:rPr>
            <a:t>loạt</a:t>
          </a:r>
          <a:r>
            <a:rPr lang="en-US" sz="3200" b="1" kern="1200">
              <a:latin typeface="Times New Roman" panose="02020603050405020304" pitchFamily="18" charset="0"/>
              <a:cs typeface="Times New Roman" panose="02020603050405020304" pitchFamily="18" charset="0"/>
            </a:rPr>
            <a:t> Joseon)</a:t>
          </a:r>
        </a:p>
      </dsp:txBody>
      <dsp:txXfrm>
        <a:off x="5156374" y="1590231"/>
        <a:ext cx="2426230" cy="1923106"/>
      </dsp:txXfrm>
    </dsp:sp>
    <dsp:sp modelId="{C4EE630F-E208-4694-9094-8F75F538236A}">
      <dsp:nvSpPr>
        <dsp:cNvPr id="0" name=""/>
        <dsp:cNvSpPr/>
      </dsp:nvSpPr>
      <dsp:spPr>
        <a:xfrm>
          <a:off x="2604805" y="3741490"/>
          <a:ext cx="1262521" cy="66954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AEEF5-1921-45A5-8626-F36EE42D587C}">
      <dsp:nvSpPr>
        <dsp:cNvPr id="0" name=""/>
        <dsp:cNvSpPr/>
      </dsp:nvSpPr>
      <dsp:spPr>
        <a:xfrm>
          <a:off x="2705747" y="3837385"/>
          <a:ext cx="1262521" cy="66954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b="1" kern="1200" err="1">
              <a:latin typeface="Times New Roman" panose="02020603050405020304" pitchFamily="18" charset="0"/>
              <a:cs typeface="Times New Roman" panose="02020603050405020304" pitchFamily="18" charset="0"/>
            </a:rPr>
            <a:t>Jikdong</a:t>
          </a:r>
          <a:endParaRPr lang="en-US" sz="1400" b="1" kern="1200">
            <a:latin typeface="Times New Roman" panose="02020603050405020304" pitchFamily="18" charset="0"/>
            <a:cs typeface="Times New Roman" panose="02020603050405020304" pitchFamily="18" charset="0"/>
          </a:endParaRPr>
        </a:p>
      </dsp:txBody>
      <dsp:txXfrm>
        <a:off x="2725357" y="3856995"/>
        <a:ext cx="1223301" cy="630328"/>
      </dsp:txXfrm>
    </dsp:sp>
    <dsp:sp modelId="{F0738647-4AFD-4B4B-A096-EABA9A2A56F7}">
      <dsp:nvSpPr>
        <dsp:cNvPr id="0" name=""/>
        <dsp:cNvSpPr/>
      </dsp:nvSpPr>
      <dsp:spPr>
        <a:xfrm>
          <a:off x="5920"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0F441A-7AB7-476E-AA2E-EF07FEB130AE}">
      <dsp:nvSpPr>
        <dsp:cNvPr id="0" name=""/>
        <dsp:cNvSpPr/>
      </dsp:nvSpPr>
      <dsp:spPr>
        <a:xfrm>
          <a:off x="106862"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Jangsan</a:t>
          </a:r>
          <a:endParaRPr lang="en-US" sz="1400" kern="1200">
            <a:latin typeface="Times New Roman" panose="02020603050405020304" pitchFamily="18" charset="0"/>
            <a:cs typeface="Times New Roman" panose="02020603050405020304" pitchFamily="18" charset="0"/>
          </a:endParaRPr>
        </a:p>
      </dsp:txBody>
      <dsp:txXfrm>
        <a:off x="123758" y="4788045"/>
        <a:ext cx="874686" cy="543091"/>
      </dsp:txXfrm>
    </dsp:sp>
    <dsp:sp modelId="{DE02039F-3253-4F61-BADF-A77BF94325EB}">
      <dsp:nvSpPr>
        <dsp:cNvPr id="0" name=""/>
        <dsp:cNvSpPr/>
      </dsp:nvSpPr>
      <dsp:spPr>
        <a:xfrm>
          <a:off x="1116282"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899B1-8FF8-43A7-AB58-C0DA0082C5EB}">
      <dsp:nvSpPr>
        <dsp:cNvPr id="0" name=""/>
        <dsp:cNvSpPr/>
      </dsp:nvSpPr>
      <dsp:spPr>
        <a:xfrm>
          <a:off x="1217224"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Myeonsan</a:t>
          </a:r>
          <a:endParaRPr lang="en-US" sz="1400" kern="1200">
            <a:latin typeface="Times New Roman" panose="02020603050405020304" pitchFamily="18" charset="0"/>
            <a:cs typeface="Times New Roman" panose="02020603050405020304" pitchFamily="18" charset="0"/>
          </a:endParaRPr>
        </a:p>
      </dsp:txBody>
      <dsp:txXfrm>
        <a:off x="1234120" y="4788045"/>
        <a:ext cx="874686" cy="543091"/>
      </dsp:txXfrm>
    </dsp:sp>
    <dsp:sp modelId="{6BD388D3-9532-4E97-A942-60C4EAD14D46}">
      <dsp:nvSpPr>
        <dsp:cNvPr id="0" name=""/>
        <dsp:cNvSpPr/>
      </dsp:nvSpPr>
      <dsp:spPr>
        <a:xfrm>
          <a:off x="2226645"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E309D4-EFD2-4DDA-8A35-03129B4B755D}">
      <dsp:nvSpPr>
        <dsp:cNvPr id="0" name=""/>
        <dsp:cNvSpPr/>
      </dsp:nvSpPr>
      <dsp:spPr>
        <a:xfrm>
          <a:off x="2327587"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Myobong</a:t>
          </a:r>
          <a:endParaRPr lang="en-US" sz="1400" kern="1200">
            <a:latin typeface="Times New Roman" panose="02020603050405020304" pitchFamily="18" charset="0"/>
            <a:cs typeface="Times New Roman" panose="02020603050405020304" pitchFamily="18" charset="0"/>
          </a:endParaRPr>
        </a:p>
      </dsp:txBody>
      <dsp:txXfrm>
        <a:off x="2344483" y="4788045"/>
        <a:ext cx="874686" cy="543091"/>
      </dsp:txXfrm>
    </dsp:sp>
    <dsp:sp modelId="{EFB40B3D-AAAC-46CF-A255-0455C23A2D38}">
      <dsp:nvSpPr>
        <dsp:cNvPr id="0" name=""/>
        <dsp:cNvSpPr/>
      </dsp:nvSpPr>
      <dsp:spPr>
        <a:xfrm>
          <a:off x="3337008"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E74606-5C73-41FD-9FFE-225BBAA58A36}">
      <dsp:nvSpPr>
        <dsp:cNvPr id="0" name=""/>
        <dsp:cNvSpPr/>
      </dsp:nvSpPr>
      <dsp:spPr>
        <a:xfrm>
          <a:off x="3437950"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Daegi</a:t>
          </a:r>
          <a:endParaRPr lang="en-US" sz="1400" kern="1200">
            <a:latin typeface="Times New Roman" panose="02020603050405020304" pitchFamily="18" charset="0"/>
            <a:cs typeface="Times New Roman" panose="02020603050405020304" pitchFamily="18" charset="0"/>
          </a:endParaRPr>
        </a:p>
      </dsp:txBody>
      <dsp:txXfrm>
        <a:off x="3454846" y="4788045"/>
        <a:ext cx="874686" cy="543091"/>
      </dsp:txXfrm>
    </dsp:sp>
    <dsp:sp modelId="{5D338789-A400-46D8-A216-63BED4ADC94B}">
      <dsp:nvSpPr>
        <dsp:cNvPr id="0" name=""/>
        <dsp:cNvSpPr/>
      </dsp:nvSpPr>
      <dsp:spPr>
        <a:xfrm>
          <a:off x="4447370"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C69513-8885-4399-B659-427F852D1CFD}">
      <dsp:nvSpPr>
        <dsp:cNvPr id="0" name=""/>
        <dsp:cNvSpPr/>
      </dsp:nvSpPr>
      <dsp:spPr>
        <a:xfrm>
          <a:off x="4548312"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Sesong</a:t>
          </a:r>
          <a:endParaRPr lang="en-US" sz="1400" kern="1200">
            <a:latin typeface="Times New Roman" panose="02020603050405020304" pitchFamily="18" charset="0"/>
            <a:cs typeface="Times New Roman" panose="02020603050405020304" pitchFamily="18" charset="0"/>
          </a:endParaRPr>
        </a:p>
      </dsp:txBody>
      <dsp:txXfrm>
        <a:off x="4565208" y="4788045"/>
        <a:ext cx="874686" cy="543091"/>
      </dsp:txXfrm>
    </dsp:sp>
    <dsp:sp modelId="{72C5E557-6A63-4D7B-9A7A-1561C49ABF2D}">
      <dsp:nvSpPr>
        <dsp:cNvPr id="0" name=""/>
        <dsp:cNvSpPr/>
      </dsp:nvSpPr>
      <dsp:spPr>
        <a:xfrm>
          <a:off x="5557733"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A8D9C-B1D4-49B1-AFF3-24A80BD7F357}">
      <dsp:nvSpPr>
        <dsp:cNvPr id="0" name=""/>
        <dsp:cNvSpPr/>
      </dsp:nvSpPr>
      <dsp:spPr>
        <a:xfrm>
          <a:off x="5658675"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Hwajeol</a:t>
          </a:r>
          <a:endParaRPr lang="en-US" sz="1400" kern="1200">
            <a:latin typeface="Times New Roman" panose="02020603050405020304" pitchFamily="18" charset="0"/>
            <a:cs typeface="Times New Roman" panose="02020603050405020304" pitchFamily="18" charset="0"/>
          </a:endParaRPr>
        </a:p>
      </dsp:txBody>
      <dsp:txXfrm>
        <a:off x="5675571" y="4788045"/>
        <a:ext cx="874686" cy="543091"/>
      </dsp:txXfrm>
    </dsp:sp>
    <dsp:sp modelId="{3504CE0C-2271-403A-BCC7-0B9627B28852}">
      <dsp:nvSpPr>
        <dsp:cNvPr id="0" name=""/>
        <dsp:cNvSpPr/>
      </dsp:nvSpPr>
      <dsp:spPr>
        <a:xfrm>
          <a:off x="8753830" y="3741490"/>
          <a:ext cx="1178460" cy="66545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343E3-D1C0-46EA-B9FB-F6BAC65EBBB2}">
      <dsp:nvSpPr>
        <dsp:cNvPr id="0" name=""/>
        <dsp:cNvSpPr/>
      </dsp:nvSpPr>
      <dsp:spPr>
        <a:xfrm>
          <a:off x="8854772" y="3837385"/>
          <a:ext cx="1178460" cy="66545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b="1" kern="1200" err="1">
              <a:latin typeface="Times New Roman" panose="02020603050405020304" pitchFamily="18" charset="0"/>
              <a:cs typeface="Times New Roman" panose="02020603050405020304" pitchFamily="18" charset="0"/>
            </a:rPr>
            <a:t>Sangdong</a:t>
          </a:r>
          <a:endParaRPr lang="en-US" sz="1400" b="1" kern="1200">
            <a:latin typeface="Times New Roman" panose="02020603050405020304" pitchFamily="18" charset="0"/>
            <a:cs typeface="Times New Roman" panose="02020603050405020304" pitchFamily="18" charset="0"/>
          </a:endParaRPr>
        </a:p>
      </dsp:txBody>
      <dsp:txXfrm>
        <a:off x="8874263" y="3856876"/>
        <a:ext cx="1139478" cy="626476"/>
      </dsp:txXfrm>
    </dsp:sp>
    <dsp:sp modelId="{385FB620-9090-453D-A0C9-34850B2082EC}">
      <dsp:nvSpPr>
        <dsp:cNvPr id="0" name=""/>
        <dsp:cNvSpPr/>
      </dsp:nvSpPr>
      <dsp:spPr>
        <a:xfrm>
          <a:off x="6668095"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D8759-E439-47CB-B955-654DBE3DAEC9}">
      <dsp:nvSpPr>
        <dsp:cNvPr id="0" name=""/>
        <dsp:cNvSpPr/>
      </dsp:nvSpPr>
      <dsp:spPr>
        <a:xfrm>
          <a:off x="6769037"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Dongjeom</a:t>
          </a:r>
          <a:endParaRPr lang="en-US" sz="1400" kern="1200">
            <a:latin typeface="Times New Roman" panose="02020603050405020304" pitchFamily="18" charset="0"/>
            <a:cs typeface="Times New Roman" panose="02020603050405020304" pitchFamily="18" charset="0"/>
          </a:endParaRPr>
        </a:p>
      </dsp:txBody>
      <dsp:txXfrm>
        <a:off x="6785933" y="4783955"/>
        <a:ext cx="874686" cy="543091"/>
      </dsp:txXfrm>
    </dsp:sp>
    <dsp:sp modelId="{8701282F-FE21-429E-A2EA-34F13961922D}">
      <dsp:nvSpPr>
        <dsp:cNvPr id="0" name=""/>
        <dsp:cNvSpPr/>
      </dsp:nvSpPr>
      <dsp:spPr>
        <a:xfrm>
          <a:off x="7778458"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3683F-14A3-4D1F-AEAD-DF2C08A47C29}">
      <dsp:nvSpPr>
        <dsp:cNvPr id="0" name=""/>
        <dsp:cNvSpPr/>
      </dsp:nvSpPr>
      <dsp:spPr>
        <a:xfrm>
          <a:off x="7879400"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Dumugol</a:t>
          </a:r>
          <a:endParaRPr lang="en-US" sz="1400" kern="1200">
            <a:latin typeface="Times New Roman" panose="02020603050405020304" pitchFamily="18" charset="0"/>
            <a:cs typeface="Times New Roman" panose="02020603050405020304" pitchFamily="18" charset="0"/>
          </a:endParaRPr>
        </a:p>
      </dsp:txBody>
      <dsp:txXfrm>
        <a:off x="7896296" y="4783955"/>
        <a:ext cx="874686" cy="543091"/>
      </dsp:txXfrm>
    </dsp:sp>
    <dsp:sp modelId="{49EE66CB-607C-4460-8AFE-464706A52AB3}">
      <dsp:nvSpPr>
        <dsp:cNvPr id="0" name=""/>
        <dsp:cNvSpPr/>
      </dsp:nvSpPr>
      <dsp:spPr>
        <a:xfrm>
          <a:off x="8888820"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E258C-1C44-4458-8F82-FE04DC19B2FC}">
      <dsp:nvSpPr>
        <dsp:cNvPr id="0" name=""/>
        <dsp:cNvSpPr/>
      </dsp:nvSpPr>
      <dsp:spPr>
        <a:xfrm>
          <a:off x="8989763"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Makgol</a:t>
          </a:r>
          <a:endParaRPr lang="en-US" sz="1400" kern="1200">
            <a:latin typeface="Times New Roman" panose="02020603050405020304" pitchFamily="18" charset="0"/>
            <a:cs typeface="Times New Roman" panose="02020603050405020304" pitchFamily="18" charset="0"/>
          </a:endParaRPr>
        </a:p>
      </dsp:txBody>
      <dsp:txXfrm>
        <a:off x="9006659" y="4783955"/>
        <a:ext cx="874686" cy="543091"/>
      </dsp:txXfrm>
    </dsp:sp>
    <dsp:sp modelId="{27E6D686-C81A-46D9-8EDC-313CE96A0AF2}">
      <dsp:nvSpPr>
        <dsp:cNvPr id="0" name=""/>
        <dsp:cNvSpPr/>
      </dsp:nvSpPr>
      <dsp:spPr>
        <a:xfrm>
          <a:off x="9999183"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80BF6-6DCF-45D4-8D42-E45F400D3513}">
      <dsp:nvSpPr>
        <dsp:cNvPr id="0" name=""/>
        <dsp:cNvSpPr/>
      </dsp:nvSpPr>
      <dsp:spPr>
        <a:xfrm>
          <a:off x="10100125"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Jigunsan</a:t>
          </a:r>
          <a:endParaRPr lang="en-US" sz="1400" kern="1200">
            <a:latin typeface="Times New Roman" panose="02020603050405020304" pitchFamily="18" charset="0"/>
            <a:cs typeface="Times New Roman" panose="02020603050405020304" pitchFamily="18" charset="0"/>
          </a:endParaRPr>
        </a:p>
      </dsp:txBody>
      <dsp:txXfrm>
        <a:off x="10117021" y="4783955"/>
        <a:ext cx="874686" cy="543091"/>
      </dsp:txXfrm>
    </dsp:sp>
    <dsp:sp modelId="{21643873-3A88-4E44-9366-CA754458BB54}">
      <dsp:nvSpPr>
        <dsp:cNvPr id="0" name=""/>
        <dsp:cNvSpPr/>
      </dsp:nvSpPr>
      <dsp:spPr>
        <a:xfrm>
          <a:off x="11109546"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AA996-C2DE-4B5B-9836-C21EB888A2DC}">
      <dsp:nvSpPr>
        <dsp:cNvPr id="0" name=""/>
        <dsp:cNvSpPr/>
      </dsp:nvSpPr>
      <dsp:spPr>
        <a:xfrm>
          <a:off x="11210488"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Duwibong</a:t>
          </a:r>
          <a:endParaRPr lang="en-US" sz="1400" kern="1200">
            <a:latin typeface="Times New Roman" panose="02020603050405020304" pitchFamily="18" charset="0"/>
            <a:cs typeface="Times New Roman" panose="02020603050405020304" pitchFamily="18" charset="0"/>
          </a:endParaRPr>
        </a:p>
      </dsp:txBody>
      <dsp:txXfrm>
        <a:off x="11227384" y="4783955"/>
        <a:ext cx="874686" cy="5430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611D7-5B92-45C2-916E-6AF15379FCB2}">
      <dsp:nvSpPr>
        <dsp:cNvPr id="0" name=""/>
        <dsp:cNvSpPr/>
      </dsp:nvSpPr>
      <dsp:spPr>
        <a:xfrm rot="5400000">
          <a:off x="-228114" y="231567"/>
          <a:ext cx="1520762" cy="106453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err="1">
              <a:latin typeface="Times New Roman" panose="02020603050405020304" pitchFamily="18" charset="0"/>
              <a:cs typeface="Times New Roman" panose="02020603050405020304" pitchFamily="18" charset="0"/>
            </a:rPr>
            <a:t>Thành</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phần</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cơ</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bản</a:t>
          </a:r>
          <a:endParaRPr lang="en-US" sz="1500" b="1" kern="1200">
            <a:latin typeface="Times New Roman" panose="02020603050405020304" pitchFamily="18" charset="0"/>
            <a:cs typeface="Times New Roman" panose="02020603050405020304" pitchFamily="18" charset="0"/>
          </a:endParaRPr>
        </a:p>
      </dsp:txBody>
      <dsp:txXfrm rot="-5400000">
        <a:off x="1" y="535720"/>
        <a:ext cx="1064533" cy="456229"/>
      </dsp:txXfrm>
    </dsp:sp>
    <dsp:sp modelId="{0EF92173-6DB6-45A1-8509-297E1A90E31B}">
      <dsp:nvSpPr>
        <dsp:cNvPr id="0" name=""/>
        <dsp:cNvSpPr/>
      </dsp:nvSpPr>
      <dsp:spPr>
        <a:xfrm rot="5400000">
          <a:off x="4418688" y="-3350701"/>
          <a:ext cx="988495" cy="769680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Dày</a:t>
          </a:r>
          <a:r>
            <a:rPr lang="en-US" sz="20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khoảng</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45m</a:t>
          </a:r>
          <a:r>
            <a:rPr lang="en-US" sz="1900" kern="1200">
              <a:latin typeface="Times New Roman" panose="02020603050405020304" pitchFamily="18" charset="0"/>
              <a:cs typeface="Times New Roman" panose="02020603050405020304" pitchFamily="18" charset="0"/>
            </a:rPr>
            <a:t>.</a:t>
          </a:r>
        </a:p>
        <a:p>
          <a:pPr marL="171450" lvl="1" indent="-171450" algn="l" defTabSz="844550">
            <a:lnSpc>
              <a:spcPct val="90000"/>
            </a:lnSpc>
            <a:spcBef>
              <a:spcPct val="0"/>
            </a:spcBef>
            <a:spcAft>
              <a:spcPct val="15000"/>
            </a:spcAft>
            <a:buChar char="•"/>
          </a:pPr>
          <a:r>
            <a:rPr lang="en-US" sz="1900" kern="1200">
              <a:latin typeface="Times New Roman" panose="02020603050405020304" pitchFamily="18" charset="0"/>
              <a:cs typeface="Times New Roman" panose="02020603050405020304" pitchFamily="18" charset="0"/>
            </a:rPr>
            <a:t>Bao </a:t>
          </a:r>
          <a:r>
            <a:rPr lang="en-US" sz="1900" kern="1200" err="1">
              <a:latin typeface="Times New Roman" panose="02020603050405020304" pitchFamily="18" charset="0"/>
              <a:cs typeface="Times New Roman" panose="02020603050405020304" pitchFamily="18" charset="0"/>
            </a:rPr>
            <a:t>gồm</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phần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đolomit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màu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xám</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đen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đôi</a:t>
          </a:r>
          <a:r>
            <a:rPr lang="en-US" sz="1900" kern="1200">
              <a:latin typeface="Times New Roman" panose="02020603050405020304" pitchFamily="18" charset="0"/>
              <a:cs typeface="Times New Roman" panose="02020603050405020304" pitchFamily="18" charset="0"/>
            </a:rPr>
            <a:t> khi xen </a:t>
          </a:r>
          <a:r>
            <a:rPr lang="en-US" sz="1900" kern="1200" err="1">
              <a:latin typeface="Times New Roman" panose="02020603050405020304" pitchFamily="18" charset="0"/>
              <a:cs typeface="Times New Roman" panose="02020603050405020304" pitchFamily="18" charset="0"/>
            </a:rPr>
            <a:t>kẽ</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với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tụ</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sinh</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học</a:t>
          </a:r>
          <a:r>
            <a:rPr lang="en-US" sz="1900" kern="1200">
              <a:latin typeface="Times New Roman" panose="02020603050405020304" pitchFamily="18" charset="0"/>
              <a:cs typeface="Times New Roman" panose="02020603050405020304" pitchFamily="18" charset="0"/>
            </a:rPr>
            <a:t>.</a:t>
          </a:r>
        </a:p>
      </dsp:txBody>
      <dsp:txXfrm rot="-5400000">
        <a:off x="1064534" y="51707"/>
        <a:ext cx="7648550" cy="891987"/>
      </dsp:txXfrm>
    </dsp:sp>
    <dsp:sp modelId="{A354983E-918A-40B6-8D66-5D4C0D644E80}">
      <dsp:nvSpPr>
        <dsp:cNvPr id="0" name=""/>
        <dsp:cNvSpPr/>
      </dsp:nvSpPr>
      <dsp:spPr>
        <a:xfrm rot="5400000">
          <a:off x="-228114" y="1608349"/>
          <a:ext cx="1520762" cy="1064533"/>
        </a:xfrm>
        <a:prstGeom prst="chevron">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err="1">
              <a:latin typeface="Times New Roman" panose="02020603050405020304" pitchFamily="18" charset="0"/>
              <a:cs typeface="Times New Roman" panose="02020603050405020304" pitchFamily="18" charset="0"/>
            </a:rPr>
            <a:t>Thành</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phần</a:t>
          </a:r>
          <a:r>
            <a:rPr lang="en-US" sz="1500" b="1" kern="1200">
              <a:latin typeface="Times New Roman" panose="02020603050405020304" pitchFamily="18" charset="0"/>
              <a:cs typeface="Times New Roman" panose="02020603050405020304" pitchFamily="18" charset="0"/>
            </a:rPr>
            <a:t> 2</a:t>
          </a:r>
        </a:p>
      </dsp:txBody>
      <dsp:txXfrm rot="-5400000">
        <a:off x="1" y="1912502"/>
        <a:ext cx="1064533" cy="456229"/>
      </dsp:txXfrm>
    </dsp:sp>
    <dsp:sp modelId="{BF8CA514-81D3-476D-9049-90D3F87AB5DB}">
      <dsp:nvSpPr>
        <dsp:cNvPr id="0" name=""/>
        <dsp:cNvSpPr/>
      </dsp:nvSpPr>
      <dsp:spPr>
        <a:xfrm rot="5400000">
          <a:off x="4418688" y="-1973918"/>
          <a:ext cx="988495" cy="7696804"/>
        </a:xfrm>
        <a:prstGeom prst="round2Same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Dày</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khoảng</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80m</a:t>
          </a:r>
          <a:r>
            <a:rPr lang="en-US" sz="1900" kern="1200">
              <a:latin typeface="Times New Roman" panose="02020603050405020304" pitchFamily="18" charset="0"/>
              <a:cs typeface="Times New Roman" panose="02020603050405020304" pitchFamily="18" charset="0"/>
            </a:rPr>
            <a:t>.</a:t>
          </a:r>
        </a:p>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bị</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quấy</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đục</a:t>
          </a:r>
          <a:r>
            <a:rPr lang="en-US" sz="1900" kern="1200">
              <a:latin typeface="Times New Roman" panose="02020603050405020304" pitchFamily="18" charset="0"/>
              <a:cs typeface="Times New Roman" panose="02020603050405020304" pitchFamily="18" charset="0"/>
            </a:rPr>
            <a:t> do </a:t>
          </a:r>
          <a:r>
            <a:rPr lang="en-US" sz="1900" kern="1200" err="1">
              <a:latin typeface="Times New Roman" panose="02020603050405020304" pitchFamily="18" charset="0"/>
              <a:cs typeface="Times New Roman" panose="02020603050405020304" pitchFamily="18" charset="0"/>
            </a:rPr>
            <a:t>sinh</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vật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bùn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hạt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đến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nhiều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lớp</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bùn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dolomit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nhiều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lớp</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dolomit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màu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xám</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đen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cuội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và</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dăm</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đolomit</a:t>
          </a:r>
          <a:endParaRPr lang="en-US" sz="1900" kern="1200">
            <a:latin typeface="Times New Roman" panose="02020603050405020304" pitchFamily="18" charset="0"/>
            <a:cs typeface="Times New Roman" panose="02020603050405020304" pitchFamily="18" charset="0"/>
          </a:endParaRPr>
        </a:p>
      </dsp:txBody>
      <dsp:txXfrm rot="-5400000">
        <a:off x="1064534" y="1428490"/>
        <a:ext cx="7648550" cy="891987"/>
      </dsp:txXfrm>
    </dsp:sp>
    <dsp:sp modelId="{A439F5EF-E0C3-4CB8-B693-3DA4F305894E}">
      <dsp:nvSpPr>
        <dsp:cNvPr id="0" name=""/>
        <dsp:cNvSpPr/>
      </dsp:nvSpPr>
      <dsp:spPr>
        <a:xfrm rot="5400000">
          <a:off x="-228114" y="2985132"/>
          <a:ext cx="1520762" cy="1064533"/>
        </a:xfrm>
        <a:prstGeom prst="chevron">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err="1">
              <a:latin typeface="Times New Roman" panose="02020603050405020304" pitchFamily="18" charset="0"/>
              <a:cs typeface="Times New Roman" panose="02020603050405020304" pitchFamily="18" charset="0"/>
            </a:rPr>
            <a:t>Thành</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phần</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giữa</a:t>
          </a:r>
          <a:endParaRPr lang="en-US" sz="1500" b="1" kern="1200">
            <a:latin typeface="Times New Roman" panose="02020603050405020304" pitchFamily="18" charset="0"/>
            <a:cs typeface="Times New Roman" panose="02020603050405020304" pitchFamily="18" charset="0"/>
          </a:endParaRPr>
        </a:p>
      </dsp:txBody>
      <dsp:txXfrm rot="-5400000">
        <a:off x="1" y="3289285"/>
        <a:ext cx="1064533" cy="456229"/>
      </dsp:txXfrm>
    </dsp:sp>
    <dsp:sp modelId="{9CAEED01-F921-4C3F-9E55-6FF94AA26E46}">
      <dsp:nvSpPr>
        <dsp:cNvPr id="0" name=""/>
        <dsp:cNvSpPr/>
      </dsp:nvSpPr>
      <dsp:spPr>
        <a:xfrm rot="5400000">
          <a:off x="4418688" y="-597136"/>
          <a:ext cx="988495" cy="7696804"/>
        </a:xfrm>
        <a:prstGeom prst="round2Same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Dày</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khoảng</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85m</a:t>
          </a:r>
          <a:r>
            <a:rPr lang="en-US" sz="1900" kern="1200">
              <a:latin typeface="Times New Roman" panose="02020603050405020304" pitchFamily="18" charset="0"/>
              <a:cs typeface="Times New Roman" panose="02020603050405020304" pitchFamily="18" charset="0"/>
            </a:rPr>
            <a:t>.</a:t>
          </a:r>
        </a:p>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Cuội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bị</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quấy</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đục</a:t>
          </a:r>
          <a:r>
            <a:rPr lang="en-US" sz="1900" kern="1200">
              <a:latin typeface="Times New Roman" panose="02020603050405020304" pitchFamily="18" charset="0"/>
              <a:cs typeface="Times New Roman" panose="02020603050405020304" pitchFamily="18" charset="0"/>
            </a:rPr>
            <a:t> do </a:t>
          </a:r>
          <a:r>
            <a:rPr lang="en-US" sz="1900" kern="1200" err="1">
              <a:latin typeface="Times New Roman" panose="02020603050405020304" pitchFamily="18" charset="0"/>
              <a:cs typeface="Times New Roman" panose="02020603050405020304" pitchFamily="18" charset="0"/>
            </a:rPr>
            <a:t>sinh</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vật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bùn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stromatolitic</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bùn</a:t>
          </a:r>
          <a:r>
            <a:rPr lang="en-US" sz="1900" kern="1200">
              <a:latin typeface="Times New Roman" panose="02020603050405020304" pitchFamily="18" charset="0"/>
              <a:cs typeface="Times New Roman" panose="02020603050405020304" pitchFamily="18" charset="0"/>
            </a:rPr>
            <a:t> dolomitic </a:t>
          </a:r>
          <a:r>
            <a:rPr lang="en-US" sz="1900" kern="1200" err="1">
              <a:latin typeface="Times New Roman" panose="02020603050405020304" pitchFamily="18" charset="0"/>
              <a:cs typeface="Times New Roman" panose="02020603050405020304" pitchFamily="18" charset="0"/>
            </a:rPr>
            <a:t>nhiều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lớp</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mịn</a:t>
          </a:r>
          <a:r>
            <a:rPr lang="en-US" sz="1900" kern="1200">
              <a:latin typeface="Times New Roman" panose="02020603050405020304" pitchFamily="18" charset="0"/>
              <a:cs typeface="Times New Roman" panose="02020603050405020304" pitchFamily="18" charset="0"/>
            </a:rPr>
            <a:t>.</a:t>
          </a:r>
        </a:p>
      </dsp:txBody>
      <dsp:txXfrm rot="-5400000">
        <a:off x="1064534" y="2805272"/>
        <a:ext cx="7648550" cy="891987"/>
      </dsp:txXfrm>
    </dsp:sp>
    <dsp:sp modelId="{5B644367-4C71-494B-B2C7-C822F0B18B89}">
      <dsp:nvSpPr>
        <dsp:cNvPr id="0" name=""/>
        <dsp:cNvSpPr/>
      </dsp:nvSpPr>
      <dsp:spPr>
        <a:xfrm rot="5400000">
          <a:off x="-228114" y="4361914"/>
          <a:ext cx="1520762" cy="1064533"/>
        </a:xfrm>
        <a:prstGeom prst="chevron">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err="1">
              <a:latin typeface="Times New Roman" panose="02020603050405020304" pitchFamily="18" charset="0"/>
              <a:cs typeface="Times New Roman" panose="02020603050405020304" pitchFamily="18" charset="0"/>
            </a:rPr>
            <a:t>Thành</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phần</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trên</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cùng</a:t>
          </a:r>
          <a:endParaRPr lang="en-US" sz="1500" b="1" kern="1200">
            <a:latin typeface="Times New Roman" panose="02020603050405020304" pitchFamily="18" charset="0"/>
            <a:cs typeface="Times New Roman" panose="02020603050405020304" pitchFamily="18" charset="0"/>
          </a:endParaRPr>
        </a:p>
      </dsp:txBody>
      <dsp:txXfrm rot="-5400000">
        <a:off x="1" y="4666067"/>
        <a:ext cx="1064533" cy="456229"/>
      </dsp:txXfrm>
    </dsp:sp>
    <dsp:sp modelId="{981BAE2E-539A-488F-888F-10D6A8B49137}">
      <dsp:nvSpPr>
        <dsp:cNvPr id="0" name=""/>
        <dsp:cNvSpPr/>
      </dsp:nvSpPr>
      <dsp:spPr>
        <a:xfrm rot="5400000">
          <a:off x="4418688" y="779646"/>
          <a:ext cx="988495" cy="7696804"/>
        </a:xfrm>
        <a:prstGeom prst="round2Same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Dày</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khoảng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60m</a:t>
          </a:r>
          <a:r>
            <a:rPr lang="en-US" sz="2000" kern="1200">
              <a:latin typeface="Times New Roman" panose="02020603050405020304" pitchFamily="18" charset="0"/>
              <a:cs typeface="Times New Roman" panose="02020603050405020304" pitchFamily="18" charset="0"/>
            </a:rPr>
            <a:t>.</a:t>
          </a:r>
        </a:p>
        <a:p>
          <a:pPr marL="228600" lvl="1" indent="-228600" algn="l" defTabSz="889000">
            <a:lnSpc>
              <a:spcPct val="90000"/>
            </a:lnSpc>
            <a:spcBef>
              <a:spcPct val="0"/>
            </a:spcBef>
            <a:spcAft>
              <a:spcPct val="15000"/>
            </a:spcAft>
            <a:buChar char="•"/>
          </a:pPr>
          <a:r>
            <a:rPr lang="en-US" sz="2000" kern="1200">
              <a:latin typeface="Times New Roman" panose="02020603050405020304" pitchFamily="18" charset="0"/>
              <a:cs typeface="Times New Roman" panose="02020603050405020304" pitchFamily="18" charset="0"/>
            </a:rPr>
            <a:t>Bao </a:t>
          </a:r>
          <a:r>
            <a:rPr lang="en-US" sz="2000" kern="1200" err="1">
              <a:latin typeface="Times New Roman" panose="02020603050405020304" pitchFamily="18" charset="0"/>
              <a:cs typeface="Times New Roman" panose="02020603050405020304" pitchFamily="18" charset="0"/>
            </a:rPr>
            <a:t>gồm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tảng</a:t>
          </a:r>
          <a:r>
            <a:rPr lang="en-US" sz="2000" kern="1200">
              <a:latin typeface="Times New Roman" panose="02020603050405020304" pitchFamily="18" charset="0"/>
              <a:cs typeface="Times New Roman" panose="02020603050405020304" pitchFamily="18" charset="0"/>
            </a:rPr>
            <a:t> / </a:t>
          </a:r>
          <a:r>
            <a:rPr lang="en-US" sz="2000" kern="1200" err="1">
              <a:latin typeface="Times New Roman" panose="02020603050405020304" pitchFamily="18" charset="0"/>
              <a:cs typeface="Times New Roman" panose="02020603050405020304" pitchFamily="18" charset="0"/>
            </a:rPr>
            <a:t>cuội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kết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chứa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xác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sinh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vật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bùn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vôi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stromatolitic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đolomit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nhiều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lớp</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và</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kết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tụ</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granit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đolomit</a:t>
          </a:r>
          <a:r>
            <a:rPr lang="en-US" sz="2000" kern="1200">
              <a:latin typeface="Times New Roman" panose="02020603050405020304" pitchFamily="18" charset="0"/>
              <a:cs typeface="Times New Roman" panose="02020603050405020304" pitchFamily="18" charset="0"/>
            </a:rPr>
            <a:t>.</a:t>
          </a:r>
        </a:p>
      </dsp:txBody>
      <dsp:txXfrm rot="-5400000">
        <a:off x="1064534" y="4182054"/>
        <a:ext cx="7648550" cy="8919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41C89-6598-427E-B303-38C96759D9E2}">
      <dsp:nvSpPr>
        <dsp:cNvPr id="0" name=""/>
        <dsp:cNvSpPr/>
      </dsp:nvSpPr>
      <dsp:spPr>
        <a:xfrm>
          <a:off x="0" y="113010"/>
          <a:ext cx="3303948" cy="207731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800100">
            <a:lnSpc>
              <a:spcPct val="90000"/>
            </a:lnSpc>
            <a:spcBef>
              <a:spcPct val="0"/>
            </a:spcBef>
            <a:spcAft>
              <a:spcPct val="15000"/>
            </a:spcAft>
            <a:buChar char="•"/>
          </a:pPr>
          <a:r>
            <a:rPr lang="en-US" sz="1800" kern="1200">
              <a:latin typeface="Times New Roman" panose="02020603050405020304" pitchFamily="18" charset="0"/>
              <a:cs typeface="Times New Roman" panose="02020603050405020304" pitchFamily="18" charset="0"/>
            </a:rPr>
            <a:t>Qui </a:t>
          </a:r>
          <a:r>
            <a:rPr lang="en-US" sz="1800" kern="1200" err="1">
              <a:latin typeface="Times New Roman" panose="02020603050405020304" pitchFamily="18" charset="0"/>
              <a:cs typeface="Times New Roman" panose="02020603050405020304" pitchFamily="18" charset="0"/>
            </a:rPr>
            <a:t>đổi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theo</a:t>
          </a:r>
          <a:r>
            <a:rPr lang="en-US" sz="1800" kern="1200">
              <a:latin typeface="Times New Roman" panose="02020603050405020304" pitchFamily="18" charset="0"/>
              <a:cs typeface="Times New Roman" panose="02020603050405020304" pitchFamily="18" charset="0"/>
            </a:rPr>
            <a:t> thang </a:t>
          </a:r>
          <a:r>
            <a:rPr lang="en-US" sz="1800" kern="1200" err="1">
              <a:latin typeface="Times New Roman" panose="02020603050405020304" pitchFamily="18" charset="0"/>
              <a:cs typeface="Times New Roman" panose="02020603050405020304" pitchFamily="18" charset="0"/>
            </a:rPr>
            <a:t>đo</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quang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phổ</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mà</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chúng</a:t>
          </a:r>
          <a:r>
            <a:rPr lang="en-US" sz="1800" kern="1200">
              <a:latin typeface="Times New Roman" panose="02020603050405020304" pitchFamily="18" charset="0"/>
              <a:cs typeface="Times New Roman" panose="02020603050405020304" pitchFamily="18" charset="0"/>
            </a:rPr>
            <a:t> ta </a:t>
          </a:r>
          <a:r>
            <a:rPr lang="en-US" sz="1800" kern="1200" err="1">
              <a:latin typeface="Times New Roman" panose="02020603050405020304" pitchFamily="18" charset="0"/>
              <a:cs typeface="Times New Roman" panose="02020603050405020304" pitchFamily="18" charset="0"/>
            </a:rPr>
            <a:t>có</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thể</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nghiên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cứu</a:t>
          </a:r>
          <a:r>
            <a:rPr lang="en-US" sz="1800" kern="1200">
              <a:latin typeface="Times New Roman" panose="02020603050405020304" pitchFamily="18" charset="0"/>
              <a:cs typeface="Times New Roman" panose="02020603050405020304" pitchFamily="18" charset="0"/>
            </a:rPr>
            <a:t>.</a:t>
          </a:r>
        </a:p>
        <a:p>
          <a:pPr marL="171450" lvl="1" indent="-171450" algn="just" defTabSz="800100">
            <a:lnSpc>
              <a:spcPct val="90000"/>
            </a:lnSpc>
            <a:spcBef>
              <a:spcPct val="0"/>
            </a:spcBef>
            <a:spcAft>
              <a:spcPct val="15000"/>
            </a:spcAft>
            <a:buChar char="•"/>
          </a:pPr>
          <a:r>
            <a:rPr lang="en-US" sz="1800" kern="1200" err="1">
              <a:latin typeface="Times New Roman" panose="02020603050405020304" pitchFamily="18" charset="0"/>
              <a:cs typeface="Times New Roman" panose="02020603050405020304" pitchFamily="18" charset="0"/>
            </a:rPr>
            <a:t>Dễ</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dàng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hơn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trong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việc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phân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loại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các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đối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tượng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dựa</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vào</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độ</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hấp</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thụ</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quang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phổ</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khác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nhau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của</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chúng</a:t>
          </a:r>
          <a:r>
            <a:rPr lang="en-US" sz="1800" kern="1200">
              <a:latin typeface="Times New Roman" panose="02020603050405020304" pitchFamily="18" charset="0"/>
              <a:cs typeface="Times New Roman" panose="02020603050405020304" pitchFamily="18" charset="0"/>
            </a:rPr>
            <a:t>.</a:t>
          </a:r>
        </a:p>
      </dsp:txBody>
      <dsp:txXfrm>
        <a:off x="47805" y="160815"/>
        <a:ext cx="3208338" cy="1536568"/>
      </dsp:txXfrm>
    </dsp:sp>
    <dsp:sp modelId="{E86482C4-6CFE-4F78-8537-5D063593E330}">
      <dsp:nvSpPr>
        <dsp:cNvPr id="0" name=""/>
        <dsp:cNvSpPr/>
      </dsp:nvSpPr>
      <dsp:spPr>
        <a:xfrm>
          <a:off x="1897411" y="1663776"/>
          <a:ext cx="4181544" cy="4181544"/>
        </a:xfrm>
        <a:prstGeom prst="leftCircularArrow">
          <a:avLst>
            <a:gd name="adj1" fmla="val 2951"/>
            <a:gd name="adj2" fmla="val 361403"/>
            <a:gd name="adj3" fmla="val 1494783"/>
            <a:gd name="adj4" fmla="val 8382359"/>
            <a:gd name="adj5" fmla="val 34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B987BA-58EC-49A6-807C-FE2E2B2B6031}">
      <dsp:nvSpPr>
        <dsp:cNvPr id="0" name=""/>
        <dsp:cNvSpPr/>
      </dsp:nvSpPr>
      <dsp:spPr>
        <a:xfrm>
          <a:off x="383723" y="4295582"/>
          <a:ext cx="2936843" cy="116788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err="1">
              <a:latin typeface="Times New Roman" panose="02020603050405020304" pitchFamily="18" charset="0"/>
              <a:cs typeface="Times New Roman" panose="02020603050405020304" pitchFamily="18" charset="0"/>
            </a:rPr>
            <a:t>Chuyển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giá</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trị</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DN</a:t>
          </a:r>
          <a:r>
            <a:rPr lang="en-US" sz="1800" kern="1200">
              <a:latin typeface="Times New Roman" panose="02020603050405020304" pitchFamily="18" charset="0"/>
              <a:cs typeface="Times New Roman" panose="02020603050405020304" pitchFamily="18" charset="0"/>
            </a:rPr>
            <a:t> sang </a:t>
          </a:r>
          <a:r>
            <a:rPr lang="en-US" sz="1800" kern="1200" err="1">
              <a:latin typeface="Times New Roman" panose="02020603050405020304" pitchFamily="18" charset="0"/>
              <a:cs typeface="Times New Roman" panose="02020603050405020304" pitchFamily="18" charset="0"/>
            </a:rPr>
            <a:t>hệ</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số</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phản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xạ</a:t>
          </a:r>
          <a:endParaRPr lang="en-US" sz="1800" kern="1200">
            <a:latin typeface="Times New Roman" panose="02020603050405020304" pitchFamily="18" charset="0"/>
            <a:cs typeface="Times New Roman" panose="02020603050405020304" pitchFamily="18" charset="0"/>
          </a:endParaRPr>
        </a:p>
      </dsp:txBody>
      <dsp:txXfrm>
        <a:off x="417929" y="4329788"/>
        <a:ext cx="2868431" cy="1099473"/>
      </dsp:txXfrm>
    </dsp:sp>
    <dsp:sp modelId="{43D95D6B-B178-4267-BD39-505816CD35E8}">
      <dsp:nvSpPr>
        <dsp:cNvPr id="0" name=""/>
        <dsp:cNvSpPr/>
      </dsp:nvSpPr>
      <dsp:spPr>
        <a:xfrm>
          <a:off x="4260472" y="1522387"/>
          <a:ext cx="3303948" cy="272506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err="1">
              <a:latin typeface="Times New Roman" panose="02020603050405020304" pitchFamily="18" charset="0"/>
              <a:cs typeface="Times New Roman" panose="02020603050405020304" pitchFamily="18" charset="0"/>
            </a:rPr>
            <a:t>Loại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bỏ</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sử</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ảnh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hưởng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của</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tán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xạ</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khí</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quyển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khỏi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hình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ảnh</a:t>
          </a:r>
          <a:r>
            <a:rPr lang="en-US" sz="1800" kern="1200">
              <a:latin typeface="Times New Roman" panose="02020603050405020304" pitchFamily="18" charset="0"/>
              <a:cs typeface="Times New Roman" panose="02020603050405020304" pitchFamily="18" charset="0"/>
            </a:rPr>
            <a:t>.</a:t>
          </a:r>
        </a:p>
      </dsp:txBody>
      <dsp:txXfrm>
        <a:off x="4323183" y="2169041"/>
        <a:ext cx="3178526" cy="2015701"/>
      </dsp:txXfrm>
    </dsp:sp>
    <dsp:sp modelId="{6CFD024C-6691-4C5A-B317-D4C9518D5A58}">
      <dsp:nvSpPr>
        <dsp:cNvPr id="0" name=""/>
        <dsp:cNvSpPr/>
      </dsp:nvSpPr>
      <dsp:spPr>
        <a:xfrm>
          <a:off x="6077491" y="-172944"/>
          <a:ext cx="4130448" cy="4130448"/>
        </a:xfrm>
        <a:prstGeom prst="circularArrow">
          <a:avLst>
            <a:gd name="adj1" fmla="val 2987"/>
            <a:gd name="adj2" fmla="val 366187"/>
            <a:gd name="adj3" fmla="val 19458302"/>
            <a:gd name="adj4" fmla="val 12575511"/>
            <a:gd name="adj5" fmla="val 3485"/>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0D6E9E-5CD5-4BA1-848B-D40A9693077E}">
      <dsp:nvSpPr>
        <dsp:cNvPr id="0" name=""/>
        <dsp:cNvSpPr/>
      </dsp:nvSpPr>
      <dsp:spPr>
        <a:xfrm>
          <a:off x="4994683" y="938444"/>
          <a:ext cx="2936843" cy="1167885"/>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err="1">
              <a:latin typeface="Times New Roman" panose="02020603050405020304" pitchFamily="18" charset="0"/>
              <a:cs typeface="Times New Roman" panose="02020603050405020304" pitchFamily="18" charset="0"/>
            </a:rPr>
            <a:t>Loại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bỏ</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hiệu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ứng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tán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xạ</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khí</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quyển</a:t>
          </a:r>
          <a:r>
            <a:rPr lang="en-US" sz="1800" kern="1200">
              <a:latin typeface="Times New Roman" panose="02020603050405020304" pitchFamily="18" charset="0"/>
              <a:cs typeface="Times New Roman" panose="02020603050405020304" pitchFamily="18" charset="0"/>
            </a:rPr>
            <a:t> (Dark </a:t>
          </a:r>
          <a:r>
            <a:rPr lang="en-US" sz="1800" kern="1200" err="1">
              <a:latin typeface="Times New Roman" panose="02020603050405020304" pitchFamily="18" charset="0"/>
              <a:cs typeface="Times New Roman" panose="02020603050405020304" pitchFamily="18" charset="0"/>
            </a:rPr>
            <a:t>Substract</a:t>
          </a:r>
          <a:r>
            <a:rPr lang="en-US" sz="1800" kern="1200">
              <a:latin typeface="Times New Roman" panose="02020603050405020304" pitchFamily="18" charset="0"/>
              <a:cs typeface="Times New Roman" panose="02020603050405020304" pitchFamily="18" charset="0"/>
            </a:rPr>
            <a:t>)</a:t>
          </a:r>
        </a:p>
      </dsp:txBody>
      <dsp:txXfrm>
        <a:off x="5028889" y="972650"/>
        <a:ext cx="2868431" cy="1099473"/>
      </dsp:txXfrm>
    </dsp:sp>
    <dsp:sp modelId="{090F01DF-F986-4607-B6D3-5C403BAB52FB}">
      <dsp:nvSpPr>
        <dsp:cNvPr id="0" name=""/>
        <dsp:cNvSpPr/>
      </dsp:nvSpPr>
      <dsp:spPr>
        <a:xfrm>
          <a:off x="8519100" y="1522387"/>
          <a:ext cx="3303948" cy="272506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800100">
            <a:lnSpc>
              <a:spcPct val="90000"/>
            </a:lnSpc>
            <a:spcBef>
              <a:spcPct val="0"/>
            </a:spcBef>
            <a:spcAft>
              <a:spcPct val="15000"/>
            </a:spcAft>
            <a:buChar char="•"/>
          </a:pPr>
          <a:r>
            <a:rPr lang="en-US" sz="1800" kern="1200" err="1">
              <a:latin typeface="Times New Roman" panose="02020603050405020304" pitchFamily="18" charset="0"/>
              <a:cs typeface="Times New Roman" panose="02020603050405020304" pitchFamily="18" charset="0"/>
            </a:rPr>
            <a:t>Phép</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biến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đổi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các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thành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phần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chính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và</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cân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bằng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lượng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nhiễu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trong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mỗi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kênh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ảnh</a:t>
          </a:r>
          <a:r>
            <a:rPr lang="en-US" sz="1800" kern="1200">
              <a:latin typeface="Times New Roman" panose="02020603050405020304" pitchFamily="18" charset="0"/>
              <a:cs typeface="Times New Roman" panose="02020603050405020304" pitchFamily="18" charset="0"/>
            </a:rPr>
            <a:t>.</a:t>
          </a:r>
        </a:p>
        <a:p>
          <a:pPr marL="171450" lvl="1" indent="-171450" algn="just" defTabSz="800100">
            <a:lnSpc>
              <a:spcPct val="90000"/>
            </a:lnSpc>
            <a:spcBef>
              <a:spcPct val="0"/>
            </a:spcBef>
            <a:spcAft>
              <a:spcPct val="15000"/>
            </a:spcAft>
            <a:buChar char="•"/>
          </a:pPr>
          <a:r>
            <a:rPr lang="en-US" sz="1800" kern="1200" err="1">
              <a:latin typeface="Times New Roman" panose="02020603050405020304" pitchFamily="18" charset="0"/>
              <a:cs typeface="Times New Roman" panose="02020603050405020304" pitchFamily="18" charset="0"/>
            </a:rPr>
            <a:t>Thuật</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toán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giữ</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lại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thông</a:t>
          </a:r>
          <a:r>
            <a:rPr lang="en-US" sz="1800" kern="1200">
              <a:latin typeface="Times New Roman" panose="02020603050405020304" pitchFamily="18" charset="0"/>
              <a:cs typeface="Times New Roman" panose="02020603050405020304" pitchFamily="18" charset="0"/>
            </a:rPr>
            <a:t> tin </a:t>
          </a:r>
          <a:r>
            <a:rPr lang="en-US" sz="1800" kern="1200" err="1">
              <a:latin typeface="Times New Roman" panose="02020603050405020304" pitchFamily="18" charset="0"/>
              <a:cs typeface="Times New Roman" panose="02020603050405020304" pitchFamily="18" charset="0"/>
            </a:rPr>
            <a:t>kênh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và</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loại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bỏ</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các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thành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phần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kênh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nhiễu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chủ</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yếu</a:t>
          </a:r>
          <a:endParaRPr lang="en-US" sz="1800" kern="1200">
            <a:latin typeface="Times New Roman" panose="02020603050405020304" pitchFamily="18" charset="0"/>
            <a:cs typeface="Times New Roman" panose="02020603050405020304" pitchFamily="18" charset="0"/>
          </a:endParaRPr>
        </a:p>
      </dsp:txBody>
      <dsp:txXfrm>
        <a:off x="8581811" y="1585098"/>
        <a:ext cx="3178526" cy="2015701"/>
      </dsp:txXfrm>
    </dsp:sp>
    <dsp:sp modelId="{4201C1C7-9F0E-4465-AF7C-D3044876E8E3}">
      <dsp:nvSpPr>
        <dsp:cNvPr id="0" name=""/>
        <dsp:cNvSpPr/>
      </dsp:nvSpPr>
      <dsp:spPr>
        <a:xfrm>
          <a:off x="9253311" y="3663510"/>
          <a:ext cx="2936843" cy="1167885"/>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err="1">
              <a:latin typeface="Times New Roman" panose="02020603050405020304" pitchFamily="18" charset="0"/>
              <a:cs typeface="Times New Roman" panose="02020603050405020304" pitchFamily="18" charset="0"/>
            </a:rPr>
            <a:t>Giảm</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độ</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nhiễu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bằng</a:t>
          </a:r>
          <a:r>
            <a:rPr lang="en-US" sz="1800" kern="1200">
              <a:latin typeface="Times New Roman" panose="02020603050405020304" pitchFamily="18" charset="0"/>
              <a:cs typeface="Times New Roman" panose="02020603050405020304" pitchFamily="18" charset="0"/>
            </a:rPr>
            <a:t> Minimum Noise Fraction (</a:t>
          </a:r>
          <a:r>
            <a:rPr lang="en-US" sz="1800" kern="1200" err="1">
              <a:latin typeface="Times New Roman" panose="02020603050405020304" pitchFamily="18" charset="0"/>
              <a:cs typeface="Times New Roman" panose="02020603050405020304" pitchFamily="18" charset="0"/>
            </a:rPr>
            <a:t>MNF</a:t>
          </a:r>
          <a:r>
            <a:rPr lang="en-US" sz="1800" kern="1200">
              <a:latin typeface="Times New Roman" panose="02020603050405020304" pitchFamily="18" charset="0"/>
              <a:cs typeface="Times New Roman" panose="02020603050405020304" pitchFamily="18" charset="0"/>
            </a:rPr>
            <a:t>)</a:t>
          </a:r>
        </a:p>
      </dsp:txBody>
      <dsp:txXfrm>
        <a:off x="9287517" y="3697716"/>
        <a:ext cx="2868431" cy="10994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C18DA-D1B1-42D2-B449-89088EC77855}">
      <dsp:nvSpPr>
        <dsp:cNvPr id="0" name=""/>
        <dsp:cNvSpPr/>
      </dsp:nvSpPr>
      <dsp:spPr>
        <a:xfrm>
          <a:off x="-5320932" y="-814928"/>
          <a:ext cx="6336417" cy="6336417"/>
        </a:xfrm>
        <a:prstGeom prst="blockArc">
          <a:avLst>
            <a:gd name="adj1" fmla="val 18900000"/>
            <a:gd name="adj2" fmla="val 2700000"/>
            <a:gd name="adj3" fmla="val 34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C3E6B-D5FC-478A-BC1F-EB3989E4F2C9}">
      <dsp:nvSpPr>
        <dsp:cNvPr id="0" name=""/>
        <dsp:cNvSpPr/>
      </dsp:nvSpPr>
      <dsp:spPr>
        <a:xfrm>
          <a:off x="653270" y="470656"/>
          <a:ext cx="7443952" cy="9413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167"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err="1">
              <a:latin typeface="Times New Roman" panose="02020603050405020304" pitchFamily="18" charset="0"/>
              <a:cs typeface="Times New Roman" panose="02020603050405020304" pitchFamily="18" charset="0"/>
            </a:rPr>
            <a:t>Đọc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ghi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tính</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toán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đại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số</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làm</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việc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với</a:t>
          </a:r>
          <a:r>
            <a:rPr lang="en-US" sz="2500" kern="1200">
              <a:latin typeface="Times New Roman" panose="02020603050405020304" pitchFamily="18" charset="0"/>
              <a:cs typeface="Times New Roman" panose="02020603050405020304" pitchFamily="18" charset="0"/>
            </a:rPr>
            <a:t> raster dung </a:t>
          </a:r>
          <a:r>
            <a:rPr lang="en-US" sz="2500" kern="1200" err="1">
              <a:latin typeface="Times New Roman" panose="02020603050405020304" pitchFamily="18" charset="0"/>
              <a:cs typeface="Times New Roman" panose="02020603050405020304" pitchFamily="18" charset="0"/>
            </a:rPr>
            <a:t>lượng</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lớn</a:t>
          </a:r>
          <a:endParaRPr lang="en-US" sz="2500" kern="1200">
            <a:latin typeface="Times New Roman" panose="02020603050405020304" pitchFamily="18" charset="0"/>
            <a:cs typeface="Times New Roman" panose="02020603050405020304" pitchFamily="18" charset="0"/>
          </a:endParaRPr>
        </a:p>
      </dsp:txBody>
      <dsp:txXfrm>
        <a:off x="653270" y="470656"/>
        <a:ext cx="7443952" cy="941312"/>
      </dsp:txXfrm>
    </dsp:sp>
    <dsp:sp modelId="{1F4F5D77-3DB8-4A14-BF6B-850B7FBBC60F}">
      <dsp:nvSpPr>
        <dsp:cNvPr id="0" name=""/>
        <dsp:cNvSpPr/>
      </dsp:nvSpPr>
      <dsp:spPr>
        <a:xfrm>
          <a:off x="64950" y="352992"/>
          <a:ext cx="1176640" cy="117664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E77539-C9D9-4465-B826-C68054EBB722}">
      <dsp:nvSpPr>
        <dsp:cNvPr id="0" name=""/>
        <dsp:cNvSpPr/>
      </dsp:nvSpPr>
      <dsp:spPr>
        <a:xfrm>
          <a:off x="995437" y="1882624"/>
          <a:ext cx="7101785" cy="9413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167"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err="1">
              <a:latin typeface="Times New Roman" panose="02020603050405020304" pitchFamily="18" charset="0"/>
              <a:cs typeface="Times New Roman" panose="02020603050405020304" pitchFamily="18" charset="0"/>
            </a:rPr>
            <a:t>Liên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kết</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với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dữ</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liệu</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không</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gian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quản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lý</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và</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thao</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tác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các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dữ</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liệu</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bản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đồ</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dưới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dạng</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vecto</a:t>
          </a:r>
          <a:r>
            <a:rPr lang="en-US" sz="2500" kern="1200">
              <a:latin typeface="Times New Roman" panose="02020603050405020304" pitchFamily="18" charset="0"/>
              <a:cs typeface="Times New Roman" panose="02020603050405020304" pitchFamily="18" charset="0"/>
            </a:rPr>
            <a:t>, raster</a:t>
          </a:r>
        </a:p>
      </dsp:txBody>
      <dsp:txXfrm>
        <a:off x="995437" y="1882624"/>
        <a:ext cx="7101785" cy="941312"/>
      </dsp:txXfrm>
    </dsp:sp>
    <dsp:sp modelId="{358B8BE0-028C-400E-B706-75243A5F1ADC}">
      <dsp:nvSpPr>
        <dsp:cNvPr id="0" name=""/>
        <dsp:cNvSpPr/>
      </dsp:nvSpPr>
      <dsp:spPr>
        <a:xfrm>
          <a:off x="407117" y="1764960"/>
          <a:ext cx="1176640" cy="11766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F0AF15-0A4C-46D8-95AF-E102A80B76FF}">
      <dsp:nvSpPr>
        <dsp:cNvPr id="0" name=""/>
        <dsp:cNvSpPr/>
      </dsp:nvSpPr>
      <dsp:spPr>
        <a:xfrm>
          <a:off x="653270" y="3294592"/>
          <a:ext cx="7443952" cy="9413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167"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err="1">
              <a:latin typeface="Times New Roman" panose="02020603050405020304" pitchFamily="18" charset="0"/>
              <a:cs typeface="Times New Roman" panose="02020603050405020304" pitchFamily="18" charset="0"/>
            </a:rPr>
            <a:t>Đào</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tạo</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mô</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hình</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hồi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quy</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phức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tạp</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và</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các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vấn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đề</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về</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phân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loại</a:t>
          </a:r>
          <a:endParaRPr lang="en-US" sz="2500" kern="1200">
            <a:latin typeface="Times New Roman" panose="02020603050405020304" pitchFamily="18" charset="0"/>
            <a:cs typeface="Times New Roman" panose="02020603050405020304" pitchFamily="18" charset="0"/>
          </a:endParaRPr>
        </a:p>
      </dsp:txBody>
      <dsp:txXfrm>
        <a:off x="653270" y="3294592"/>
        <a:ext cx="7443952" cy="941312"/>
      </dsp:txXfrm>
    </dsp:sp>
    <dsp:sp modelId="{BE32CD37-CDC2-4461-B79D-96A6FC855629}">
      <dsp:nvSpPr>
        <dsp:cNvPr id="0" name=""/>
        <dsp:cNvSpPr/>
      </dsp:nvSpPr>
      <dsp:spPr>
        <a:xfrm>
          <a:off x="64950" y="3176928"/>
          <a:ext cx="1176640" cy="117664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lang="en-US"/>
          </a:p>
        </p:txBody>
      </p:sp>
      <p:sp>
        <p:nvSpPr>
          <p:cNvPr id="3" name="Date Placeholder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vl1pPr>
          </a:lstStyle>
          <a:p>
            <a:fld id="{70D4E60B-C48D-45DC-9D5C-020C75435D33}" type="datetimeFigureOut">
              <a:rPr lang="en-US" smtClean="0"/>
              <a:t>11/27/2023</a:t>
            </a:fld>
            <a:endParaRPr lang="en-US"/>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108" tIns="46054" rIns="92108" bIns="46054"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vl1pPr>
          </a:lstStyle>
          <a:p>
            <a:endParaRPr lang="en-US"/>
          </a:p>
        </p:txBody>
      </p:sp>
      <p:sp>
        <p:nvSpPr>
          <p:cNvPr id="7" name="Slide Number Placeholder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vl1pPr>
          </a:lstStyle>
          <a:p>
            <a:fld id="{3F21B02D-D09A-468C-9F8C-25FE803AF738}" type="slidenum">
              <a:rPr lang="en-US" smtClean="0"/>
              <a:t>‹#›</a:t>
            </a:fld>
            <a:endParaRPr lang="en-US"/>
          </a:p>
        </p:txBody>
      </p:sp>
    </p:spTree>
    <p:extLst>
      <p:ext uri="{BB962C8B-B14F-4D97-AF65-F5344CB8AC3E}">
        <p14:creationId xmlns:p14="http://schemas.microsoft.com/office/powerpoint/2010/main" val="746181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21B02D-D09A-468C-9F8C-25FE803AF738}" type="slidenum">
              <a:rPr lang="en-US" smtClean="0"/>
              <a:t>1</a:t>
            </a:fld>
            <a:endParaRPr lang="en-US"/>
          </a:p>
        </p:txBody>
      </p:sp>
    </p:spTree>
    <p:extLst>
      <p:ext uri="{BB962C8B-B14F-4D97-AF65-F5344CB8AC3E}">
        <p14:creationId xmlns:p14="http://schemas.microsoft.com/office/powerpoint/2010/main" val="345048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Copyright Showeet.com</a:t>
            </a:r>
          </a:p>
        </p:txBody>
      </p:sp>
      <p:sp>
        <p:nvSpPr>
          <p:cNvPr id="4" name="Slide Number Placeholder 3"/>
          <p:cNvSpPr>
            <a:spLocks noGrp="1"/>
          </p:cNvSpPr>
          <p:nvPr>
            <p:ph type="sldNum" sz="quarter" idx="10"/>
          </p:nvPr>
        </p:nvSpPr>
        <p:spPr/>
        <p:txBody>
          <a:bodyPr/>
          <a:lstStyle/>
          <a:p>
            <a:pPr defTabSz="921029">
              <a:defRPr/>
            </a:pPr>
            <a:fld id="{2CA3AB2B-189A-4C92-A457-C6A3833631A7}" type="slidenum">
              <a:rPr lang="en-US">
                <a:solidFill>
                  <a:prstClr val="black"/>
                </a:solidFill>
                <a:latin typeface="Calibri"/>
              </a:rPr>
              <a:pPr defTabSz="921029">
                <a:defRPr/>
              </a:pPr>
              <a:t>2</a:t>
            </a:fld>
            <a:endParaRPr lang="en-US">
              <a:solidFill>
                <a:prstClr val="black"/>
              </a:solidFill>
              <a:latin typeface="Calibri"/>
            </a:endParaRPr>
          </a:p>
        </p:txBody>
      </p:sp>
    </p:spTree>
    <p:extLst>
      <p:ext uri="{BB962C8B-B14F-4D97-AF65-F5344CB8AC3E}">
        <p14:creationId xmlns:p14="http://schemas.microsoft.com/office/powerpoint/2010/main" val="167154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9F2B-D3D6-43A9-9C53-F4ED69908B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7B4F-5C53-4D9B-A158-0E44DDF11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B3E546-FAF0-4DA6-971C-C6AEB6831958}"/>
              </a:ext>
            </a:extLst>
          </p:cNvPr>
          <p:cNvSpPr>
            <a:spLocks noGrp="1"/>
          </p:cNvSpPr>
          <p:nvPr>
            <p:ph type="dt" sz="half" idx="10"/>
          </p:nvPr>
        </p:nvSpPr>
        <p:spPr/>
        <p:txBody>
          <a:bodyPr/>
          <a:lstStyle/>
          <a:p>
            <a:fld id="{089B146D-7997-4161-8212-A3B45B2FA9B8}" type="datetime1">
              <a:rPr lang="en-US" smtClean="0"/>
              <a:t>11/27/2023</a:t>
            </a:fld>
            <a:endParaRPr lang="en-US"/>
          </a:p>
        </p:txBody>
      </p:sp>
      <p:sp>
        <p:nvSpPr>
          <p:cNvPr id="5" name="Footer Placeholder 4">
            <a:extLst>
              <a:ext uri="{FF2B5EF4-FFF2-40B4-BE49-F238E27FC236}">
                <a16:creationId xmlns:a16="http://schemas.microsoft.com/office/drawing/2014/main" id="{444ECF4A-AC80-4887-BC77-2B7EB02EB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6ECC8-BE25-446F-B570-D0F44C731E69}"/>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0685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B6C3-574D-4C09-B4FB-18052AF4D7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3EFC45-4102-4811-B7EB-716223C12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9968C-3668-4CA0-9501-A0F10161FD18}"/>
              </a:ext>
            </a:extLst>
          </p:cNvPr>
          <p:cNvSpPr>
            <a:spLocks noGrp="1"/>
          </p:cNvSpPr>
          <p:nvPr>
            <p:ph type="dt" sz="half" idx="10"/>
          </p:nvPr>
        </p:nvSpPr>
        <p:spPr/>
        <p:txBody>
          <a:bodyPr/>
          <a:lstStyle/>
          <a:p>
            <a:fld id="{0FF2744C-7C1D-4832-A0E7-CE98FCF08ED3}" type="datetime1">
              <a:rPr lang="en-US" smtClean="0"/>
              <a:t>11/27/2023</a:t>
            </a:fld>
            <a:endParaRPr lang="en-US"/>
          </a:p>
        </p:txBody>
      </p:sp>
      <p:sp>
        <p:nvSpPr>
          <p:cNvPr id="5" name="Footer Placeholder 4">
            <a:extLst>
              <a:ext uri="{FF2B5EF4-FFF2-40B4-BE49-F238E27FC236}">
                <a16:creationId xmlns:a16="http://schemas.microsoft.com/office/drawing/2014/main" id="{55A18AF6-97EA-4578-B6CF-151295A93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C57DE-DBE7-4CCC-A896-65660ADE5DC2}"/>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71012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44FE2B-D1AF-40D5-AA62-E705A060D8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ACC6D3-6A56-43FF-9E7E-3F9C803055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15484-861D-4E5C-BB34-E3D0C0A3E041}"/>
              </a:ext>
            </a:extLst>
          </p:cNvPr>
          <p:cNvSpPr>
            <a:spLocks noGrp="1"/>
          </p:cNvSpPr>
          <p:nvPr>
            <p:ph type="dt" sz="half" idx="10"/>
          </p:nvPr>
        </p:nvSpPr>
        <p:spPr/>
        <p:txBody>
          <a:bodyPr/>
          <a:lstStyle/>
          <a:p>
            <a:fld id="{BD13471C-9830-4D5D-8AB3-1A7292C06BAA}" type="datetime1">
              <a:rPr lang="en-US" smtClean="0"/>
              <a:t>11/27/2023</a:t>
            </a:fld>
            <a:endParaRPr lang="en-US"/>
          </a:p>
        </p:txBody>
      </p:sp>
      <p:sp>
        <p:nvSpPr>
          <p:cNvPr id="5" name="Footer Placeholder 4">
            <a:extLst>
              <a:ext uri="{FF2B5EF4-FFF2-40B4-BE49-F238E27FC236}">
                <a16:creationId xmlns:a16="http://schemas.microsoft.com/office/drawing/2014/main" id="{0EE3907B-8BC1-4A9E-928D-4521BB874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9FCF2-8806-4862-88D3-29E52FCA71ED}"/>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38817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grpSp>
        <p:nvGrpSpPr>
          <p:cNvPr id="5" name="Group 4"/>
          <p:cNvGrpSpPr/>
          <p:nvPr userDrawn="1"/>
        </p:nvGrpSpPr>
        <p:grpSpPr>
          <a:xfrm>
            <a:off x="328169" y="6237312"/>
            <a:ext cx="439241" cy="439240"/>
            <a:chOff x="186858" y="6096003"/>
            <a:chExt cx="580550" cy="580549"/>
          </a:xfrm>
          <a:solidFill>
            <a:schemeClr val="bg1">
              <a:lumMod val="9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GeosansLight" panose="02000603020000020003"/>
              </a:endParaRPr>
            </a:p>
          </p:txBody>
        </p:sp>
        <p:sp>
          <p:nvSpPr>
            <p:cNvPr id="15" name="Rectangle 14"/>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gr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
        <p:nvSpPr>
          <p:cNvPr id="16"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a:t>
            </a:fld>
            <a:endParaRPr lang="en-US"/>
          </a:p>
        </p:txBody>
      </p:sp>
      <p:sp>
        <p:nvSpPr>
          <p:cNvPr id="10" name="Sous-titre 2"/>
          <p:cNvSpPr>
            <a:spLocks noGrp="1"/>
          </p:cNvSpPr>
          <p:nvPr>
            <p:ph type="subTitle" idx="1"/>
          </p:nvPr>
        </p:nvSpPr>
        <p:spPr>
          <a:xfrm>
            <a:off x="623888" y="620688"/>
            <a:ext cx="7694645" cy="288032"/>
          </a:xfrm>
        </p:spPr>
        <p:txBody>
          <a:bodyPr anchor="ctr">
            <a:noAutofit/>
          </a:bodyPr>
          <a:lstStyle>
            <a:lvl1pPr marL="0" indent="0" algn="l">
              <a:buNone/>
              <a:defRPr sz="1600" cap="small" baseline="0">
                <a:solidFill>
                  <a:srgbClr val="2F3A46"/>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FR"/>
              <a:t>Modifiez le style des sous-titres du masque</a:t>
            </a:r>
            <a:endParaRPr lang="en-US"/>
          </a:p>
        </p:txBody>
      </p:sp>
      <p:sp>
        <p:nvSpPr>
          <p:cNvPr id="11" name="Espace réservé du titre 1"/>
          <p:cNvSpPr>
            <a:spLocks noGrp="1"/>
          </p:cNvSpPr>
          <p:nvPr>
            <p:ph type="title"/>
          </p:nvPr>
        </p:nvSpPr>
        <p:spPr>
          <a:xfrm>
            <a:off x="623888" y="3078"/>
            <a:ext cx="7694645" cy="617612"/>
          </a:xfrm>
          <a:prstGeom prst="rect">
            <a:avLst/>
          </a:prstGeom>
        </p:spPr>
        <p:txBody>
          <a:bodyPr vert="horz" lIns="91440" tIns="45720" rIns="91440" bIns="45720" rtlCol="0" anchor="ctr">
            <a:normAutofit/>
          </a:bodyPr>
          <a:lstStyle>
            <a:lvl1pPr algn="l">
              <a:defRPr>
                <a:solidFill>
                  <a:srgbClr val="2F3A46"/>
                </a:solidFill>
              </a:defRPr>
            </a:lvl1pPr>
          </a:lstStyle>
          <a:p>
            <a:r>
              <a:rPr lang="fr-FR"/>
              <a:t>Modifiez le style du titre</a:t>
            </a:r>
            <a:endParaRPr lang="en-US"/>
          </a:p>
        </p:txBody>
      </p:sp>
      <p:pic>
        <p:nvPicPr>
          <p:cNvPr id="12" name="Picture 11"/>
          <p:cNvPicPr>
            <a:picLocks noChangeAspect="1"/>
          </p:cNvPicPr>
          <p:nvPr userDrawn="1"/>
        </p:nvPicPr>
        <p:blipFill>
          <a:blip r:embed="rId3"/>
          <a:stretch>
            <a:fillRect/>
          </a:stretch>
        </p:blipFill>
        <p:spPr>
          <a:xfrm>
            <a:off x="10344472" y="100099"/>
            <a:ext cx="1627773" cy="451143"/>
          </a:xfrm>
          <a:prstGeom prst="rect">
            <a:avLst/>
          </a:prstGeom>
        </p:spPr>
      </p:pic>
    </p:spTree>
    <p:extLst>
      <p:ext uri="{BB962C8B-B14F-4D97-AF65-F5344CB8AC3E}">
        <p14:creationId xmlns:p14="http://schemas.microsoft.com/office/powerpoint/2010/main" val="2557378467"/>
      </p:ext>
    </p:extLst>
  </p:cSld>
  <p:clrMapOvr>
    <a:masterClrMapping/>
  </p:clrMapOvr>
  <p:extLst>
    <p:ext uri="{DCECCB84-F9BA-43D5-87BE-67443E8EF086}">
      <p15:sldGuideLst xmlns:p15="http://schemas.microsoft.com/office/powerpoint/2012/main">
        <p15:guide id="1" pos="3840">
          <p15:clr>
            <a:srgbClr val="FBAE40"/>
          </p15:clr>
        </p15:guide>
        <p15:guide id="2" pos="7287">
          <p15:clr>
            <a:srgbClr val="FBAE40"/>
          </p15:clr>
        </p15:guide>
        <p15:guide id="3" pos="3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68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2F12-3F24-441E-BD35-F9FAE8AF42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4D094A-C39B-4B0B-A28C-799994F1A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14E60-ADD7-4B0C-AA73-A46A238ED093}"/>
              </a:ext>
            </a:extLst>
          </p:cNvPr>
          <p:cNvSpPr>
            <a:spLocks noGrp="1"/>
          </p:cNvSpPr>
          <p:nvPr>
            <p:ph type="dt" sz="half" idx="10"/>
          </p:nvPr>
        </p:nvSpPr>
        <p:spPr/>
        <p:txBody>
          <a:bodyPr/>
          <a:lstStyle/>
          <a:p>
            <a:fld id="{75E129CC-E537-4230-B354-5C4F87BAA986}" type="datetime1">
              <a:rPr lang="en-US" smtClean="0"/>
              <a:t>11/27/2023</a:t>
            </a:fld>
            <a:endParaRPr lang="en-US"/>
          </a:p>
        </p:txBody>
      </p:sp>
      <p:sp>
        <p:nvSpPr>
          <p:cNvPr id="5" name="Footer Placeholder 4">
            <a:extLst>
              <a:ext uri="{FF2B5EF4-FFF2-40B4-BE49-F238E27FC236}">
                <a16:creationId xmlns:a16="http://schemas.microsoft.com/office/drawing/2014/main" id="{41E06AC2-DCC2-4EEF-AB6A-B5103962E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3DD03-088E-4DCB-84E4-C43432989F0B}"/>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41455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1EF-DBB1-4A45-9EDC-046816F08B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88F1D-6E02-48FB-AEF1-5C9053462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570768-DFE6-4383-BE97-89BDA13723A9}"/>
              </a:ext>
            </a:extLst>
          </p:cNvPr>
          <p:cNvSpPr>
            <a:spLocks noGrp="1"/>
          </p:cNvSpPr>
          <p:nvPr>
            <p:ph type="dt" sz="half" idx="10"/>
          </p:nvPr>
        </p:nvSpPr>
        <p:spPr/>
        <p:txBody>
          <a:bodyPr/>
          <a:lstStyle/>
          <a:p>
            <a:fld id="{39C68CE3-A9E2-4606-9130-85963D0870D8}" type="datetime1">
              <a:rPr lang="en-US" smtClean="0"/>
              <a:t>11/27/2023</a:t>
            </a:fld>
            <a:endParaRPr lang="en-US"/>
          </a:p>
        </p:txBody>
      </p:sp>
      <p:sp>
        <p:nvSpPr>
          <p:cNvPr id="5" name="Footer Placeholder 4">
            <a:extLst>
              <a:ext uri="{FF2B5EF4-FFF2-40B4-BE49-F238E27FC236}">
                <a16:creationId xmlns:a16="http://schemas.microsoft.com/office/drawing/2014/main" id="{E8CDF41B-8C55-4106-A7F8-3F5638AD4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7202F-B448-40A8-807F-37255A248B55}"/>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116519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D9FB-5AFE-4CEB-A9A0-1331143C1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9BDA7-F2B7-433D-9AA4-D546DD83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91F81-3C8D-41F7-9D2B-14ADD00FF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4C8CE4-FB46-4A15-B575-A4C7008E7F0F}"/>
              </a:ext>
            </a:extLst>
          </p:cNvPr>
          <p:cNvSpPr>
            <a:spLocks noGrp="1"/>
          </p:cNvSpPr>
          <p:nvPr>
            <p:ph type="dt" sz="half" idx="10"/>
          </p:nvPr>
        </p:nvSpPr>
        <p:spPr/>
        <p:txBody>
          <a:bodyPr/>
          <a:lstStyle/>
          <a:p>
            <a:fld id="{989A289A-4A78-4818-BC03-75903ED10960}" type="datetime1">
              <a:rPr lang="en-US" smtClean="0"/>
              <a:t>11/27/2023</a:t>
            </a:fld>
            <a:endParaRPr lang="en-US"/>
          </a:p>
        </p:txBody>
      </p:sp>
      <p:sp>
        <p:nvSpPr>
          <p:cNvPr id="6" name="Footer Placeholder 5">
            <a:extLst>
              <a:ext uri="{FF2B5EF4-FFF2-40B4-BE49-F238E27FC236}">
                <a16:creationId xmlns:a16="http://schemas.microsoft.com/office/drawing/2014/main" id="{23B0CD5D-B634-453A-BFE7-7F02ED67E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AF14B7-6E53-4411-B61E-2DECB5E9A801}"/>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356449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1E18-1EA6-46C1-A037-4B59288786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1F9FA2-D48D-4082-B1C6-56865F7698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38E2A-04F3-4F6B-AF15-30527AEDC3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A56ACA-A6C6-44A7-89F9-5977B422CC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648B21-BEAF-4091-A83A-D59CCA1F2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1B9CA-BE31-48C5-973A-63E769231D00}"/>
              </a:ext>
            </a:extLst>
          </p:cNvPr>
          <p:cNvSpPr>
            <a:spLocks noGrp="1"/>
          </p:cNvSpPr>
          <p:nvPr>
            <p:ph type="dt" sz="half" idx="10"/>
          </p:nvPr>
        </p:nvSpPr>
        <p:spPr/>
        <p:txBody>
          <a:bodyPr/>
          <a:lstStyle/>
          <a:p>
            <a:fld id="{152285B9-241A-4F14-87E9-5083B049E608}" type="datetime1">
              <a:rPr lang="en-US" smtClean="0"/>
              <a:t>11/27/2023</a:t>
            </a:fld>
            <a:endParaRPr lang="en-US"/>
          </a:p>
        </p:txBody>
      </p:sp>
      <p:sp>
        <p:nvSpPr>
          <p:cNvPr id="8" name="Footer Placeholder 7">
            <a:extLst>
              <a:ext uri="{FF2B5EF4-FFF2-40B4-BE49-F238E27FC236}">
                <a16:creationId xmlns:a16="http://schemas.microsoft.com/office/drawing/2014/main" id="{49D14282-56EE-44A4-BC88-046F409B88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C6EE1A-EADD-44EB-A397-FC658ADB1A67}"/>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58879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7E66-9EB0-4A0F-994A-1B2BD1B1E6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219BE-399D-4856-A20D-3B773DAE03B8}"/>
              </a:ext>
            </a:extLst>
          </p:cNvPr>
          <p:cNvSpPr>
            <a:spLocks noGrp="1"/>
          </p:cNvSpPr>
          <p:nvPr>
            <p:ph type="dt" sz="half" idx="10"/>
          </p:nvPr>
        </p:nvSpPr>
        <p:spPr/>
        <p:txBody>
          <a:bodyPr/>
          <a:lstStyle/>
          <a:p>
            <a:fld id="{F9D22DDC-A58F-4EDA-9603-A3014AAC9D02}" type="datetime1">
              <a:rPr lang="en-US" smtClean="0"/>
              <a:t>11/27/2023</a:t>
            </a:fld>
            <a:endParaRPr lang="en-US"/>
          </a:p>
        </p:txBody>
      </p:sp>
      <p:sp>
        <p:nvSpPr>
          <p:cNvPr id="4" name="Footer Placeholder 3">
            <a:extLst>
              <a:ext uri="{FF2B5EF4-FFF2-40B4-BE49-F238E27FC236}">
                <a16:creationId xmlns:a16="http://schemas.microsoft.com/office/drawing/2014/main" id="{EFD366AB-73C8-4594-8F1E-72FEF0D77D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EE056-5A01-4ECB-AB7F-9BC7D54DA468}"/>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85499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32AA38-FCDC-4A48-9498-879E2B4B3821}"/>
              </a:ext>
            </a:extLst>
          </p:cNvPr>
          <p:cNvSpPr>
            <a:spLocks noGrp="1"/>
          </p:cNvSpPr>
          <p:nvPr>
            <p:ph type="dt" sz="half" idx="10"/>
          </p:nvPr>
        </p:nvSpPr>
        <p:spPr/>
        <p:txBody>
          <a:bodyPr/>
          <a:lstStyle/>
          <a:p>
            <a:fld id="{0E0E8A3B-4DA4-43CA-9207-0EE0AE469843}" type="datetime1">
              <a:rPr lang="en-US" smtClean="0"/>
              <a:t>11/27/2023</a:t>
            </a:fld>
            <a:endParaRPr lang="en-US"/>
          </a:p>
        </p:txBody>
      </p:sp>
      <p:sp>
        <p:nvSpPr>
          <p:cNvPr id="3" name="Footer Placeholder 2">
            <a:extLst>
              <a:ext uri="{FF2B5EF4-FFF2-40B4-BE49-F238E27FC236}">
                <a16:creationId xmlns:a16="http://schemas.microsoft.com/office/drawing/2014/main" id="{1B562ED4-60FD-4D59-902A-84A8803926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ADBD4-42D1-4053-874E-8C4E9FFEFCDB}"/>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87530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2DE6-77C5-4843-B373-BD48EDA97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445E09-E4C8-4B22-B232-0237CDB2C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D511C-71A1-4FEB-9366-04DEE2AFB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206A66-602C-4F19-A390-41C4FE7DD321}"/>
              </a:ext>
            </a:extLst>
          </p:cNvPr>
          <p:cNvSpPr>
            <a:spLocks noGrp="1"/>
          </p:cNvSpPr>
          <p:nvPr>
            <p:ph type="dt" sz="half" idx="10"/>
          </p:nvPr>
        </p:nvSpPr>
        <p:spPr/>
        <p:txBody>
          <a:bodyPr/>
          <a:lstStyle/>
          <a:p>
            <a:fld id="{CE6B0570-AC97-4CCF-ABD4-2CF8BE4BCEA0}" type="datetime1">
              <a:rPr lang="en-US" smtClean="0"/>
              <a:t>11/27/2023</a:t>
            </a:fld>
            <a:endParaRPr lang="en-US"/>
          </a:p>
        </p:txBody>
      </p:sp>
      <p:sp>
        <p:nvSpPr>
          <p:cNvPr id="6" name="Footer Placeholder 5">
            <a:extLst>
              <a:ext uri="{FF2B5EF4-FFF2-40B4-BE49-F238E27FC236}">
                <a16:creationId xmlns:a16="http://schemas.microsoft.com/office/drawing/2014/main" id="{8A334925-EBEE-4B7F-8313-F95DCD0E8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10E95-4901-4B12-9371-F5A0F9EC5FFE}"/>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70663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123B-B7A4-42E0-88C5-0BA728BD3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E00A19-3299-47AE-85B3-1AE98609C8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495330-4A65-4EF0-B38F-746F50B36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08155-09D8-4927-883B-BA1CE044F616}"/>
              </a:ext>
            </a:extLst>
          </p:cNvPr>
          <p:cNvSpPr>
            <a:spLocks noGrp="1"/>
          </p:cNvSpPr>
          <p:nvPr>
            <p:ph type="dt" sz="half" idx="10"/>
          </p:nvPr>
        </p:nvSpPr>
        <p:spPr/>
        <p:txBody>
          <a:bodyPr/>
          <a:lstStyle/>
          <a:p>
            <a:fld id="{63FBE0AB-28E2-4D1F-966F-071D65414018}" type="datetime1">
              <a:rPr lang="en-US" smtClean="0"/>
              <a:t>11/27/2023</a:t>
            </a:fld>
            <a:endParaRPr lang="en-US"/>
          </a:p>
        </p:txBody>
      </p:sp>
      <p:sp>
        <p:nvSpPr>
          <p:cNvPr id="6" name="Footer Placeholder 5">
            <a:extLst>
              <a:ext uri="{FF2B5EF4-FFF2-40B4-BE49-F238E27FC236}">
                <a16:creationId xmlns:a16="http://schemas.microsoft.com/office/drawing/2014/main" id="{BEB5304F-652F-43D5-A02D-0BFD470EC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4FB0A-A6CC-4E80-88A9-C48BB79AA029}"/>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300766123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A2FFB-7D0B-4119-84C2-AC36B9430F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865959-6895-4835-B0C4-56529843E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FED68-FB69-4B68-A558-776FDDF7B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A00EC-F0C5-4591-86D0-9BC65A99888D}" type="datetime1">
              <a:rPr lang="en-US" smtClean="0"/>
              <a:t>11/27/2023</a:t>
            </a:fld>
            <a:endParaRPr lang="en-US"/>
          </a:p>
        </p:txBody>
      </p:sp>
      <p:sp>
        <p:nvSpPr>
          <p:cNvPr id="5" name="Footer Placeholder 4">
            <a:extLst>
              <a:ext uri="{FF2B5EF4-FFF2-40B4-BE49-F238E27FC236}">
                <a16:creationId xmlns:a16="http://schemas.microsoft.com/office/drawing/2014/main" id="{9AD49B19-BE0A-496E-8064-2453800D5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79EE48-2877-4067-8067-B91B62347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7274563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887756" y="3078"/>
            <a:ext cx="7694645" cy="617612"/>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prstClr val="black"/>
                </a:solidFill>
              </a:rPr>
              <a:t>© Copyright Showeet.com</a:t>
            </a:r>
          </a:p>
        </p:txBody>
      </p:sp>
    </p:spTree>
    <p:extLst>
      <p:ext uri="{BB962C8B-B14F-4D97-AF65-F5344CB8AC3E}">
        <p14:creationId xmlns:p14="http://schemas.microsoft.com/office/powerpoint/2010/main" val="2245518806"/>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r" defTabSz="914354" rtl="0" eaLnBrk="1" latinLnBrk="0" hangingPunct="1">
        <a:spcBef>
          <a:spcPct val="0"/>
        </a:spcBef>
        <a:buNone/>
        <a:defRPr sz="3200" b="1" kern="1200" cap="small" normalizeH="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diagramData" Target="../diagrams/data7.xml"/><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diagramData" Target="../diagrams/data8.xml"/><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10" Type="http://schemas.openxmlformats.org/officeDocument/2006/relationships/diagramColors" Target="../diagrams/colors3.xml"/><Relationship Id="rId11" Type="http://schemas.microsoft.com/office/2007/relationships/diagramDrawing" Target="../diagrams/drawing3.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diagramData" Target="../diagrams/data4.xml"/><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10" Type="http://schemas.openxmlformats.org/officeDocument/2006/relationships/diagramQuickStyle" Target="../diagrams/quickStyle6.xml"/><Relationship Id="rId11" Type="http://schemas.openxmlformats.org/officeDocument/2006/relationships/diagramColors" Target="../diagrams/colors6.xml"/><Relationship Id="rId12" Type="http://schemas.microsoft.com/office/2007/relationships/diagramDrawing" Target="../diagrams/drawing6.xml"/><Relationship Id="rId2" Type="http://schemas.openxmlformats.org/officeDocument/2006/relationships/diagramData" Target="../diagrams/data5.xml"/><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9.png"/><Relationship Id="rId8" Type="http://schemas.openxmlformats.org/officeDocument/2006/relationships/diagramData" Target="../diagrams/data6.xml"/><Relationship Id="rId9"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C60FFD-3B5C-4EDB-8AED-CEB46D365145}"/>
              </a:ext>
            </a:extLst>
          </p:cNvPr>
          <p:cNvPicPr>
            <a:picLocks noChangeAspect="1"/>
          </p:cNvPicPr>
          <p:nvPr/>
        </p:nvPicPr>
        <p:blipFill>
          <a:blip r:embed="rId3"/>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1A1726A1-E250-4E6B-8481-98A5B9F2927F}"/>
              </a:ext>
            </a:extLst>
          </p:cNvPr>
          <p:cNvSpPr txBox="1">
            <a:spLocks/>
          </p:cNvSpPr>
          <p:nvPr/>
        </p:nvSpPr>
        <p:spPr>
          <a:xfrm>
            <a:off x="1437124" y="102383"/>
            <a:ext cx="8961588" cy="1260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t>HO CHI MINH CITY NATIONAL UNIVERSITY</a:t>
            </a:r>
          </a:p>
          <a:p>
            <a:pPr marL="0" lvl="0" indent="0" algn="ctr">
              <a:buNone/>
              <a:defRPr/>
            </a:pPr>
            <a:r>
              <a:t>FACULTY OF NATURAL SCIENCES</a:t>
            </a:r>
          </a:p>
          <a:p>
            <a:pPr marL="0" lvl="0" indent="0" algn="ctr">
              <a:buNone/>
              <a:defRPr/>
            </a:pPr>
            <a:r>
              <a:t>DEPARTMENT OF GEOLOGY</a:t>
            </a:r>
            <a:endParaRPr lang="en-US" sz="2000" b="1">
              <a:solidFill>
                <a:schemeClr val="bg1"/>
              </a:solidFill>
              <a:latin typeface="Arial" panose="020B0604020202020204" pitchFamily="34" charset="0"/>
              <a:ea typeface="SimSun"/>
              <a:cs typeface="Arial" panose="020B0604020202020204" pitchFamily="34" charset="0"/>
            </a:endParaRPr>
          </a:p>
          <a:p>
            <a:pPr marL="0" indent="0" algn="ctr">
              <a:buNone/>
            </a:pPr>
            <a:r>
              <a:rPr lang="en-US" sz="2000" b="1">
                <a:solidFill>
                  <a:schemeClr val="bg1"/>
                </a:solidFill>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6BB00897-CCFA-4219-8127-19EC63467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8879" y="24145"/>
            <a:ext cx="1893177" cy="1338392"/>
          </a:xfrm>
          <a:prstGeom prst="rect">
            <a:avLst/>
          </a:prstGeom>
        </p:spPr>
      </p:pic>
      <p:pic>
        <p:nvPicPr>
          <p:cNvPr id="10" name="Picture 9">
            <a:extLst>
              <a:ext uri="{FF2B5EF4-FFF2-40B4-BE49-F238E27FC236}">
                <a16:creationId xmlns:a16="http://schemas.microsoft.com/office/drawing/2014/main" id="{F77721B7-C896-4CCD-A905-1CEAF6B30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28" y="83426"/>
            <a:ext cx="1628253" cy="1279111"/>
          </a:xfrm>
          <a:prstGeom prst="rect">
            <a:avLst/>
          </a:prstGeom>
        </p:spPr>
      </p:pic>
      <p:sp>
        <p:nvSpPr>
          <p:cNvPr id="12" name="Rectangle 11">
            <a:extLst>
              <a:ext uri="{FF2B5EF4-FFF2-40B4-BE49-F238E27FC236}">
                <a16:creationId xmlns:a16="http://schemas.microsoft.com/office/drawing/2014/main" id="{C82102B4-4427-4F29-8E37-6B7E778447BF}"/>
              </a:ext>
            </a:extLst>
          </p:cNvPr>
          <p:cNvSpPr/>
          <p:nvPr/>
        </p:nvSpPr>
        <p:spPr>
          <a:xfrm>
            <a:off x="5527574" y="2633861"/>
            <a:ext cx="1136851" cy="523220"/>
          </a:xfrm>
          <a:prstGeom prst="rect">
            <a:avLst/>
          </a:prstGeom>
        </p:spPr>
        <p:txBody>
          <a:bodyPr wrap="none">
            <a:spAutoFit/>
          </a:bodyPr>
          <a:lstStyle/>
          <a:p>
            <a:pPr algn="ctr"/>
            <a:r>
              <a:t>Topic</a:t>
            </a:r>
            <a:endParaRPr lang="en-US" sz="2800" b="1" u="sng"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3B05A90-FADB-4215-A2C4-A337A44451CA}"/>
              </a:ext>
            </a:extLst>
          </p:cNvPr>
          <p:cNvSpPr txBox="1"/>
          <p:nvPr/>
        </p:nvSpPr>
        <p:spPr>
          <a:xfrm>
            <a:off x="2186978" y="1401615"/>
            <a:ext cx="7859730" cy="769441"/>
          </a:xfrm>
          <a:prstGeom prst="rect">
            <a:avLst/>
          </a:prstGeom>
          <a:noFill/>
        </p:spPr>
        <p:txBody>
          <a:bodyPr wrap="square" rtlCol="0">
            <a:spAutoFit/>
          </a:bodyPr>
          <a:lstStyle/>
          <a:p>
            <a:pPr algn="ctr"/>
            <a:r>
              <a:t>SPECIALIZATION</a:t>
            </a:r>
            <a:endParaRPr lang="en-US" sz="22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a:p>
            <a:pPr algn="ctr"/>
            <a:r>
              <a:t>ENVIRONMENTAL GEOLOGY</a:t>
            </a:r>
            <a:endParaRPr lang="en-US" sz="22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AF72FC-BEB2-4D18-A64B-6CC2EB1572EA}"/>
              </a:ext>
            </a:extLst>
          </p:cNvPr>
          <p:cNvSpPr txBox="1"/>
          <p:nvPr/>
        </p:nvSpPr>
        <p:spPr>
          <a:xfrm>
            <a:off x="3354805" y="2171436"/>
            <a:ext cx="5703613" cy="461665"/>
          </a:xfrm>
          <a:prstGeom prst="rect">
            <a:avLst/>
          </a:prstGeom>
          <a:noFill/>
        </p:spPr>
        <p:txBody>
          <a:bodyPr wrap="none" rtlCol="0">
            <a:spAutoFit/>
          </a:bodyPr>
          <a:lstStyle/>
          <a:p>
            <a:r>
              <a:t>GRADUATION THESIS REPORT</a:t>
            </a:r>
            <a:endParaRPr lang="vi-VN" sz="24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AE8677C-07DF-4D11-AE03-26D0A3F92DD9}"/>
              </a:ext>
            </a:extLst>
          </p:cNvPr>
          <p:cNvSpPr/>
          <p:nvPr/>
        </p:nvSpPr>
        <p:spPr>
          <a:xfrm>
            <a:off x="499053" y="3220484"/>
            <a:ext cx="11235580" cy="2246769"/>
          </a:xfrm>
          <a:prstGeom prst="rect">
            <a:avLst/>
          </a:prstGeom>
          <a:noFill/>
        </p:spPr>
        <p:txBody>
          <a:bodyPr wrap="square" lIns="91440" tIns="45720" rIns="91440" bIns="45720">
            <a:spAutoFit/>
          </a:bodyPr>
          <a:lstStyle/>
          <a:p>
            <a:pPr algn="ctr"/>
            <a:r>
              <a:t>APPLICATION OF INTEGRATED HYPERSPECTRAL REMOTE SENSING AND UAV SURVEY METHODS FOR CLASSIFICATION OF LIMESTONE - DOLOMITE ROCKS AND OPTIMIZATION OF THREE-DIMENSIONAL SPACE OBSERVATION IN GUMUNSO AREA, TAEBAEK, SOUTH KOREA</a:t>
            </a:r>
          </a:p>
        </p:txBody>
      </p:sp>
      <p:sp>
        <p:nvSpPr>
          <p:cNvPr id="16" name="Rectangle 15">
            <a:extLst>
              <a:ext uri="{FF2B5EF4-FFF2-40B4-BE49-F238E27FC236}">
                <a16:creationId xmlns:a16="http://schemas.microsoft.com/office/drawing/2014/main" id="{5EEF52DC-B654-47F0-93DA-91A59BCB5467}"/>
              </a:ext>
            </a:extLst>
          </p:cNvPr>
          <p:cNvSpPr/>
          <p:nvPr/>
        </p:nvSpPr>
        <p:spPr>
          <a:xfrm>
            <a:off x="7724181" y="5606945"/>
            <a:ext cx="5349062" cy="852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t>ADVISOR: TS. NGUYEN THI TO NGAN</a:t>
            </a:r>
            <a:endParaRPr lang="en-US" sz="2000" b="1">
              <a:solidFill>
                <a:schemeClr val="bg1"/>
              </a:solidFill>
              <a:latin typeface="Times New Roman" panose="02020603050405020304" pitchFamily="18" charset="0"/>
              <a:cs typeface="Times New Roman" panose="02020603050405020304" pitchFamily="18" charset="0"/>
            </a:endParaRPr>
          </a:p>
          <a:p>
            <a:r>
              <a:t>PROF. TS. YU JAEHYUNG</a:t>
            </a:r>
            <a:endParaRPr lang="en-US" sz="2000" b="1">
              <a:solidFill>
                <a:schemeClr val="bg1"/>
              </a:solidFill>
              <a:latin typeface="Times New Roman" panose="02020603050405020304" pitchFamily="18" charset="0"/>
              <a:cs typeface="Times New Roman" panose="02020603050405020304" pitchFamily="18" charset="0"/>
            </a:endParaRPr>
          </a:p>
          <a:p>
            <a:r>
              <a:t>STUDENT: HUYNH HUY HOA</a:t>
            </a:r>
            <a:endParaRPr lang="en-US" sz="2000" b="1">
              <a:solidFill>
                <a:schemeClr val="bg1"/>
              </a:solidFill>
              <a:latin typeface="Times New Roman" panose="02020603050405020304" pitchFamily="18" charset="0"/>
              <a:cs typeface="Times New Roman" panose="02020603050405020304" pitchFamily="18" charset="0"/>
            </a:endParaRPr>
          </a:p>
          <a:p>
            <a:r>
              <a:t>STUDENT ID: 1616042</a:t>
            </a:r>
          </a:p>
        </p:txBody>
      </p:sp>
      <p:sp>
        <p:nvSpPr>
          <p:cNvPr id="2" name="Slide Number Placeholder 1">
            <a:extLst>
              <a:ext uri="{FF2B5EF4-FFF2-40B4-BE49-F238E27FC236}">
                <a16:creationId xmlns:a16="http://schemas.microsoft.com/office/drawing/2014/main" id="{8A966B54-0BF7-454B-8388-BB2978C15841}"/>
              </a:ext>
            </a:extLst>
          </p:cNvPr>
          <p:cNvSpPr>
            <a:spLocks noGrp="1"/>
          </p:cNvSpPr>
          <p:nvPr>
            <p:ph type="sldNum" sz="quarter" idx="12"/>
          </p:nvPr>
        </p:nvSpPr>
        <p:spPr/>
        <p:txBody>
          <a:bodyPr/>
          <a:lstStyle/>
          <a:p>
            <a:fld id="{27CE633F-9882-4A5C-83A2-1109D0C73261}" type="slidenum">
              <a:rPr lang="en-US" smtClean="0"/>
              <a:t>1</a:t>
            </a:fld>
            <a:endParaRPr lang="en-US"/>
          </a:p>
        </p:txBody>
      </p:sp>
    </p:spTree>
    <p:extLst>
      <p:ext uri="{BB962C8B-B14F-4D97-AF65-F5344CB8AC3E}">
        <p14:creationId xmlns:p14="http://schemas.microsoft.com/office/powerpoint/2010/main" val="26221543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METHODS</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III.1. Data collection</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III.1.2. Hyperspectral imagery</a:t>
            </a:r>
            <a:endParaRPr lang="en-US" sz="2000" b="1">
              <a:latin typeface="Times New Roman" panose="02020603050405020304" pitchFamily="18" charset="0"/>
              <a:cs typeface="Times New Roman" panose="02020603050405020304" pitchFamily="18" charset="0"/>
            </a:endParaRPr>
          </a:p>
        </p:txBody>
      </p:sp>
      <p:pic>
        <p:nvPicPr>
          <p:cNvPr id="22" name="Picture 21" descr="A picture containing photo, sitting, monitor, person&#10;&#10;Description automatically generated">
            <a:extLst>
              <a:ext uri="{FF2B5EF4-FFF2-40B4-BE49-F238E27FC236}">
                <a16:creationId xmlns:a16="http://schemas.microsoft.com/office/drawing/2014/main" id="{CBF0F0D5-89C6-4419-80E4-3A6E168C478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745922" y="1012697"/>
            <a:ext cx="5385435" cy="1860550"/>
          </a:xfrm>
          <a:prstGeom prst="rect">
            <a:avLst/>
          </a:prstGeom>
        </p:spPr>
      </p:pic>
      <p:sp>
        <p:nvSpPr>
          <p:cNvPr id="23" name="TextBox 22">
            <a:extLst>
              <a:ext uri="{FF2B5EF4-FFF2-40B4-BE49-F238E27FC236}">
                <a16:creationId xmlns:a16="http://schemas.microsoft.com/office/drawing/2014/main" id="{8AE7109E-239A-4AA5-A6AD-1AEB7CD9E505}"/>
              </a:ext>
            </a:extLst>
          </p:cNvPr>
          <p:cNvSpPr txBox="1"/>
          <p:nvPr/>
        </p:nvSpPr>
        <p:spPr>
          <a:xfrm>
            <a:off x="6298856" y="2873247"/>
            <a:ext cx="6115574" cy="1289071"/>
          </a:xfrm>
          <a:prstGeom prst="rect">
            <a:avLst/>
          </a:prstGeom>
          <a:noFill/>
        </p:spPr>
        <p:txBody>
          <a:bodyPr wrap="square">
            <a:spAutoFit/>
          </a:bodyPr>
          <a:lstStyle/>
          <a:p>
            <a:pPr indent="457200">
              <a:lnSpc>
                <a:spcPct val="150000"/>
              </a:lnSpc>
            </a:pPr>
            <a:r>
              <a:t>Figure 3.2 (a) HySpex SWIR - 384 hyperspectral camera (b) Tablet of the remote control system (c) Tripod for camera support.</a:t>
            </a:r>
          </a:p>
        </p:txBody>
      </p:sp>
      <p:graphicFrame>
        <p:nvGraphicFramePr>
          <p:cNvPr id="6" name="Table 5">
            <a:extLst>
              <a:ext uri="{FF2B5EF4-FFF2-40B4-BE49-F238E27FC236}">
                <a16:creationId xmlns:a16="http://schemas.microsoft.com/office/drawing/2014/main" id="{6D279452-8F72-48BF-9AFE-38E4FFD14AEC}"/>
              </a:ext>
            </a:extLst>
          </p:cNvPr>
          <p:cNvGraphicFramePr>
            <a:graphicFrameLocks noGrp="1"/>
          </p:cNvGraphicFramePr>
          <p:nvPr>
            <p:extLst>
              <p:ext uri="{D42A27DB-BD31-4B8C-83A1-F6EECF244321}">
                <p14:modId xmlns:p14="http://schemas.microsoft.com/office/powerpoint/2010/main" val="1456503734"/>
              </p:ext>
            </p:extLst>
          </p:nvPr>
        </p:nvGraphicFramePr>
        <p:xfrm>
          <a:off x="456711" y="1741666"/>
          <a:ext cx="5385435" cy="4146600"/>
        </p:xfrm>
        <a:graphic>
          <a:graphicData uri="http://schemas.openxmlformats.org/drawingml/2006/table">
            <a:tbl>
              <a:tblPr firstRow="1" firstCol="1" bandRow="1">
                <a:tableStyleId>{5C22544A-7EE6-4342-B048-85BDC9FD1C3A}</a:tableStyleId>
              </a:tblPr>
              <a:tblGrid>
                <a:gridCol w="2883581">
                  <a:extLst>
                    <a:ext uri="{9D8B030D-6E8A-4147-A177-3AD203B41FA5}">
                      <a16:colId xmlns:a16="http://schemas.microsoft.com/office/drawing/2014/main" val="581599243"/>
                    </a:ext>
                  </a:extLst>
                </a:gridCol>
                <a:gridCol w="2501854">
                  <a:extLst>
                    <a:ext uri="{9D8B030D-6E8A-4147-A177-3AD203B41FA5}">
                      <a16:colId xmlns:a16="http://schemas.microsoft.com/office/drawing/2014/main" val="2692239655"/>
                    </a:ext>
                  </a:extLst>
                </a:gridCol>
              </a:tblGrid>
              <a:tr h="345550">
                <a:tc>
                  <a:txBody>
                    <a:bodyPr/>
                    <a:lstStyle/>
                    <a:p>
                      <a:r>
                        <a:t>Wavelength</a:t>
                      </a:r>
                    </a:p>
                  </a:txBody>
                  <a:tcPr marL="68580" marR="68580" marT="0" marB="0"/>
                </a:tc>
                <a:tc>
                  <a:txBody>
                    <a:bodyPr/>
                    <a:lstStyle/>
                    <a:p>
                      <a:r>
                        <a:t>930 - 2500 nm</a:t>
                      </a:r>
                    </a:p>
                  </a:txBody>
                  <a:tcPr marL="68580" marR="68580" marT="0" marB="0"/>
                </a:tc>
                <a:extLst>
                  <a:ext uri="{0D108BD9-81ED-4DB2-BD59-A6C34878D82A}">
                    <a16:rowId xmlns:a16="http://schemas.microsoft.com/office/drawing/2014/main" val="260456965"/>
                  </a:ext>
                </a:extLst>
              </a:tr>
              <a:tr h="345550">
                <a:tc>
                  <a:txBody>
                    <a:bodyPr/>
                    <a:lstStyle/>
                    <a:p>
                      <a:r>
                        <a:t>Spatial pixels</a:t>
                      </a: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384</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2444831580"/>
                  </a:ext>
                </a:extLst>
              </a:tr>
              <a:tr h="345550">
                <a:tc>
                  <a:txBody>
                    <a:bodyPr/>
                    <a:lstStyle/>
                    <a:p>
                      <a:r>
                        <a:t>Total number of spectral channels</a:t>
                      </a: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288</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1751214606"/>
                  </a:ext>
                </a:extLst>
              </a:tr>
              <a:tr h="345550">
                <a:tc>
                  <a:txBody>
                    <a:bodyPr/>
                    <a:lstStyle/>
                    <a:p>
                      <a:r>
                        <a:t>Spectral samples</a:t>
                      </a:r>
                    </a:p>
                  </a:txBody>
                  <a:tcPr marL="68580" marR="68580" marT="0" marB="0"/>
                </a:tc>
                <a:tc>
                  <a:txBody>
                    <a:bodyPr/>
                    <a:lstStyle/>
                    <a:p>
                      <a:r>
                        <a:t>5.45 nm</a:t>
                      </a:r>
                    </a:p>
                  </a:txBody>
                  <a:tcPr marL="68580" marR="68580" marT="0" marB="0"/>
                </a:tc>
                <a:extLst>
                  <a:ext uri="{0D108BD9-81ED-4DB2-BD59-A6C34878D82A}">
                    <a16:rowId xmlns:a16="http://schemas.microsoft.com/office/drawing/2014/main" val="3912884735"/>
                  </a:ext>
                </a:extLst>
              </a:tr>
              <a:tr h="345550">
                <a:tc>
                  <a:txBody>
                    <a:bodyPr/>
                    <a:lstStyle/>
                    <a:p>
                      <a:r>
                        <a:t>FOV</a:t>
                      </a:r>
                    </a:p>
                  </a:txBody>
                  <a:tcPr marL="68580" marR="68580" marT="0" marB="0"/>
                </a:tc>
                <a:tc>
                  <a:txBody>
                    <a:bodyPr/>
                    <a:lstStyle/>
                    <a:p>
                      <a:r>
                        <a:t>16o</a:t>
                      </a:r>
                    </a:p>
                  </a:txBody>
                  <a:tcPr marL="68580" marR="68580" marT="0" marB="0"/>
                </a:tc>
                <a:extLst>
                  <a:ext uri="{0D108BD9-81ED-4DB2-BD59-A6C34878D82A}">
                    <a16:rowId xmlns:a16="http://schemas.microsoft.com/office/drawing/2014/main" val="3683989374"/>
                  </a:ext>
                </a:extLst>
              </a:tr>
              <a:tr h="345550">
                <a:tc>
                  <a:txBody>
                    <a:bodyPr/>
                    <a:lstStyle/>
                    <a:p>
                      <a:r>
                        <a:t>Horizontal pixel FOV</a:t>
                      </a:r>
                    </a:p>
                  </a:txBody>
                  <a:tcPr marL="68580" marR="68580" marT="0" marB="0"/>
                </a:tc>
                <a:tc>
                  <a:txBody>
                    <a:bodyPr/>
                    <a:lstStyle/>
                    <a:p>
                      <a:r>
                        <a:t>0.73 mrad</a:t>
                      </a:r>
                    </a:p>
                  </a:txBody>
                  <a:tcPr marL="68580" marR="68580" marT="0" marB="0"/>
                </a:tc>
                <a:extLst>
                  <a:ext uri="{0D108BD9-81ED-4DB2-BD59-A6C34878D82A}">
                    <a16:rowId xmlns:a16="http://schemas.microsoft.com/office/drawing/2014/main" val="732831304"/>
                  </a:ext>
                </a:extLst>
              </a:tr>
              <a:tr h="345550">
                <a:tc>
                  <a:txBody>
                    <a:bodyPr/>
                    <a:lstStyle/>
                    <a:p>
                      <a:r>
                        <a:t>Vertical pixel FOV</a:t>
                      </a:r>
                    </a:p>
                  </a:txBody>
                  <a:tcPr marL="68580" marR="68580" marT="0" marB="0"/>
                </a:tc>
                <a:tc>
                  <a:txBody>
                    <a:bodyPr/>
                    <a:lstStyle/>
                    <a:p>
                      <a:r>
                        <a:t>0.73 mrad</a:t>
                      </a:r>
                    </a:p>
                  </a:txBody>
                  <a:tcPr marL="68580" marR="68580" marT="0" marB="0"/>
                </a:tc>
                <a:extLst>
                  <a:ext uri="{0D108BD9-81ED-4DB2-BD59-A6C34878D82A}">
                    <a16:rowId xmlns:a16="http://schemas.microsoft.com/office/drawing/2014/main" val="931909739"/>
                  </a:ext>
                </a:extLst>
              </a:tr>
              <a:tr h="345550">
                <a:tc>
                  <a:txBody>
                    <a:bodyPr/>
                    <a:lstStyle/>
                    <a:p>
                      <a:r>
                        <a:t>Bit resolution</a:t>
                      </a:r>
                    </a:p>
                  </a:txBody>
                  <a:tcPr marL="68580" marR="68580" marT="0" marB="0"/>
                </a:tc>
                <a:tc>
                  <a:txBody>
                    <a:bodyPr/>
                    <a:lstStyle/>
                    <a:p>
                      <a:r>
                        <a:t>16 bit</a:t>
                      </a:r>
                    </a:p>
                  </a:txBody>
                  <a:tcPr marL="68580" marR="68580" marT="0" marB="0"/>
                </a:tc>
                <a:extLst>
                  <a:ext uri="{0D108BD9-81ED-4DB2-BD59-A6C34878D82A}">
                    <a16:rowId xmlns:a16="http://schemas.microsoft.com/office/drawing/2014/main" val="3427003890"/>
                  </a:ext>
                </a:extLst>
              </a:tr>
              <a:tr h="345550">
                <a:tc>
                  <a:txBody>
                    <a:bodyPr/>
                    <a:lstStyle/>
                    <a:p>
                      <a:r>
                        <a:t>Fastest speed</a:t>
                      </a:r>
                    </a:p>
                  </a:txBody>
                  <a:tcPr marL="68580" marR="68580" marT="0" marB="0"/>
                </a:tc>
                <a:tc>
                  <a:txBody>
                    <a:bodyPr/>
                    <a:lstStyle/>
                    <a:p>
                      <a:r>
                        <a:t>450 fps</a:t>
                      </a:r>
                    </a:p>
                  </a:txBody>
                  <a:tcPr marL="68580" marR="68580" marT="0" marB="0"/>
                </a:tc>
                <a:extLst>
                  <a:ext uri="{0D108BD9-81ED-4DB2-BD59-A6C34878D82A}">
                    <a16:rowId xmlns:a16="http://schemas.microsoft.com/office/drawing/2014/main" val="2924174854"/>
                  </a:ext>
                </a:extLst>
              </a:tr>
              <a:tr h="345550">
                <a:tc>
                  <a:txBody>
                    <a:bodyPr/>
                    <a:lstStyle/>
                    <a:p>
                      <a:r>
                        <a:t>Power consumption</a:t>
                      </a:r>
                    </a:p>
                  </a:txBody>
                  <a:tcPr marL="68580" marR="68580" marT="0" marB="0"/>
                </a:tc>
                <a:tc>
                  <a:txBody>
                    <a:bodyPr/>
                    <a:lstStyle/>
                    <a:p>
                      <a:r>
                        <a:t>30 W</a:t>
                      </a:r>
                    </a:p>
                  </a:txBody>
                  <a:tcPr marL="68580" marR="68580" marT="0" marB="0"/>
                </a:tc>
                <a:extLst>
                  <a:ext uri="{0D108BD9-81ED-4DB2-BD59-A6C34878D82A}">
                    <a16:rowId xmlns:a16="http://schemas.microsoft.com/office/drawing/2014/main" val="1796124284"/>
                  </a:ext>
                </a:extLst>
              </a:tr>
              <a:tr h="345550">
                <a:tc>
                  <a:txBody>
                    <a:bodyPr/>
                    <a:lstStyle/>
                    <a:p>
                      <a:r>
                        <a:t>Dimensions (length - width - height)</a:t>
                      </a:r>
                    </a:p>
                  </a:txBody>
                  <a:tcPr marL="68580" marR="68580" marT="0" marB="0"/>
                </a:tc>
                <a:tc>
                  <a:txBody>
                    <a:bodyPr/>
                    <a:lstStyle/>
                    <a:p>
                      <a:r>
                        <a:t>38 - 12 - 17.5 cm</a:t>
                      </a:r>
                    </a:p>
                  </a:txBody>
                  <a:tcPr marL="68580" marR="68580" marT="0" marB="0"/>
                </a:tc>
                <a:extLst>
                  <a:ext uri="{0D108BD9-81ED-4DB2-BD59-A6C34878D82A}">
                    <a16:rowId xmlns:a16="http://schemas.microsoft.com/office/drawing/2014/main" val="3601161478"/>
                  </a:ext>
                </a:extLst>
              </a:tr>
              <a:tr h="345550">
                <a:tc>
                  <a:txBody>
                    <a:bodyPr/>
                    <a:lstStyle/>
                    <a:p>
                      <a:r>
                        <a:t>Weight</a:t>
                      </a:r>
                    </a:p>
                  </a:txBody>
                  <a:tcPr marL="68580" marR="68580" marT="0" marB="0"/>
                </a:tc>
                <a:tc>
                  <a:txBody>
                    <a:bodyPr/>
                    <a:lstStyle/>
                    <a:p>
                      <a:r>
                        <a:t>5.7 kg</a:t>
                      </a:r>
                    </a:p>
                  </a:txBody>
                  <a:tcPr marL="68580" marR="68580" marT="0" marB="0"/>
                </a:tc>
                <a:extLst>
                  <a:ext uri="{0D108BD9-81ED-4DB2-BD59-A6C34878D82A}">
                    <a16:rowId xmlns:a16="http://schemas.microsoft.com/office/drawing/2014/main" val="1605774139"/>
                  </a:ext>
                </a:extLst>
              </a:tr>
            </a:tbl>
          </a:graphicData>
        </a:graphic>
      </p:graphicFrame>
      <p:sp>
        <p:nvSpPr>
          <p:cNvPr id="24" name="TextBox 23">
            <a:extLst>
              <a:ext uri="{FF2B5EF4-FFF2-40B4-BE49-F238E27FC236}">
                <a16:creationId xmlns:a16="http://schemas.microsoft.com/office/drawing/2014/main" id="{4FC4CB58-3AE7-4648-9C69-4FA4A6C973D7}"/>
              </a:ext>
            </a:extLst>
          </p:cNvPr>
          <p:cNvSpPr txBox="1"/>
          <p:nvPr/>
        </p:nvSpPr>
        <p:spPr>
          <a:xfrm>
            <a:off x="0" y="5824314"/>
            <a:ext cx="6647176" cy="458074"/>
          </a:xfrm>
          <a:prstGeom prst="rect">
            <a:avLst/>
          </a:prstGeom>
          <a:noFill/>
        </p:spPr>
        <p:txBody>
          <a:bodyPr wrap="square">
            <a:spAutoFit/>
          </a:bodyPr>
          <a:lstStyle/>
          <a:p>
            <a:pPr>
              <a:lnSpc>
                <a:spcPct val="150000"/>
              </a:lnSpc>
            </a:pPr>
            <a:r>
              <a:t>Table 3.1. Specifications of the HySpex SWIR - 384 hyperspectral camera</a:t>
            </a:r>
          </a:p>
        </p:txBody>
      </p:sp>
      <p:sp>
        <p:nvSpPr>
          <p:cNvPr id="3" name="Slide Number Placeholder 2">
            <a:extLst>
              <a:ext uri="{FF2B5EF4-FFF2-40B4-BE49-F238E27FC236}">
                <a16:creationId xmlns:a16="http://schemas.microsoft.com/office/drawing/2014/main" id="{75575A47-601B-427E-BBF9-541D2ABE4008}"/>
              </a:ext>
            </a:extLst>
          </p:cNvPr>
          <p:cNvSpPr>
            <a:spLocks noGrp="1"/>
          </p:cNvSpPr>
          <p:nvPr>
            <p:ph type="sldNum" sz="quarter" idx="12"/>
          </p:nvPr>
        </p:nvSpPr>
        <p:spPr/>
        <p:txBody>
          <a:bodyPr/>
          <a:lstStyle/>
          <a:p>
            <a:fld id="{27CE633F-9882-4A5C-83A2-1109D0C73261}" type="slidenum">
              <a:rPr lang="en-US" smtClean="0"/>
              <a:t>10</a:t>
            </a:fld>
            <a:endParaRPr lang="en-US"/>
          </a:p>
        </p:txBody>
      </p:sp>
    </p:spTree>
    <p:extLst>
      <p:ext uri="{BB962C8B-B14F-4D97-AF65-F5344CB8AC3E}">
        <p14:creationId xmlns:p14="http://schemas.microsoft.com/office/powerpoint/2010/main" val="7298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METHODS</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III.1. Data collection</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III.1.2. Hyperspectral imagery</a:t>
            </a:r>
            <a:endParaRPr lang="en-US" sz="2000" b="1">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9188FAC-7A67-4B4D-A177-9654C86CFFA0}"/>
              </a:ext>
            </a:extLst>
          </p:cNvPr>
          <p:cNvPicPr/>
          <p:nvPr/>
        </p:nvPicPr>
        <p:blipFill rotWithShape="1">
          <a:blip r:embed="rId2">
            <a:extLst>
              <a:ext uri="{28A0092B-C50C-407E-A947-70E740481C1C}">
                <a14:useLocalDpi xmlns:a14="http://schemas.microsoft.com/office/drawing/2010/main" val="0"/>
              </a:ext>
            </a:extLst>
          </a:blip>
          <a:srcRect l="8710" t="1536" r="1666"/>
          <a:stretch/>
        </p:blipFill>
        <p:spPr bwMode="auto">
          <a:xfrm>
            <a:off x="3188362" y="593612"/>
            <a:ext cx="8173378" cy="6264388"/>
          </a:xfrm>
          <a:prstGeom prst="rect">
            <a:avLst/>
          </a:prstGeom>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7A4BEAF7-6B90-439D-9FA8-E0E71DDCE9F3}"/>
              </a:ext>
            </a:extLst>
          </p:cNvPr>
          <p:cNvSpPr txBox="1"/>
          <p:nvPr/>
        </p:nvSpPr>
        <p:spPr>
          <a:xfrm>
            <a:off x="5959114" y="5551713"/>
            <a:ext cx="6096000" cy="338554"/>
          </a:xfrm>
          <a:prstGeom prst="rect">
            <a:avLst/>
          </a:prstGeom>
          <a:noFill/>
        </p:spPr>
        <p:txBody>
          <a:bodyPr wrap="square">
            <a:spAutoFit/>
          </a:bodyPr>
          <a:lstStyle/>
          <a:p>
            <a:pPr algn="ctr"/>
            <a:r>
              <a:t>Figure 3.3. Sequence of operations of the Hyspex SWIR - 380 hyperspectral camera.</a:t>
            </a:r>
            <a:endParaRPr lang="en-US" sz="1600"/>
          </a:p>
        </p:txBody>
      </p:sp>
      <p:sp>
        <p:nvSpPr>
          <p:cNvPr id="3" name="Slide Number Placeholder 2">
            <a:extLst>
              <a:ext uri="{FF2B5EF4-FFF2-40B4-BE49-F238E27FC236}">
                <a16:creationId xmlns:a16="http://schemas.microsoft.com/office/drawing/2014/main" id="{699CC08F-2FA4-4BCE-8E13-93B57BBA6E60}"/>
              </a:ext>
            </a:extLst>
          </p:cNvPr>
          <p:cNvSpPr>
            <a:spLocks noGrp="1"/>
          </p:cNvSpPr>
          <p:nvPr>
            <p:ph type="sldNum" sz="quarter" idx="12"/>
          </p:nvPr>
        </p:nvSpPr>
        <p:spPr/>
        <p:txBody>
          <a:bodyPr/>
          <a:lstStyle/>
          <a:p>
            <a:fld id="{27CE633F-9882-4A5C-83A2-1109D0C73261}" type="slidenum">
              <a:rPr lang="en-US" smtClean="0"/>
              <a:t>11</a:t>
            </a:fld>
            <a:endParaRPr lang="en-US"/>
          </a:p>
        </p:txBody>
      </p:sp>
    </p:spTree>
    <p:extLst>
      <p:ext uri="{BB962C8B-B14F-4D97-AF65-F5344CB8AC3E}">
        <p14:creationId xmlns:p14="http://schemas.microsoft.com/office/powerpoint/2010/main" val="1512870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III.1. Data collection</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III.1.2. Hyperspectral images</a:t>
            </a:r>
            <a:endParaRPr lang="en-US" sz="2000"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BF2777A-AB64-4118-A168-EA3336370A6D}"/>
              </a:ext>
            </a:extLst>
          </p:cNvPr>
          <p:cNvPicPr>
            <a:picLocks noChangeAspect="1"/>
          </p:cNvPicPr>
          <p:nvPr/>
        </p:nvPicPr>
        <p:blipFill rotWithShape="1">
          <a:blip r:embed="rId2"/>
          <a:srcRect t="6659"/>
          <a:stretch/>
        </p:blipFill>
        <p:spPr>
          <a:xfrm>
            <a:off x="2019540" y="1759408"/>
            <a:ext cx="7481309" cy="4110607"/>
          </a:xfrm>
          <a:prstGeom prst="rect">
            <a:avLst/>
          </a:prstGeom>
        </p:spPr>
      </p:pic>
      <p:sp>
        <p:nvSpPr>
          <p:cNvPr id="22" name="TextBox 21">
            <a:extLst>
              <a:ext uri="{FF2B5EF4-FFF2-40B4-BE49-F238E27FC236}">
                <a16:creationId xmlns:a16="http://schemas.microsoft.com/office/drawing/2014/main" id="{E316AEDD-2C4D-4DA9-84D2-7F7A1B7DB22B}"/>
              </a:ext>
            </a:extLst>
          </p:cNvPr>
          <p:cNvSpPr txBox="1"/>
          <p:nvPr/>
        </p:nvSpPr>
        <p:spPr>
          <a:xfrm>
            <a:off x="1367405" y="5822841"/>
            <a:ext cx="12192000" cy="458074"/>
          </a:xfrm>
          <a:prstGeom prst="rect">
            <a:avLst/>
          </a:prstGeom>
          <a:noFill/>
        </p:spPr>
        <p:txBody>
          <a:bodyPr wrap="square">
            <a:spAutoFit/>
          </a:bodyPr>
          <a:lstStyle/>
          <a:p>
            <a:pPr indent="457200" algn="l">
              <a:lnSpc>
                <a:spcPct val="150000"/>
              </a:lnSpc>
            </a:pPr>
            <a:r>
              <a:t>Figure 3.4. Hyperspectral image of the study area scanned by HySpex SWIR - 384.</a:t>
            </a:r>
          </a:p>
        </p:txBody>
      </p:sp>
      <p:sp>
        <p:nvSpPr>
          <p:cNvPr id="7" name="TextBox 6">
            <a:extLst>
              <a:ext uri="{FF2B5EF4-FFF2-40B4-BE49-F238E27FC236}">
                <a16:creationId xmlns:a16="http://schemas.microsoft.com/office/drawing/2014/main" id="{D3B98DD7-E7C5-4096-A0DD-1BEFD65D60D4}"/>
              </a:ext>
            </a:extLst>
          </p:cNvPr>
          <p:cNvSpPr txBox="1"/>
          <p:nvPr/>
        </p:nvSpPr>
        <p:spPr>
          <a:xfrm>
            <a:off x="9617351" y="2034258"/>
            <a:ext cx="2613483" cy="1754326"/>
          </a:xfrm>
          <a:prstGeom prst="rect">
            <a:avLst/>
          </a:prstGeom>
          <a:noFill/>
        </p:spPr>
        <p:txBody>
          <a:bodyPr wrap="square" rtlCol="0">
            <a:spAutoFit/>
          </a:bodyPr>
          <a:lstStyle/>
          <a:p>
            <a:r>
              <a:t>Default spectral channel color combination:</a:t>
            </a:r>
          </a:p>
          <a:p>
            <a:endParaRPr lang="en-US">
              <a:latin typeface="Times New Roman" panose="02020603050405020304" pitchFamily="18" charset="0"/>
              <a:cs typeface="Times New Roman" panose="02020603050405020304" pitchFamily="18" charset="0"/>
            </a:endParaRPr>
          </a:p>
          <a:p>
            <a:r>
              <a:t>R: 1650.5699 nm</a:t>
            </a:r>
          </a:p>
          <a:p>
            <a:r>
              <a:t>G: 1225.8500 nm</a:t>
            </a:r>
          </a:p>
          <a:p>
            <a:r>
              <a:t>B: 1026.2900 nm</a:t>
            </a:r>
          </a:p>
        </p:txBody>
      </p:sp>
      <p:sp>
        <p:nvSpPr>
          <p:cNvPr id="3" name="Slide Number Placeholder 2">
            <a:extLst>
              <a:ext uri="{FF2B5EF4-FFF2-40B4-BE49-F238E27FC236}">
                <a16:creationId xmlns:a16="http://schemas.microsoft.com/office/drawing/2014/main" id="{C17140E9-35D7-4BBC-B0D1-326A5B61AFC4}"/>
              </a:ext>
            </a:extLst>
          </p:cNvPr>
          <p:cNvSpPr>
            <a:spLocks noGrp="1"/>
          </p:cNvSpPr>
          <p:nvPr>
            <p:ph type="sldNum" sz="quarter" idx="12"/>
          </p:nvPr>
        </p:nvSpPr>
        <p:spPr/>
        <p:txBody>
          <a:bodyPr/>
          <a:lstStyle/>
          <a:p>
            <a:fld id="{27CE633F-9882-4A5C-83A2-1109D0C73261}" type="slidenum">
              <a:rPr lang="en-US" smtClean="0"/>
              <a:t>12</a:t>
            </a:fld>
            <a:endParaRPr lang="en-US"/>
          </a:p>
        </p:txBody>
      </p:sp>
    </p:spTree>
    <p:extLst>
      <p:ext uri="{BB962C8B-B14F-4D97-AF65-F5344CB8AC3E}">
        <p14:creationId xmlns:p14="http://schemas.microsoft.com/office/powerpoint/2010/main" val="35139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III.1. Data collection</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III.1.3. Point clouds</a:t>
            </a:r>
            <a:endParaRPr lang="en-US" sz="2000" b="1">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3F86F23-2926-430C-B91A-8190B622A0FE}"/>
              </a:ext>
            </a:extLst>
          </p:cNvPr>
          <p:cNvSpPr txBox="1"/>
          <p:nvPr/>
        </p:nvSpPr>
        <p:spPr>
          <a:xfrm>
            <a:off x="0" y="1650494"/>
            <a:ext cx="5389176" cy="1477328"/>
          </a:xfrm>
          <a:prstGeom prst="rect">
            <a:avLst/>
          </a:prstGeom>
          <a:noFill/>
        </p:spPr>
        <p:txBody>
          <a:bodyPr wrap="square">
            <a:spAutoFit/>
          </a:bodyPr>
          <a:lstStyle/>
          <a:p>
            <a:pPr marL="285750" indent="-285750" algn="just">
              <a:buFont typeface="Arial" panose="020B0604020202020204" pitchFamily="34" charset="0"/>
              <a:buChar char="•"/>
            </a:pPr>
            <a:r>
              <a:t>In this study, point cloud data was generated from the DJI's Phantom 4 pro+ UAV, conducted from 3:00 PM to 5:30 PM on May 28, 2020. The weather conditions were sunny with no strong winds or gusts. The UAV's flying altitude was 40m.</a:t>
            </a:r>
            <a:endParaRPr lang="en-US">
              <a:latin typeface="Times New Roman (Headings)"/>
              <a:ea typeface="맑은 고딕" panose="020B0503020000020004" pitchFamily="50" charset="-127"/>
            </a:endParaRPr>
          </a:p>
        </p:txBody>
      </p:sp>
      <p:pic>
        <p:nvPicPr>
          <p:cNvPr id="19" name="Picture 18">
            <a:extLst>
              <a:ext uri="{FF2B5EF4-FFF2-40B4-BE49-F238E27FC236}">
                <a16:creationId xmlns:a16="http://schemas.microsoft.com/office/drawing/2014/main" id="{B55D53DC-0902-4521-9D35-81AEE909DB4C}"/>
              </a:ext>
            </a:extLst>
          </p:cNvPr>
          <p:cNvPicPr/>
          <p:nvPr/>
        </p:nvPicPr>
        <p:blipFill>
          <a:blip r:embed="rId2">
            <a:extLst>
              <a:ext uri="{28A0092B-C50C-407E-A947-70E740481C1C}">
                <a14:useLocalDpi xmlns:a14="http://schemas.microsoft.com/office/drawing/2010/main" val="0"/>
              </a:ext>
            </a:extLst>
          </a:blip>
          <a:stretch>
            <a:fillRect/>
          </a:stretch>
        </p:blipFill>
        <p:spPr>
          <a:xfrm>
            <a:off x="6301901" y="899627"/>
            <a:ext cx="5860523" cy="4133768"/>
          </a:xfrm>
          <a:prstGeom prst="rect">
            <a:avLst/>
          </a:prstGeom>
        </p:spPr>
      </p:pic>
      <p:sp>
        <p:nvSpPr>
          <p:cNvPr id="21" name="TextBox 20">
            <a:extLst>
              <a:ext uri="{FF2B5EF4-FFF2-40B4-BE49-F238E27FC236}">
                <a16:creationId xmlns:a16="http://schemas.microsoft.com/office/drawing/2014/main" id="{835B4939-D42D-4332-B8F1-5F95FD5655B6}"/>
              </a:ext>
            </a:extLst>
          </p:cNvPr>
          <p:cNvSpPr txBox="1"/>
          <p:nvPr/>
        </p:nvSpPr>
        <p:spPr>
          <a:xfrm>
            <a:off x="6301901" y="5082462"/>
            <a:ext cx="5955657" cy="646331"/>
          </a:xfrm>
          <a:prstGeom prst="rect">
            <a:avLst/>
          </a:prstGeom>
          <a:noFill/>
        </p:spPr>
        <p:txBody>
          <a:bodyPr wrap="square">
            <a:spAutoFit/>
          </a:bodyPr>
          <a:lstStyle/>
          <a:p>
            <a:pPr algn="ctr">
              <a:spcBef>
                <a:spcPts val="1000"/>
              </a:spcBef>
            </a:pPr>
            <a:r>
              <a:t>Figure 3.5. Structure of DJI's Phantom 4 Pro+ and its components</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graphicFrame>
        <p:nvGraphicFramePr>
          <p:cNvPr id="4" name="Table 3">
            <a:extLst>
              <a:ext uri="{FF2B5EF4-FFF2-40B4-BE49-F238E27FC236}">
                <a16:creationId xmlns:a16="http://schemas.microsoft.com/office/drawing/2014/main" id="{30113C0E-AC21-4C2B-BA1F-8929228DB44C}"/>
              </a:ext>
            </a:extLst>
          </p:cNvPr>
          <p:cNvGraphicFramePr>
            <a:graphicFrameLocks noGrp="1"/>
          </p:cNvGraphicFramePr>
          <p:nvPr>
            <p:extLst>
              <p:ext uri="{D42A27DB-BD31-4B8C-83A1-F6EECF244321}">
                <p14:modId xmlns:p14="http://schemas.microsoft.com/office/powerpoint/2010/main" val="665257421"/>
              </p:ext>
            </p:extLst>
          </p:nvPr>
        </p:nvGraphicFramePr>
        <p:xfrm>
          <a:off x="5710503" y="715403"/>
          <a:ext cx="6487684" cy="5079271"/>
        </p:xfrm>
        <a:graphic>
          <a:graphicData uri="http://schemas.openxmlformats.org/drawingml/2006/table">
            <a:tbl>
              <a:tblPr firstRow="1" firstCol="1" bandRow="1">
                <a:tableStyleId>{5C22544A-7EE6-4342-B048-85BDC9FD1C3A}</a:tableStyleId>
              </a:tblPr>
              <a:tblGrid>
                <a:gridCol w="3384689">
                  <a:extLst>
                    <a:ext uri="{9D8B030D-6E8A-4147-A177-3AD203B41FA5}">
                      <a16:colId xmlns:a16="http://schemas.microsoft.com/office/drawing/2014/main" val="2495527147"/>
                    </a:ext>
                  </a:extLst>
                </a:gridCol>
                <a:gridCol w="3102995">
                  <a:extLst>
                    <a:ext uri="{9D8B030D-6E8A-4147-A177-3AD203B41FA5}">
                      <a16:colId xmlns:a16="http://schemas.microsoft.com/office/drawing/2014/main" val="1183587570"/>
                    </a:ext>
                  </a:extLst>
                </a:gridCol>
              </a:tblGrid>
              <a:tr h="753045">
                <a:tc>
                  <a:txBody>
                    <a:bodyPr/>
                    <a:lstStyle/>
                    <a:p>
                      <a:r>
                        <a:t>Weight</a:t>
                      </a:r>
                    </a:p>
                  </a:txBody>
                  <a:tcPr marL="68580" marR="68580" marT="0" marB="0"/>
                </a:tc>
                <a:tc>
                  <a:txBody>
                    <a:bodyPr/>
                    <a:lstStyle/>
                    <a:p>
                      <a:r>
                        <a:t>1.388g (including battery and propellers)</a:t>
                      </a:r>
                    </a:p>
                  </a:txBody>
                  <a:tcPr marL="68580" marR="68580" marT="0" marB="0"/>
                </a:tc>
                <a:extLst>
                  <a:ext uri="{0D108BD9-81ED-4DB2-BD59-A6C34878D82A}">
                    <a16:rowId xmlns:a16="http://schemas.microsoft.com/office/drawing/2014/main" val="2297431832"/>
                  </a:ext>
                </a:extLst>
              </a:tr>
              <a:tr h="352517">
                <a:tc>
                  <a:txBody>
                    <a:bodyPr/>
                    <a:lstStyle/>
                    <a:p>
                      <a:r>
                        <a:t>Maximum flight time</a:t>
                      </a:r>
                    </a:p>
                  </a:txBody>
                  <a:tcPr marL="68580" marR="68580" marT="0" marB="0"/>
                </a:tc>
                <a:tc>
                  <a:txBody>
                    <a:bodyPr/>
                    <a:lstStyle/>
                    <a:p>
                      <a:r>
                        <a:t>30 minutes</a:t>
                      </a:r>
                    </a:p>
                  </a:txBody>
                  <a:tcPr marL="68580" marR="68580" marT="0" marB="0"/>
                </a:tc>
                <a:extLst>
                  <a:ext uri="{0D108BD9-81ED-4DB2-BD59-A6C34878D82A}">
                    <a16:rowId xmlns:a16="http://schemas.microsoft.com/office/drawing/2014/main" val="689601284"/>
                  </a:ext>
                </a:extLst>
              </a:tr>
              <a:tr h="352517">
                <a:tc>
                  <a:txBody>
                    <a:bodyPr/>
                    <a:lstStyle/>
                    <a:p>
                      <a:r>
                        <a:t>Satellite system</a:t>
                      </a:r>
                    </a:p>
                  </a:txBody>
                  <a:tcPr marL="68580" marR="68580" marT="0" marB="0"/>
                </a:tc>
                <a:tc>
                  <a:txBody>
                    <a:bodyPr/>
                    <a:lstStyle/>
                    <a:p>
                      <a:r>
                        <a:t>GPS/GLONASS</a:t>
                      </a:r>
                    </a:p>
                  </a:txBody>
                  <a:tcPr marL="68580" marR="68580" marT="0" marB="0"/>
                </a:tc>
                <a:extLst>
                  <a:ext uri="{0D108BD9-81ED-4DB2-BD59-A6C34878D82A}">
                    <a16:rowId xmlns:a16="http://schemas.microsoft.com/office/drawing/2014/main" val="2027038347"/>
                  </a:ext>
                </a:extLst>
              </a:tr>
              <a:tr h="352517">
                <a:tc rowSpan="2">
                  <a:txBody>
                    <a:bodyPr/>
                    <a:lstStyle/>
                    <a:p>
                      <a:r>
                        <a:t>Accuracy during movement</a:t>
                      </a:r>
                    </a:p>
                  </a:txBody>
                  <a:tcPr marL="68580" marR="68580" marT="0" marB="0"/>
                </a:tc>
                <a:tc>
                  <a:txBody>
                    <a:bodyPr/>
                    <a:lstStyle/>
                    <a:p>
                      <a:r>
                        <a:t>Vertical: ± 0.5 to 1 m</a:t>
                      </a:r>
                    </a:p>
                  </a:txBody>
                  <a:tcPr marL="68580" marR="68580" marT="0" marB="0"/>
                </a:tc>
                <a:extLst>
                  <a:ext uri="{0D108BD9-81ED-4DB2-BD59-A6C34878D82A}">
                    <a16:rowId xmlns:a16="http://schemas.microsoft.com/office/drawing/2014/main" val="3822163434"/>
                  </a:ext>
                </a:extLst>
              </a:tr>
              <a:tr h="400528">
                <a:tc vMerge="1">
                  <a:txBody>
                    <a:bodyPr/>
                    <a:lstStyle/>
                    <a:p>
                      <a:endParaRPr lang="en-US"/>
                    </a:p>
                  </a:txBody>
                  <a:tcPr/>
                </a:tc>
                <a:tc>
                  <a:txBody>
                    <a:bodyPr/>
                    <a:lstStyle/>
                    <a:p>
                      <a:r>
                        <a:t>Horizontal: ± 0.3 to 1.5 m</a:t>
                      </a:r>
                    </a:p>
                  </a:txBody>
                  <a:tcPr marL="68580" marR="68580" marT="0" marB="0"/>
                </a:tc>
                <a:extLst>
                  <a:ext uri="{0D108BD9-81ED-4DB2-BD59-A6C34878D82A}">
                    <a16:rowId xmlns:a16="http://schemas.microsoft.com/office/drawing/2014/main" val="3977039142"/>
                  </a:ext>
                </a:extLst>
              </a:tr>
              <a:tr h="352517">
                <a:tc>
                  <a:txBody>
                    <a:bodyPr/>
                    <a:lstStyle/>
                    <a:p>
                      <a:r>
                        <a:t>Accuracy of angle during movement</a:t>
                      </a:r>
                    </a:p>
                  </a:txBody>
                  <a:tcPr marL="68580" marR="68580" marT="0" marB="0"/>
                </a:tc>
                <a:tc>
                  <a:txBody>
                    <a:bodyPr/>
                    <a:lstStyle/>
                    <a:p>
                      <a:r>
                        <a:t>±0.01o</a:t>
                      </a:r>
                    </a:p>
                  </a:txBody>
                  <a:tcPr marL="68580" marR="68580" marT="0" marB="0"/>
                </a:tc>
                <a:extLst>
                  <a:ext uri="{0D108BD9-81ED-4DB2-BD59-A6C34878D82A}">
                    <a16:rowId xmlns:a16="http://schemas.microsoft.com/office/drawing/2014/main" val="4261799848"/>
                  </a:ext>
                </a:extLst>
              </a:tr>
              <a:tr h="753045">
                <a:tc>
                  <a:txBody>
                    <a:bodyPr/>
                    <a:lstStyle/>
                    <a:p>
                      <a:r>
                        <a:t>Camera sensor</a:t>
                      </a:r>
                    </a:p>
                  </a:txBody>
                  <a:tcPr marL="68580" marR="68580" marT="0" marB="0"/>
                </a:tc>
                <a:tc>
                  <a:txBody>
                    <a:bodyPr/>
                    <a:lstStyle/>
                    <a:p>
                      <a:r>
                        <a:t>1'' CMOS (20M effective pixels)</a:t>
                      </a:r>
                    </a:p>
                  </a:txBody>
                  <a:tcPr marL="68580" marR="68580" marT="0" marB="0"/>
                </a:tc>
                <a:extLst>
                  <a:ext uri="{0D108BD9-81ED-4DB2-BD59-A6C34878D82A}">
                    <a16:rowId xmlns:a16="http://schemas.microsoft.com/office/drawing/2014/main" val="4114539490"/>
                  </a:ext>
                </a:extLst>
              </a:tr>
              <a:tr h="352517">
                <a:tc>
                  <a:txBody>
                    <a:bodyPr/>
                    <a:lstStyle/>
                    <a:p>
                      <a:r>
                        <a:t>FOV</a:t>
                      </a:r>
                    </a:p>
                  </a:txBody>
                  <a:tcPr marL="68580" marR="68580" marT="0" marB="0"/>
                </a:tc>
                <a:tc>
                  <a:txBody>
                    <a:bodyPr/>
                    <a:lstStyle/>
                    <a:p>
                      <a:r>
                        <a:t>84o</a:t>
                      </a:r>
                    </a:p>
                  </a:txBody>
                  <a:tcPr marL="68580" marR="68580" marT="0" marB="0"/>
                </a:tc>
                <a:extLst>
                  <a:ext uri="{0D108BD9-81ED-4DB2-BD59-A6C34878D82A}">
                    <a16:rowId xmlns:a16="http://schemas.microsoft.com/office/drawing/2014/main" val="39244096"/>
                  </a:ext>
                </a:extLst>
              </a:tr>
              <a:tr h="352517">
                <a:tc>
                  <a:txBody>
                    <a:bodyPr/>
                    <a:lstStyle/>
                    <a:p>
                      <a:r>
                        <a:t>Lens</a:t>
                      </a:r>
                    </a:p>
                  </a:txBody>
                  <a:tcPr marL="68580" marR="68580" marT="0" marB="0"/>
                </a:tc>
                <a:tc>
                  <a:txBody>
                    <a:bodyPr/>
                    <a:lstStyle/>
                    <a:p>
                      <a:r>
                        <a:t>Focal length: 8.8mm</a:t>
                      </a:r>
                    </a:p>
                  </a:txBody>
                  <a:tcPr marL="68580" marR="68580" marT="0" marB="0"/>
                </a:tc>
                <a:extLst>
                  <a:ext uri="{0D108BD9-81ED-4DB2-BD59-A6C34878D82A}">
                    <a16:rowId xmlns:a16="http://schemas.microsoft.com/office/drawing/2014/main" val="1063709304"/>
                  </a:ext>
                </a:extLst>
              </a:tr>
              <a:tr h="352517">
                <a:tc>
                  <a:txBody>
                    <a:bodyPr/>
                    <a:lstStyle/>
                    <a:p>
                      <a:r>
                        <a:t>Resolution</a:t>
                      </a:r>
                    </a:p>
                  </a:txBody>
                  <a:tcPr marL="68580" marR="68580" marT="0" marB="0"/>
                </a:tc>
                <a:tc>
                  <a:txBody>
                    <a:bodyPr/>
                    <a:lstStyle/>
                    <a:p>
                      <a:r>
                        <a:t>5472 x 3648 pixels</a:t>
                      </a:r>
                    </a:p>
                  </a:txBody>
                  <a:tcPr marL="68580" marR="68580" marT="0" marB="0"/>
                </a:tc>
                <a:extLst>
                  <a:ext uri="{0D108BD9-81ED-4DB2-BD59-A6C34878D82A}">
                    <a16:rowId xmlns:a16="http://schemas.microsoft.com/office/drawing/2014/main" val="3990152302"/>
                  </a:ext>
                </a:extLst>
              </a:tr>
              <a:tr h="352517">
                <a:tc>
                  <a:txBody>
                    <a:bodyPr/>
                    <a:lstStyle/>
                    <a:p>
                      <a:r>
                        <a:t>Dimensions (length - width - height)</a:t>
                      </a:r>
                    </a:p>
                  </a:txBody>
                  <a:tcPr marL="68580" marR="68580" marT="0" marB="0"/>
                </a:tc>
                <a:tc>
                  <a:txBody>
                    <a:bodyPr/>
                    <a:lstStyle/>
                    <a:p>
                      <a:r>
                        <a:t>38 - 12 - 17.5 cm</a:t>
                      </a:r>
                    </a:p>
                  </a:txBody>
                  <a:tcPr marL="68580" marR="68580" marT="0" marB="0"/>
                </a:tc>
                <a:extLst>
                  <a:ext uri="{0D108BD9-81ED-4DB2-BD59-A6C34878D82A}">
                    <a16:rowId xmlns:a16="http://schemas.microsoft.com/office/drawing/2014/main" val="1585537426"/>
                  </a:ext>
                </a:extLst>
              </a:tr>
              <a:tr h="352517">
                <a:tc>
                  <a:txBody>
                    <a:bodyPr/>
                    <a:lstStyle/>
                    <a:p>
                      <a:r>
                        <a:t>Remote control distance</a:t>
                      </a:r>
                    </a:p>
                  </a:txBody>
                  <a:tcPr marL="68580" marR="68580" marT="0" marB="0"/>
                </a:tc>
                <a:tc>
                  <a:txBody>
                    <a:bodyPr/>
                    <a:lstStyle/>
                    <a:p>
                      <a:r>
                        <a:t>Up to 4 km</a:t>
                      </a:r>
                    </a:p>
                  </a:txBody>
                  <a:tcPr marL="68580" marR="68580" marT="0" marB="0"/>
                </a:tc>
                <a:extLst>
                  <a:ext uri="{0D108BD9-81ED-4DB2-BD59-A6C34878D82A}">
                    <a16:rowId xmlns:a16="http://schemas.microsoft.com/office/drawing/2014/main" val="4093379855"/>
                  </a:ext>
                </a:extLst>
              </a:tr>
            </a:tbl>
          </a:graphicData>
        </a:graphic>
      </p:graphicFrame>
      <p:sp>
        <p:nvSpPr>
          <p:cNvPr id="23" name="TextBox 22">
            <a:extLst>
              <a:ext uri="{FF2B5EF4-FFF2-40B4-BE49-F238E27FC236}">
                <a16:creationId xmlns:a16="http://schemas.microsoft.com/office/drawing/2014/main" id="{CA15F3E7-7CE5-4760-BA7F-892DF75F92BB}"/>
              </a:ext>
            </a:extLst>
          </p:cNvPr>
          <p:cNvSpPr txBox="1"/>
          <p:nvPr/>
        </p:nvSpPr>
        <p:spPr>
          <a:xfrm>
            <a:off x="6988324" y="5812652"/>
            <a:ext cx="4334854" cy="369332"/>
          </a:xfrm>
          <a:prstGeom prst="rect">
            <a:avLst/>
          </a:prstGeom>
          <a:noFill/>
        </p:spPr>
        <p:txBody>
          <a:bodyPr wrap="square">
            <a:spAutoFit/>
          </a:bodyPr>
          <a:lstStyle/>
          <a:p>
            <a:r>
              <a:t>Table 3.2. Specifications of the Phantom 4 Pro+</a:t>
            </a:r>
            <a:endParaRPr lang="en-US"/>
          </a:p>
        </p:txBody>
      </p:sp>
      <p:sp>
        <p:nvSpPr>
          <p:cNvPr id="3" name="Slide Number Placeholder 2">
            <a:extLst>
              <a:ext uri="{FF2B5EF4-FFF2-40B4-BE49-F238E27FC236}">
                <a16:creationId xmlns:a16="http://schemas.microsoft.com/office/drawing/2014/main" id="{B31AC82D-AB11-45FA-B45C-1C10C60D877B}"/>
              </a:ext>
            </a:extLst>
          </p:cNvPr>
          <p:cNvSpPr>
            <a:spLocks noGrp="1"/>
          </p:cNvSpPr>
          <p:nvPr>
            <p:ph type="sldNum" sz="quarter" idx="12"/>
          </p:nvPr>
        </p:nvSpPr>
        <p:spPr/>
        <p:txBody>
          <a:bodyPr/>
          <a:lstStyle/>
          <a:p>
            <a:fld id="{27CE633F-9882-4A5C-83A2-1109D0C73261}" type="slidenum">
              <a:rPr lang="en-US" smtClean="0"/>
              <a:t>13</a:t>
            </a:fld>
            <a:endParaRPr lang="en-US"/>
          </a:p>
        </p:txBody>
      </p:sp>
    </p:spTree>
    <p:extLst>
      <p:ext uri="{BB962C8B-B14F-4D97-AF65-F5344CB8AC3E}">
        <p14:creationId xmlns:p14="http://schemas.microsoft.com/office/powerpoint/2010/main" val="347685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8" dur="500"/>
                                        <p:tgtEl>
                                          <p:spTgt spid="17">
                                            <p:txEl>
                                              <p:pRg st="0" end="0"/>
                                            </p:txEl>
                                          </p:spTgt>
                                        </p:tgtEl>
                                        <p:attrNameLst>
                                          <p:attrName>ppt_y</p:attrName>
                                        </p:attrNameLst>
                                      </p:cBhvr>
                                      <p:tavLst>
                                        <p:tav tm="0">
                                          <p:val>
                                            <p:strVal val="ppt_y"/>
                                          </p:val>
                                        </p:tav>
                                        <p:tav tm="100000">
                                          <p:val>
                                            <p:strVal val="1+ppt_h/2"/>
                                          </p:val>
                                        </p:tav>
                                      </p:tavLst>
                                    </p:anim>
                                    <p:set>
                                      <p:cBhvr>
                                        <p:cTn id="39" dur="1" fill="hold">
                                          <p:stCondLst>
                                            <p:cond delay="499"/>
                                          </p:stCondLst>
                                        </p:cTn>
                                        <p:tgtEl>
                                          <p:spTgt spid="17">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grpId="1" nodeType="clickEffect">
                                  <p:stCondLst>
                                    <p:cond delay="0"/>
                                  </p:stCondLst>
                                  <p:childTnLst>
                                    <p:animEffect transition="out" filter="fade">
                                      <p:cBhvr>
                                        <p:cTn id="48" dur="1000"/>
                                        <p:tgtEl>
                                          <p:spTgt spid="23"/>
                                        </p:tgtEl>
                                      </p:cBhvr>
                                    </p:animEffect>
                                    <p:anim calcmode="lin" valueType="num">
                                      <p:cBhvr>
                                        <p:cTn id="49" dur="1000"/>
                                        <p:tgtEl>
                                          <p:spTgt spid="23"/>
                                        </p:tgtEl>
                                        <p:attrNameLst>
                                          <p:attrName>ppt_x</p:attrName>
                                        </p:attrNameLst>
                                      </p:cBhvr>
                                      <p:tavLst>
                                        <p:tav tm="0">
                                          <p:val>
                                            <p:strVal val="ppt_x"/>
                                          </p:val>
                                        </p:tav>
                                        <p:tav tm="100000">
                                          <p:val>
                                            <p:strVal val="ppt_x"/>
                                          </p:val>
                                        </p:tav>
                                      </p:tavLst>
                                    </p:anim>
                                    <p:anim calcmode="lin" valueType="num">
                                      <p:cBhvr>
                                        <p:cTn id="50" dur="1000"/>
                                        <p:tgtEl>
                                          <p:spTgt spid="23"/>
                                        </p:tgtEl>
                                        <p:attrNameLst>
                                          <p:attrName>ppt_y</p:attrName>
                                        </p:attrNameLst>
                                      </p:cBhvr>
                                      <p:tavLst>
                                        <p:tav tm="0">
                                          <p:val>
                                            <p:strVal val="ppt_y"/>
                                          </p:val>
                                        </p:tav>
                                        <p:tav tm="100000">
                                          <p:val>
                                            <p:strVal val="ppt_y+.1"/>
                                          </p:val>
                                        </p:tav>
                                      </p:tavLst>
                                    </p:anim>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build="allAtOnce"/>
      <p:bldP spid="21" grpId="0"/>
      <p:bldP spid="21" grpId="1"/>
      <p:bldP spid="23" grpId="0"/>
      <p:bldP spid="23"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3585033"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III.2. Image processing method</a:t>
            </a:r>
            <a:endParaRPr lang="en-US" sz="2000" b="1">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0CE18318-845B-4490-9F77-D3EEA82886AB}"/>
              </a:ext>
            </a:extLst>
          </p:cNvPr>
          <p:cNvGraphicFramePr/>
          <p:nvPr>
            <p:extLst>
              <p:ext uri="{D42A27DB-BD31-4B8C-83A1-F6EECF244321}">
                <p14:modId xmlns:p14="http://schemas.microsoft.com/office/powerpoint/2010/main" val="3810386056"/>
              </p:ext>
            </p:extLst>
          </p:nvPr>
        </p:nvGraphicFramePr>
        <p:xfrm>
          <a:off x="0" y="1088158"/>
          <a:ext cx="12192000" cy="5769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21">
            <a:extLst>
              <a:ext uri="{FF2B5EF4-FFF2-40B4-BE49-F238E27FC236}">
                <a16:creationId xmlns:a16="http://schemas.microsoft.com/office/drawing/2014/main" id="{B092A19E-274A-49B7-94AD-0C97FD658EAB}"/>
              </a:ext>
            </a:extLst>
          </p:cNvPr>
          <p:cNvGrpSpPr/>
          <p:nvPr/>
        </p:nvGrpSpPr>
        <p:grpSpPr>
          <a:xfrm>
            <a:off x="186872" y="3285090"/>
            <a:ext cx="2949785" cy="2381940"/>
            <a:chOff x="-12930" y="1091117"/>
            <a:chExt cx="3316878" cy="4769915"/>
          </a:xfrm>
        </p:grpSpPr>
        <p:sp>
          <p:nvSpPr>
            <p:cNvPr id="24" name="Rectangle: Rounded Corners 23">
              <a:extLst>
                <a:ext uri="{FF2B5EF4-FFF2-40B4-BE49-F238E27FC236}">
                  <a16:creationId xmlns:a16="http://schemas.microsoft.com/office/drawing/2014/main" id="{3DEDCA46-58E4-4F54-A148-707BACA2EC2D}"/>
                </a:ext>
              </a:extLst>
            </p:cNvPr>
            <p:cNvSpPr/>
            <p:nvPr/>
          </p:nvSpPr>
          <p:spPr>
            <a:xfrm>
              <a:off x="0" y="1128506"/>
              <a:ext cx="3303948" cy="419425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ectangle: Rounded Corners 4">
              <a:extLst>
                <a:ext uri="{FF2B5EF4-FFF2-40B4-BE49-F238E27FC236}">
                  <a16:creationId xmlns:a16="http://schemas.microsoft.com/office/drawing/2014/main" id="{3017144D-6AF8-41E1-B19B-D79DDB969494}"/>
                </a:ext>
              </a:extLst>
            </p:cNvPr>
            <p:cNvSpPr txBox="1"/>
            <p:nvPr/>
          </p:nvSpPr>
          <p:spPr>
            <a:xfrm>
              <a:off x="-12930" y="1091117"/>
              <a:ext cx="3303948" cy="47699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algn="just" defTabSz="889000">
                <a:lnSpc>
                  <a:spcPct val="90000"/>
                </a:lnSpc>
                <a:spcBef>
                  <a:spcPct val="0"/>
                </a:spcBef>
                <a:spcAft>
                  <a:spcPct val="15000"/>
                </a:spcAft>
              </a:pPr>
              <a:r>
                <a:t>p = (M * DN + A) / sin(θSE)</a:t>
              </a:r>
            </a:p>
            <a:p>
              <a:pPr marL="285750" lvl="1" indent="-285750" algn="just" defTabSz="889000">
                <a:lnSpc>
                  <a:spcPct val="90000"/>
                </a:lnSpc>
                <a:spcBef>
                  <a:spcPct val="0"/>
                </a:spcBef>
                <a:spcAft>
                  <a:spcPct val="15000"/>
                </a:spcAft>
                <a:buFont typeface="Arial" panose="020B0604020202020204" pitchFamily="34" charset="0"/>
                <a:buChar char="•"/>
              </a:pPr>
              <a:r>
                <a:t>p: reflectance coefficient.</a:t>
              </a:r>
            </a:p>
            <a:p>
              <a:pPr marL="285750" lvl="1" indent="-285750" algn="just" defTabSz="889000">
                <a:lnSpc>
                  <a:spcPct val="90000"/>
                </a:lnSpc>
                <a:spcBef>
                  <a:spcPct val="0"/>
                </a:spcBef>
                <a:spcAft>
                  <a:spcPct val="15000"/>
                </a:spcAft>
                <a:buFont typeface="Arial" panose="020B0604020202020204" pitchFamily="34" charset="0"/>
                <a:buChar char="•"/>
              </a:pPr>
              <a:r>
                <a:t>M: channel-dependent scaling factor.</a:t>
              </a:r>
            </a:p>
            <a:p>
              <a:pPr marL="285750" lvl="1" indent="-285750" algn="just" defTabSz="889000">
                <a:lnSpc>
                  <a:spcPct val="90000"/>
                </a:lnSpc>
                <a:spcBef>
                  <a:spcPct val="0"/>
                </a:spcBef>
                <a:spcAft>
                  <a:spcPct val="15000"/>
                </a:spcAft>
                <a:buFont typeface="Arial" panose="020B0604020202020204" pitchFamily="34" charset="0"/>
                <a:buChar char="•"/>
              </a:pPr>
              <a:r>
                <a:t>A: channel-dependent offset factor.</a:t>
              </a:r>
            </a:p>
            <a:p>
              <a:pPr marL="285750" lvl="1" indent="-285750" algn="just" defTabSz="889000">
                <a:lnSpc>
                  <a:spcPct val="90000"/>
                </a:lnSpc>
                <a:spcBef>
                  <a:spcPct val="0"/>
                </a:spcBef>
                <a:spcAft>
                  <a:spcPct val="15000"/>
                </a:spcAft>
                <a:buFont typeface="Arial" panose="020B0604020202020204" pitchFamily="34" charset="0"/>
                <a:buChar char="•"/>
              </a:pPr>
              <a:r>
                <a:t>θSE: solar elevation angle (rad)</a:t>
              </a:r>
            </a:p>
            <a:p>
              <a:pPr marL="285750" lvl="1" indent="-285750" algn="just" defTabSz="889000">
                <a:lnSpc>
                  <a:spcPct val="90000"/>
                </a:lnSpc>
                <a:spcBef>
                  <a:spcPct val="0"/>
                </a:spcBef>
                <a:spcAft>
                  <a:spcPct val="15000"/>
                </a:spcAft>
                <a:buFont typeface="Arial" panose="020B0604020202020204" pitchFamily="34" charset="0"/>
                <a:buChar char="•"/>
              </a:pPr>
              <a:endParaRPr lang="en-US" sz="1750" kern="1200">
                <a:latin typeface="Times New Roman" panose="02020603050405020304" pitchFamily="18" charset="0"/>
                <a:cs typeface="Times New Roman" panose="02020603050405020304" pitchFamily="18" charset="0"/>
              </a:endParaRPr>
            </a:p>
          </p:txBody>
        </p:sp>
      </p:grpSp>
      <p:sp>
        <p:nvSpPr>
          <p:cNvPr id="4" name="Slide Number Placeholder 3">
            <a:extLst>
              <a:ext uri="{FF2B5EF4-FFF2-40B4-BE49-F238E27FC236}">
                <a16:creationId xmlns:a16="http://schemas.microsoft.com/office/drawing/2014/main" id="{685FC2C6-21FA-4E89-A337-C51249660F0F}"/>
              </a:ext>
            </a:extLst>
          </p:cNvPr>
          <p:cNvSpPr>
            <a:spLocks noGrp="1"/>
          </p:cNvSpPr>
          <p:nvPr>
            <p:ph type="sldNum" sz="quarter" idx="12"/>
          </p:nvPr>
        </p:nvSpPr>
        <p:spPr/>
        <p:txBody>
          <a:bodyPr/>
          <a:lstStyle/>
          <a:p>
            <a:fld id="{27CE633F-9882-4A5C-83A2-1109D0C73261}" type="slidenum">
              <a:rPr lang="en-US" smtClean="0"/>
              <a:t>14</a:t>
            </a:fld>
            <a:endParaRPr lang="en-US"/>
          </a:p>
        </p:txBody>
      </p:sp>
    </p:spTree>
    <p:extLst>
      <p:ext uri="{BB962C8B-B14F-4D97-AF65-F5344CB8AC3E}">
        <p14:creationId xmlns:p14="http://schemas.microsoft.com/office/powerpoint/2010/main" val="322479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III.3. Image classification method</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III.3.1. Establishment of training data set</a:t>
            </a:r>
          </a:p>
        </p:txBody>
      </p:sp>
      <p:pic>
        <p:nvPicPr>
          <p:cNvPr id="19" name="Picture 18" descr="Chart, histogram&#10;&#10;Description automatically generated">
            <a:extLst>
              <a:ext uri="{FF2B5EF4-FFF2-40B4-BE49-F238E27FC236}">
                <a16:creationId xmlns:a16="http://schemas.microsoft.com/office/drawing/2014/main" id="{E6609E8B-686E-4A86-ADB8-617B7E071858}"/>
              </a:ext>
            </a:extLst>
          </p:cNvPr>
          <p:cNvPicPr/>
          <p:nvPr/>
        </p:nvPicPr>
        <p:blipFill>
          <a:blip r:embed="rId2">
            <a:extLst>
              <a:ext uri="{28A0092B-C50C-407E-A947-70E740481C1C}">
                <a14:useLocalDpi xmlns:a14="http://schemas.microsoft.com/office/drawing/2010/main" val="0"/>
              </a:ext>
            </a:extLst>
          </a:blip>
          <a:stretch>
            <a:fillRect/>
          </a:stretch>
        </p:blipFill>
        <p:spPr>
          <a:xfrm>
            <a:off x="1097848" y="1808681"/>
            <a:ext cx="9237657" cy="2950895"/>
          </a:xfrm>
          <a:prstGeom prst="rect">
            <a:avLst/>
          </a:prstGeom>
        </p:spPr>
      </p:pic>
      <p:sp>
        <p:nvSpPr>
          <p:cNvPr id="21" name="TextBox 20">
            <a:extLst>
              <a:ext uri="{FF2B5EF4-FFF2-40B4-BE49-F238E27FC236}">
                <a16:creationId xmlns:a16="http://schemas.microsoft.com/office/drawing/2014/main" id="{3D0443A9-26C9-4C65-A3F6-8990D3F65A5D}"/>
              </a:ext>
            </a:extLst>
          </p:cNvPr>
          <p:cNvSpPr txBox="1"/>
          <p:nvPr/>
        </p:nvSpPr>
        <p:spPr>
          <a:xfrm>
            <a:off x="1312024" y="4826430"/>
            <a:ext cx="9237657" cy="1289071"/>
          </a:xfrm>
          <a:prstGeom prst="rect">
            <a:avLst/>
          </a:prstGeom>
          <a:noFill/>
        </p:spPr>
        <p:txBody>
          <a:bodyPr wrap="square">
            <a:spAutoFit/>
          </a:bodyPr>
          <a:lstStyle/>
          <a:p>
            <a:pPr algn="l">
              <a:lnSpc>
                <a:spcPct val="150000"/>
              </a:lnSpc>
            </a:pPr>
            <a:r>
              <a:t>Figure 3.5 (a) Library of spectral absorption of limestone in the range of 2340 - 2345 nm (b) Library of spectral absorption of dolomite in the range of 2320 - 2328 nm from Spectral Interpretation Field Manual AusSpec International Ltd., 2012.</a:t>
            </a:r>
          </a:p>
        </p:txBody>
      </p:sp>
      <p:pic>
        <p:nvPicPr>
          <p:cNvPr id="23" name="Graphic 22">
            <a:extLst>
              <a:ext uri="{FF2B5EF4-FFF2-40B4-BE49-F238E27FC236}">
                <a16:creationId xmlns:a16="http://schemas.microsoft.com/office/drawing/2014/main" id="{BD5E5CE7-41FB-4632-AC10-8654EBBEA09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48" y="1758092"/>
            <a:ext cx="9237657" cy="2975100"/>
          </a:xfrm>
          <a:prstGeom prst="rect">
            <a:avLst/>
          </a:prstGeom>
        </p:spPr>
      </p:pic>
      <p:sp>
        <p:nvSpPr>
          <p:cNvPr id="25" name="TextBox 24">
            <a:extLst>
              <a:ext uri="{FF2B5EF4-FFF2-40B4-BE49-F238E27FC236}">
                <a16:creationId xmlns:a16="http://schemas.microsoft.com/office/drawing/2014/main" id="{4E7C4C71-6CD2-4252-A430-CFB27F261620}"/>
              </a:ext>
            </a:extLst>
          </p:cNvPr>
          <p:cNvSpPr txBox="1"/>
          <p:nvPr/>
        </p:nvSpPr>
        <p:spPr>
          <a:xfrm>
            <a:off x="989606" y="4808073"/>
            <a:ext cx="9237657" cy="1289071"/>
          </a:xfrm>
          <a:prstGeom prst="rect">
            <a:avLst/>
          </a:prstGeom>
          <a:noFill/>
        </p:spPr>
        <p:txBody>
          <a:bodyPr wrap="square">
            <a:spAutoFit/>
          </a:bodyPr>
          <a:lstStyle/>
          <a:p>
            <a:pPr indent="457200" algn="just">
              <a:lnSpc>
                <a:spcPct val="150000"/>
              </a:lnSpc>
            </a:pPr>
            <a:r>
              <a:t>Figure 3.6 (a) Actual spectral absorption of limestone in the study area tested using ENVI software (b) Actual spectral absorption of dolomite in the study area tested using ENVI software.</a:t>
            </a:r>
          </a:p>
        </p:txBody>
      </p:sp>
      <p:sp>
        <p:nvSpPr>
          <p:cNvPr id="3" name="Slide Number Placeholder 2">
            <a:extLst>
              <a:ext uri="{FF2B5EF4-FFF2-40B4-BE49-F238E27FC236}">
                <a16:creationId xmlns:a16="http://schemas.microsoft.com/office/drawing/2014/main" id="{1106E8FB-F946-4E07-AF4B-62B78F9083FF}"/>
              </a:ext>
            </a:extLst>
          </p:cNvPr>
          <p:cNvSpPr>
            <a:spLocks noGrp="1"/>
          </p:cNvSpPr>
          <p:nvPr>
            <p:ph type="sldNum" sz="quarter" idx="12"/>
          </p:nvPr>
        </p:nvSpPr>
        <p:spPr/>
        <p:txBody>
          <a:bodyPr/>
          <a:lstStyle/>
          <a:p>
            <a:fld id="{27CE633F-9882-4A5C-83A2-1109D0C73261}" type="slidenum">
              <a:rPr lang="en-US" smtClean="0"/>
              <a:t>15</a:t>
            </a:fld>
            <a:endParaRPr lang="en-US"/>
          </a:p>
        </p:txBody>
      </p:sp>
    </p:spTree>
    <p:extLst>
      <p:ext uri="{BB962C8B-B14F-4D97-AF65-F5344CB8AC3E}">
        <p14:creationId xmlns:p14="http://schemas.microsoft.com/office/powerpoint/2010/main" val="347119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III.3. Image classification method</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III.3.1. Establishing training data</a:t>
            </a:r>
          </a:p>
        </p:txBody>
      </p:sp>
      <p:pic>
        <p:nvPicPr>
          <p:cNvPr id="22" name="Picture 21">
            <a:extLst>
              <a:ext uri="{FF2B5EF4-FFF2-40B4-BE49-F238E27FC236}">
                <a16:creationId xmlns:a16="http://schemas.microsoft.com/office/drawing/2014/main" id="{4FB09510-8197-48C7-9C59-316F4D15553F}"/>
              </a:ext>
            </a:extLst>
          </p:cNvPr>
          <p:cNvPicPr/>
          <p:nvPr/>
        </p:nvPicPr>
        <p:blipFill>
          <a:blip r:embed="rId2"/>
          <a:stretch>
            <a:fillRect/>
          </a:stretch>
        </p:blipFill>
        <p:spPr>
          <a:xfrm>
            <a:off x="315140" y="1880514"/>
            <a:ext cx="7111158" cy="4291377"/>
          </a:xfrm>
          <a:prstGeom prst="rect">
            <a:avLst/>
          </a:prstGeom>
        </p:spPr>
      </p:pic>
      <p:sp>
        <p:nvSpPr>
          <p:cNvPr id="24" name="TextBox 23">
            <a:extLst>
              <a:ext uri="{FF2B5EF4-FFF2-40B4-BE49-F238E27FC236}">
                <a16:creationId xmlns:a16="http://schemas.microsoft.com/office/drawing/2014/main" id="{32EB95B6-CFCC-4E6E-A6A7-32AB3ABE2856}"/>
              </a:ext>
            </a:extLst>
          </p:cNvPr>
          <p:cNvSpPr txBox="1"/>
          <p:nvPr/>
        </p:nvSpPr>
        <p:spPr>
          <a:xfrm>
            <a:off x="7478238" y="2114275"/>
            <a:ext cx="4596309" cy="1704569"/>
          </a:xfrm>
          <a:prstGeom prst="rect">
            <a:avLst/>
          </a:prstGeom>
          <a:noFill/>
        </p:spPr>
        <p:txBody>
          <a:bodyPr wrap="square">
            <a:spAutoFit/>
          </a:bodyPr>
          <a:lstStyle/>
          <a:p>
            <a:pPr algn="l">
              <a:lnSpc>
                <a:spcPct val="150000"/>
              </a:lnSpc>
            </a:pPr>
            <a:r>
              <a:t>(1) Water - Blue, (2) Vegetation - Green, (3) Calibration panel - Yellow, (4) Bridge - Magenta, (5) Limestone - Cyan, (6) Dolomite - Red.</a:t>
            </a:r>
          </a:p>
        </p:txBody>
      </p:sp>
      <p:sp>
        <p:nvSpPr>
          <p:cNvPr id="26" name="TextBox 25">
            <a:extLst>
              <a:ext uri="{FF2B5EF4-FFF2-40B4-BE49-F238E27FC236}">
                <a16:creationId xmlns:a16="http://schemas.microsoft.com/office/drawing/2014/main" id="{1488467C-A24C-4A4D-B3D4-82989F82FEBA}"/>
              </a:ext>
            </a:extLst>
          </p:cNvPr>
          <p:cNvSpPr txBox="1"/>
          <p:nvPr/>
        </p:nvSpPr>
        <p:spPr>
          <a:xfrm>
            <a:off x="7403223" y="4666713"/>
            <a:ext cx="4069984" cy="646331"/>
          </a:xfrm>
          <a:prstGeom prst="rect">
            <a:avLst/>
          </a:prstGeom>
          <a:noFill/>
        </p:spPr>
        <p:txBody>
          <a:bodyPr wrap="square">
            <a:spAutoFit/>
          </a:bodyPr>
          <a:lstStyle/>
          <a:p>
            <a:r>
              <a:t>Limestone: 2800 pixels</a:t>
            </a:r>
            <a:endParaRPr lang="en-US" b="1">
              <a:solidFill>
                <a:srgbClr val="00D0AD"/>
              </a:solidFill>
              <a:latin typeface="Times New Roman" panose="02020603050405020304" pitchFamily="18" charset="0"/>
              <a:ea typeface="맑은 고딕" panose="020B0503020000020004" pitchFamily="50" charset="-127"/>
              <a:cs typeface="Times New Roman" panose="02020603050405020304" pitchFamily="18" charset="0"/>
            </a:endParaRPr>
          </a:p>
          <a:p>
            <a:r>
              <a:t>Dolomite: 4345 pixels</a:t>
            </a:r>
            <a:endParaRPr lang="en-US" b="1"/>
          </a:p>
        </p:txBody>
      </p:sp>
      <p:sp>
        <p:nvSpPr>
          <p:cNvPr id="19" name="TextBox 18">
            <a:extLst>
              <a:ext uri="{FF2B5EF4-FFF2-40B4-BE49-F238E27FC236}">
                <a16:creationId xmlns:a16="http://schemas.microsoft.com/office/drawing/2014/main" id="{EFAE50BB-59AB-46FA-AC36-FFAE3060B1F8}"/>
              </a:ext>
            </a:extLst>
          </p:cNvPr>
          <p:cNvSpPr txBox="1"/>
          <p:nvPr/>
        </p:nvSpPr>
        <p:spPr>
          <a:xfrm>
            <a:off x="7426298" y="5504853"/>
            <a:ext cx="4648249" cy="646331"/>
          </a:xfrm>
          <a:prstGeom prst="rect">
            <a:avLst/>
          </a:prstGeom>
          <a:noFill/>
        </p:spPr>
        <p:txBody>
          <a:bodyPr wrap="square">
            <a:spAutoFit/>
          </a:bodyPr>
          <a:lstStyle/>
          <a:p>
            <a:r>
              <a:t>Figure 3.7. Training data set used for object classification in the study area.</a:t>
            </a:r>
            <a:endParaRPr lang="en-US"/>
          </a:p>
        </p:txBody>
      </p:sp>
      <p:sp>
        <p:nvSpPr>
          <p:cNvPr id="3" name="Slide Number Placeholder 2">
            <a:extLst>
              <a:ext uri="{FF2B5EF4-FFF2-40B4-BE49-F238E27FC236}">
                <a16:creationId xmlns:a16="http://schemas.microsoft.com/office/drawing/2014/main" id="{84FA266E-6ED9-4E6E-BD46-5928445C1CC1}"/>
              </a:ext>
            </a:extLst>
          </p:cNvPr>
          <p:cNvSpPr>
            <a:spLocks noGrp="1"/>
          </p:cNvSpPr>
          <p:nvPr>
            <p:ph type="sldNum" sz="quarter" idx="12"/>
          </p:nvPr>
        </p:nvSpPr>
        <p:spPr/>
        <p:txBody>
          <a:bodyPr/>
          <a:lstStyle/>
          <a:p>
            <a:fld id="{27CE633F-9882-4A5C-83A2-1109D0C73261}" type="slidenum">
              <a:rPr lang="en-US" smtClean="0"/>
              <a:t>16</a:t>
            </a:fld>
            <a:endParaRPr lang="en-US"/>
          </a:p>
        </p:txBody>
      </p:sp>
    </p:spTree>
    <p:extLst>
      <p:ext uri="{BB962C8B-B14F-4D97-AF65-F5344CB8AC3E}">
        <p14:creationId xmlns:p14="http://schemas.microsoft.com/office/powerpoint/2010/main" val="18906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circle(in)">
                                      <p:cBhvr>
                                        <p:cTn id="14" dur="20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III.3. Image classification method</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III.3.1. Establishing training data</a:t>
            </a:r>
          </a:p>
        </p:txBody>
      </p:sp>
      <p:pic>
        <p:nvPicPr>
          <p:cNvPr id="19" name="Picture 18">
            <a:extLst>
              <a:ext uri="{FF2B5EF4-FFF2-40B4-BE49-F238E27FC236}">
                <a16:creationId xmlns:a16="http://schemas.microsoft.com/office/drawing/2014/main" id="{E83DC2A8-1A1B-4E17-BE27-57985ECB5064}"/>
              </a:ext>
            </a:extLst>
          </p:cNvPr>
          <p:cNvPicPr/>
          <p:nvPr/>
        </p:nvPicPr>
        <p:blipFill>
          <a:blip r:embed="rId2"/>
          <a:stretch>
            <a:fillRect/>
          </a:stretch>
        </p:blipFill>
        <p:spPr>
          <a:xfrm>
            <a:off x="2050934" y="1893557"/>
            <a:ext cx="7143400" cy="4759070"/>
          </a:xfrm>
          <a:prstGeom prst="rect">
            <a:avLst/>
          </a:prstGeom>
        </p:spPr>
      </p:pic>
      <p:cxnSp>
        <p:nvCxnSpPr>
          <p:cNvPr id="4" name="Straight Arrow Connector 3">
            <a:extLst>
              <a:ext uri="{FF2B5EF4-FFF2-40B4-BE49-F238E27FC236}">
                <a16:creationId xmlns:a16="http://schemas.microsoft.com/office/drawing/2014/main" id="{7CEA7A3C-2045-4D0E-86D6-B5DEB7D266D5}"/>
              </a:ext>
            </a:extLst>
          </p:cNvPr>
          <p:cNvCxnSpPr/>
          <p:nvPr/>
        </p:nvCxnSpPr>
        <p:spPr>
          <a:xfrm flipH="1">
            <a:off x="1670670" y="2743200"/>
            <a:ext cx="6111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2B1F37-A2BF-4435-B7CD-653F8E310A94}"/>
              </a:ext>
            </a:extLst>
          </p:cNvPr>
          <p:cNvSpPr txBox="1"/>
          <p:nvPr/>
        </p:nvSpPr>
        <p:spPr>
          <a:xfrm>
            <a:off x="1106931" y="2590828"/>
            <a:ext cx="646331" cy="369332"/>
          </a:xfrm>
          <a:prstGeom prst="rect">
            <a:avLst/>
          </a:prstGeom>
          <a:noFill/>
        </p:spPr>
        <p:txBody>
          <a:bodyPr wrap="none" rtlCol="0">
            <a:spAutoFit/>
          </a:bodyPr>
          <a:lstStyle/>
          <a:p>
            <a:r>
              <a:t>70%</a:t>
            </a:r>
          </a:p>
        </p:txBody>
      </p:sp>
      <p:cxnSp>
        <p:nvCxnSpPr>
          <p:cNvPr id="21" name="Straight Arrow Connector 20">
            <a:extLst>
              <a:ext uri="{FF2B5EF4-FFF2-40B4-BE49-F238E27FC236}">
                <a16:creationId xmlns:a16="http://schemas.microsoft.com/office/drawing/2014/main" id="{2E18C02C-8612-446C-AB52-51A3B7D11763}"/>
              </a:ext>
            </a:extLst>
          </p:cNvPr>
          <p:cNvCxnSpPr>
            <a:cxnSpLocks/>
          </p:cNvCxnSpPr>
          <p:nvPr/>
        </p:nvCxnSpPr>
        <p:spPr>
          <a:xfrm>
            <a:off x="9085277" y="2743200"/>
            <a:ext cx="48656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70F9782-DD97-4F6B-9179-4D60E259262C}"/>
              </a:ext>
            </a:extLst>
          </p:cNvPr>
          <p:cNvSpPr txBox="1"/>
          <p:nvPr/>
        </p:nvSpPr>
        <p:spPr>
          <a:xfrm>
            <a:off x="9494735" y="2558534"/>
            <a:ext cx="646331" cy="369332"/>
          </a:xfrm>
          <a:prstGeom prst="rect">
            <a:avLst/>
          </a:prstGeom>
          <a:noFill/>
        </p:spPr>
        <p:txBody>
          <a:bodyPr wrap="none" rtlCol="0">
            <a:spAutoFit/>
          </a:bodyPr>
          <a:lstStyle/>
          <a:p>
            <a:r>
              <a:t>30%</a:t>
            </a:r>
          </a:p>
        </p:txBody>
      </p:sp>
      <p:sp>
        <p:nvSpPr>
          <p:cNvPr id="25" name="TextBox 24">
            <a:extLst>
              <a:ext uri="{FF2B5EF4-FFF2-40B4-BE49-F238E27FC236}">
                <a16:creationId xmlns:a16="http://schemas.microsoft.com/office/drawing/2014/main" id="{68E3F425-6F6D-424B-ACAE-0CB582295A71}"/>
              </a:ext>
            </a:extLst>
          </p:cNvPr>
          <p:cNvSpPr txBox="1"/>
          <p:nvPr/>
        </p:nvSpPr>
        <p:spPr>
          <a:xfrm>
            <a:off x="8187481" y="3930135"/>
            <a:ext cx="4004519"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t>evaluating the effectiveness of the model, the accuracy of data classification</a:t>
            </a:r>
            <a:endParaRPr lang="en-US"/>
          </a:p>
        </p:txBody>
      </p:sp>
      <p:sp>
        <p:nvSpPr>
          <p:cNvPr id="11" name="TextBox 10">
            <a:extLst>
              <a:ext uri="{FF2B5EF4-FFF2-40B4-BE49-F238E27FC236}">
                <a16:creationId xmlns:a16="http://schemas.microsoft.com/office/drawing/2014/main" id="{12907CEE-230F-456D-8F98-47C9A5F352E6}"/>
              </a:ext>
            </a:extLst>
          </p:cNvPr>
          <p:cNvSpPr txBox="1"/>
          <p:nvPr/>
        </p:nvSpPr>
        <p:spPr>
          <a:xfrm>
            <a:off x="6352458" y="3705871"/>
            <a:ext cx="1686187"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t>Is there a lot of errors in the training set?</a:t>
            </a:r>
          </a:p>
          <a:p>
            <a:pPr algn="just"/>
            <a:r>
              <a:t>→ "Compass" for the training set.</a:t>
            </a:r>
            <a:endParaRPr lang="en-US">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4497842F-05FB-4864-8BBD-9C4EEB0A32DB}"/>
              </a:ext>
            </a:extLst>
          </p:cNvPr>
          <p:cNvSpPr/>
          <p:nvPr/>
        </p:nvSpPr>
        <p:spPr>
          <a:xfrm>
            <a:off x="7113864" y="3120705"/>
            <a:ext cx="1971413" cy="472127"/>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8" name="Rectangle 27">
            <a:extLst>
              <a:ext uri="{FF2B5EF4-FFF2-40B4-BE49-F238E27FC236}">
                <a16:creationId xmlns:a16="http://schemas.microsoft.com/office/drawing/2014/main" id="{1D0A688F-5F30-4CB0-B08A-3DD7D1D6BCE1}"/>
              </a:ext>
            </a:extLst>
          </p:cNvPr>
          <p:cNvSpPr/>
          <p:nvPr/>
        </p:nvSpPr>
        <p:spPr>
          <a:xfrm>
            <a:off x="5545123" y="3120705"/>
            <a:ext cx="1568741" cy="472127"/>
          </a:xfrm>
          <a:prstGeom prst="rect">
            <a:avLst/>
          </a:prstGeom>
          <a:noFill/>
          <a:ln w="571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9" name="TextBox 28">
            <a:extLst>
              <a:ext uri="{FF2B5EF4-FFF2-40B4-BE49-F238E27FC236}">
                <a16:creationId xmlns:a16="http://schemas.microsoft.com/office/drawing/2014/main" id="{E46E5404-AAD9-4A6B-9931-E3C4561F3F3D}"/>
              </a:ext>
            </a:extLst>
          </p:cNvPr>
          <p:cNvSpPr txBox="1"/>
          <p:nvPr/>
        </p:nvSpPr>
        <p:spPr>
          <a:xfrm>
            <a:off x="8187481" y="5746169"/>
            <a:ext cx="4004519"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t>Confusion Matrix has an n x n matrix</a:t>
            </a:r>
            <a:endParaRPr lang="en-US"/>
          </a:p>
        </p:txBody>
      </p:sp>
      <p:sp>
        <p:nvSpPr>
          <p:cNvPr id="31" name="TextBox 30">
            <a:extLst>
              <a:ext uri="{FF2B5EF4-FFF2-40B4-BE49-F238E27FC236}">
                <a16:creationId xmlns:a16="http://schemas.microsoft.com/office/drawing/2014/main" id="{AAC11BD0-4EF5-4EBB-A289-7641CA763F53}"/>
              </a:ext>
            </a:extLst>
          </p:cNvPr>
          <p:cNvSpPr txBox="1"/>
          <p:nvPr/>
        </p:nvSpPr>
        <p:spPr>
          <a:xfrm>
            <a:off x="0" y="5416854"/>
            <a:ext cx="2599657" cy="1477328"/>
          </a:xfrm>
          <a:prstGeom prst="rect">
            <a:avLst/>
          </a:prstGeom>
          <a:noFill/>
        </p:spPr>
        <p:txBody>
          <a:bodyPr wrap="square">
            <a:spAutoFit/>
          </a:bodyPr>
          <a:lstStyle/>
          <a:p>
            <a:pPr algn="just"/>
            <a:r>
              <a:t>Figure 3.8. Algorithm used for classification and accuracy testing of the classification model in the study.</a:t>
            </a:r>
            <a:endParaRPr lang="en-US"/>
          </a:p>
        </p:txBody>
      </p:sp>
      <p:sp>
        <p:nvSpPr>
          <p:cNvPr id="3" name="Slide Number Placeholder 2">
            <a:extLst>
              <a:ext uri="{FF2B5EF4-FFF2-40B4-BE49-F238E27FC236}">
                <a16:creationId xmlns:a16="http://schemas.microsoft.com/office/drawing/2014/main" id="{F8357923-2B29-4B19-8AD2-E9383EBB6DE6}"/>
              </a:ext>
            </a:extLst>
          </p:cNvPr>
          <p:cNvSpPr>
            <a:spLocks noGrp="1"/>
          </p:cNvSpPr>
          <p:nvPr>
            <p:ph type="sldNum" sz="quarter" idx="12"/>
          </p:nvPr>
        </p:nvSpPr>
        <p:spPr/>
        <p:txBody>
          <a:bodyPr/>
          <a:lstStyle/>
          <a:p>
            <a:fld id="{27CE633F-9882-4A5C-83A2-1109D0C73261}" type="slidenum">
              <a:rPr lang="en-US" smtClean="0"/>
              <a:t>17</a:t>
            </a:fld>
            <a:endParaRPr lang="en-US"/>
          </a:p>
        </p:txBody>
      </p:sp>
    </p:spTree>
    <p:extLst>
      <p:ext uri="{BB962C8B-B14F-4D97-AF65-F5344CB8AC3E}">
        <p14:creationId xmlns:p14="http://schemas.microsoft.com/office/powerpoint/2010/main" val="398564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2000"/>
                                        <p:tgtEl>
                                          <p:spTgt spid="2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fltVal val="0"/>
                                          </p:val>
                                        </p:tav>
                                        <p:tav tm="100000">
                                          <p:val>
                                            <p:strVal val="#ppt_h"/>
                                          </p:val>
                                        </p:tav>
                                      </p:tavLst>
                                    </p:anim>
                                    <p:anim calcmode="lin" valueType="num">
                                      <p:cBhvr>
                                        <p:cTn id="34" dur="1000" fill="hold"/>
                                        <p:tgtEl>
                                          <p:spTgt spid="25"/>
                                        </p:tgtEl>
                                        <p:attrNameLst>
                                          <p:attrName>style.rotation</p:attrName>
                                        </p:attrNameLst>
                                      </p:cBhvr>
                                      <p:tavLst>
                                        <p:tav tm="0">
                                          <p:val>
                                            <p:fltVal val="90"/>
                                          </p:val>
                                        </p:tav>
                                        <p:tav tm="100000">
                                          <p:val>
                                            <p:fltVal val="0"/>
                                          </p:val>
                                        </p:tav>
                                      </p:tavLst>
                                    </p:anim>
                                    <p:animEffect transition="in" filter="fade">
                                      <p:cBhvr>
                                        <p:cTn id="35" dur="1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5" grpId="0" animBg="1"/>
      <p:bldP spid="11"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III.3. Image classification method</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III.3.2. Random Forest method</a:t>
            </a:r>
          </a:p>
        </p:txBody>
      </p:sp>
      <p:graphicFrame>
        <p:nvGraphicFramePr>
          <p:cNvPr id="4" name="Diagram 3">
            <a:extLst>
              <a:ext uri="{FF2B5EF4-FFF2-40B4-BE49-F238E27FC236}">
                <a16:creationId xmlns:a16="http://schemas.microsoft.com/office/drawing/2014/main" id="{5B3FFDDB-C9F6-4514-A435-7F9862C30C08}"/>
              </a:ext>
            </a:extLst>
          </p:cNvPr>
          <p:cNvGraphicFramePr/>
          <p:nvPr>
            <p:extLst>
              <p:ext uri="{D42A27DB-BD31-4B8C-83A1-F6EECF244321}">
                <p14:modId xmlns:p14="http://schemas.microsoft.com/office/powerpoint/2010/main" val="3900034964"/>
              </p:ext>
            </p:extLst>
          </p:nvPr>
        </p:nvGraphicFramePr>
        <p:xfrm>
          <a:off x="150754" y="2187620"/>
          <a:ext cx="8162174" cy="4706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01DA0C4-8B25-42EF-9C06-9EDA12CA9133}"/>
              </a:ext>
            </a:extLst>
          </p:cNvPr>
          <p:cNvSpPr txBox="1"/>
          <p:nvPr/>
        </p:nvSpPr>
        <p:spPr>
          <a:xfrm>
            <a:off x="346780" y="2915130"/>
            <a:ext cx="867545" cy="461665"/>
          </a:xfrm>
          <a:prstGeom prst="rect">
            <a:avLst/>
          </a:prstGeom>
          <a:noFill/>
        </p:spPr>
        <p:txBody>
          <a:bodyPr wrap="none" rtlCol="0">
            <a:spAutoFit/>
          </a:bodyPr>
          <a:lstStyle/>
          <a:p>
            <a:r>
              <a:t>raster</a:t>
            </a:r>
          </a:p>
        </p:txBody>
      </p:sp>
      <p:sp>
        <p:nvSpPr>
          <p:cNvPr id="44" name="TextBox 43">
            <a:extLst>
              <a:ext uri="{FF2B5EF4-FFF2-40B4-BE49-F238E27FC236}">
                <a16:creationId xmlns:a16="http://schemas.microsoft.com/office/drawing/2014/main" id="{E5056952-EE6B-44C4-83E4-96D0606A3610}"/>
              </a:ext>
            </a:extLst>
          </p:cNvPr>
          <p:cNvSpPr txBox="1"/>
          <p:nvPr/>
        </p:nvSpPr>
        <p:spPr>
          <a:xfrm>
            <a:off x="699117" y="4330343"/>
            <a:ext cx="810671" cy="461665"/>
          </a:xfrm>
          <a:prstGeom prst="rect">
            <a:avLst/>
          </a:prstGeom>
          <a:noFill/>
        </p:spPr>
        <p:txBody>
          <a:bodyPr wrap="none" rtlCol="0">
            <a:spAutoFit/>
          </a:bodyPr>
          <a:lstStyle/>
          <a:p>
            <a:r>
              <a:t>rgdal</a:t>
            </a:r>
            <a:endParaRPr lang="en-US" sz="24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F5B11D2D-8986-4104-89E6-D5F0D2981DBD}"/>
              </a:ext>
            </a:extLst>
          </p:cNvPr>
          <p:cNvSpPr txBox="1"/>
          <p:nvPr/>
        </p:nvSpPr>
        <p:spPr>
          <a:xfrm>
            <a:off x="433342" y="5745556"/>
            <a:ext cx="780983" cy="461665"/>
          </a:xfrm>
          <a:prstGeom prst="rect">
            <a:avLst/>
          </a:prstGeom>
          <a:noFill/>
        </p:spPr>
        <p:txBody>
          <a:bodyPr wrap="none" rtlCol="0">
            <a:spAutoFit/>
          </a:bodyPr>
          <a:lstStyle/>
          <a:p>
            <a:r>
              <a:t>caret</a:t>
            </a:r>
          </a:p>
        </p:txBody>
      </p:sp>
      <p:pic>
        <p:nvPicPr>
          <p:cNvPr id="1026" name="Picture 2" descr="Diving into Data: Installing R &amp; RStudio on your PC | by Jesse Maegan |  Medium">
            <a:extLst>
              <a:ext uri="{FF2B5EF4-FFF2-40B4-BE49-F238E27FC236}">
                <a16:creationId xmlns:a16="http://schemas.microsoft.com/office/drawing/2014/main" id="{1C0E6B39-90F0-4734-83DF-EF8DD06F5C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9304" y="2102156"/>
            <a:ext cx="1118853" cy="3927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FBF6EC3-A62D-47C5-A892-541B29728191}"/>
              </a:ext>
            </a:extLst>
          </p:cNvPr>
          <p:cNvSpPr>
            <a:spLocks noGrp="1"/>
          </p:cNvSpPr>
          <p:nvPr>
            <p:ph type="sldNum" sz="quarter" idx="12"/>
          </p:nvPr>
        </p:nvSpPr>
        <p:spPr/>
        <p:txBody>
          <a:bodyPr/>
          <a:lstStyle/>
          <a:p>
            <a:fld id="{27CE633F-9882-4A5C-83A2-1109D0C73261}" type="slidenum">
              <a:rPr lang="en-US" smtClean="0"/>
              <a:t>18</a:t>
            </a:fld>
            <a:endParaRPr lang="en-US"/>
          </a:p>
        </p:txBody>
      </p:sp>
    </p:spTree>
    <p:extLst>
      <p:ext uri="{BB962C8B-B14F-4D97-AF65-F5344CB8AC3E}">
        <p14:creationId xmlns:p14="http://schemas.microsoft.com/office/powerpoint/2010/main" val="255387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44"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III.3. Image classification method</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III.3.2. Random Forest method</a:t>
            </a:r>
          </a:p>
        </p:txBody>
      </p:sp>
      <p:sp>
        <p:nvSpPr>
          <p:cNvPr id="6" name="Oval 5">
            <a:extLst>
              <a:ext uri="{FF2B5EF4-FFF2-40B4-BE49-F238E27FC236}">
                <a16:creationId xmlns:a16="http://schemas.microsoft.com/office/drawing/2014/main" id="{9DBBFFDE-B0E4-4482-8498-F28986538ECE}"/>
              </a:ext>
            </a:extLst>
          </p:cNvPr>
          <p:cNvSpPr/>
          <p:nvPr/>
        </p:nvSpPr>
        <p:spPr>
          <a:xfrm>
            <a:off x="1280344" y="1833066"/>
            <a:ext cx="2189526" cy="118284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t>Bootstrapping</a:t>
            </a:r>
          </a:p>
        </p:txBody>
      </p:sp>
      <p:cxnSp>
        <p:nvCxnSpPr>
          <p:cNvPr id="9" name="Straight Arrow Connector 8">
            <a:extLst>
              <a:ext uri="{FF2B5EF4-FFF2-40B4-BE49-F238E27FC236}">
                <a16:creationId xmlns:a16="http://schemas.microsoft.com/office/drawing/2014/main" id="{D6CF75E3-E31A-4662-892A-5165FADEF224}"/>
              </a:ext>
            </a:extLst>
          </p:cNvPr>
          <p:cNvCxnSpPr>
            <a:stCxn id="6" idx="6"/>
          </p:cNvCxnSpPr>
          <p:nvPr/>
        </p:nvCxnSpPr>
        <p:spPr>
          <a:xfrm>
            <a:off x="3469870" y="2424490"/>
            <a:ext cx="5985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04B4225-9F43-4CA0-A32F-ACE9B03D15C1}"/>
              </a:ext>
            </a:extLst>
          </p:cNvPr>
          <p:cNvCxnSpPr/>
          <p:nvPr/>
        </p:nvCxnSpPr>
        <p:spPr>
          <a:xfrm>
            <a:off x="5564038" y="2424490"/>
            <a:ext cx="5985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ABAE9D2-12D9-4C00-BFA1-F63A60A3F66F}"/>
              </a:ext>
            </a:extLst>
          </p:cNvPr>
          <p:cNvSpPr/>
          <p:nvPr/>
        </p:nvSpPr>
        <p:spPr>
          <a:xfrm>
            <a:off x="4068424" y="2185404"/>
            <a:ext cx="1590972" cy="4781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t>L = (x1, x2,... xn)</a:t>
            </a:r>
          </a:p>
        </p:txBody>
      </p:sp>
      <p:sp>
        <p:nvSpPr>
          <p:cNvPr id="31" name="Rectangle 30">
            <a:extLst>
              <a:ext uri="{FF2B5EF4-FFF2-40B4-BE49-F238E27FC236}">
                <a16:creationId xmlns:a16="http://schemas.microsoft.com/office/drawing/2014/main" id="{F4C37F9F-97F1-43EA-889D-1B3FCF489104}"/>
              </a:ext>
            </a:extLst>
          </p:cNvPr>
          <p:cNvSpPr/>
          <p:nvPr/>
        </p:nvSpPr>
        <p:spPr>
          <a:xfrm>
            <a:off x="6162591" y="2185404"/>
            <a:ext cx="1647321" cy="4781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t>Lb = (x1, x2,... xn)</a:t>
            </a:r>
          </a:p>
        </p:txBody>
      </p:sp>
      <p:sp>
        <p:nvSpPr>
          <p:cNvPr id="32" name="Oval 31">
            <a:extLst>
              <a:ext uri="{FF2B5EF4-FFF2-40B4-BE49-F238E27FC236}">
                <a16:creationId xmlns:a16="http://schemas.microsoft.com/office/drawing/2014/main" id="{1E3B8519-0614-4981-8599-03E24CB24C74}"/>
              </a:ext>
            </a:extLst>
          </p:cNvPr>
          <p:cNvSpPr/>
          <p:nvPr/>
        </p:nvSpPr>
        <p:spPr>
          <a:xfrm>
            <a:off x="8341070" y="1833066"/>
            <a:ext cx="2259573" cy="11828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t>Bagging</a:t>
            </a:r>
          </a:p>
        </p:txBody>
      </p:sp>
      <p:cxnSp>
        <p:nvCxnSpPr>
          <p:cNvPr id="33" name="Straight Arrow Connector 32">
            <a:extLst>
              <a:ext uri="{FF2B5EF4-FFF2-40B4-BE49-F238E27FC236}">
                <a16:creationId xmlns:a16="http://schemas.microsoft.com/office/drawing/2014/main" id="{8A63E979-D13D-4BE8-8C9A-608423016EDB}"/>
              </a:ext>
            </a:extLst>
          </p:cNvPr>
          <p:cNvCxnSpPr>
            <a:cxnSpLocks/>
          </p:cNvCxnSpPr>
          <p:nvPr/>
        </p:nvCxnSpPr>
        <p:spPr>
          <a:xfrm>
            <a:off x="7809912" y="2424490"/>
            <a:ext cx="5285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E299885-4378-4F30-BAB0-6EE59B6020FC}"/>
              </a:ext>
            </a:extLst>
          </p:cNvPr>
          <p:cNvCxnSpPr>
            <a:cxnSpLocks/>
            <a:stCxn id="32" idx="4"/>
          </p:cNvCxnSpPr>
          <p:nvPr/>
        </p:nvCxnSpPr>
        <p:spPr>
          <a:xfrm>
            <a:off x="9470857" y="3015914"/>
            <a:ext cx="0" cy="33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B77E211-3E68-4E7B-A39F-3B2CF1C5DCAC}"/>
              </a:ext>
            </a:extLst>
          </p:cNvPr>
          <p:cNvSpPr/>
          <p:nvPr/>
        </p:nvSpPr>
        <p:spPr>
          <a:xfrm>
            <a:off x="8337197" y="3353556"/>
            <a:ext cx="2344235" cy="5610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t>Synthesizing results from Lb</a:t>
            </a:r>
            <a:endParaRPr lang="en-US"/>
          </a:p>
        </p:txBody>
      </p:sp>
      <p:cxnSp>
        <p:nvCxnSpPr>
          <p:cNvPr id="36" name="Straight Arrow Connector 35">
            <a:extLst>
              <a:ext uri="{FF2B5EF4-FFF2-40B4-BE49-F238E27FC236}">
                <a16:creationId xmlns:a16="http://schemas.microsoft.com/office/drawing/2014/main" id="{30C5F1B8-2CDB-42A1-80C0-667F8CEB17DA}"/>
              </a:ext>
            </a:extLst>
          </p:cNvPr>
          <p:cNvCxnSpPr>
            <a:cxnSpLocks/>
          </p:cNvCxnSpPr>
          <p:nvPr/>
        </p:nvCxnSpPr>
        <p:spPr>
          <a:xfrm>
            <a:off x="9470857" y="3914564"/>
            <a:ext cx="0" cy="33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ABE8F5C-60BB-436B-8084-FFAE44F556B2}"/>
              </a:ext>
            </a:extLst>
          </p:cNvPr>
          <p:cNvSpPr/>
          <p:nvPr/>
        </p:nvSpPr>
        <p:spPr>
          <a:xfrm>
            <a:off x="8337197" y="4252206"/>
            <a:ext cx="2344234" cy="5610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t>Training the model with random samples Lb</a:t>
            </a:r>
            <a:endParaRPr lang="en-US"/>
          </a:p>
        </p:txBody>
      </p:sp>
      <p:cxnSp>
        <p:nvCxnSpPr>
          <p:cNvPr id="38" name="Straight Arrow Connector 37">
            <a:extLst>
              <a:ext uri="{FF2B5EF4-FFF2-40B4-BE49-F238E27FC236}">
                <a16:creationId xmlns:a16="http://schemas.microsoft.com/office/drawing/2014/main" id="{9FAC951B-43BA-486B-9A7E-420321025510}"/>
              </a:ext>
            </a:extLst>
          </p:cNvPr>
          <p:cNvCxnSpPr>
            <a:cxnSpLocks/>
          </p:cNvCxnSpPr>
          <p:nvPr/>
        </p:nvCxnSpPr>
        <p:spPr>
          <a:xfrm>
            <a:off x="9470857" y="4813214"/>
            <a:ext cx="0" cy="33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2110A78-FC60-4100-998C-CE20DBF9123C}"/>
              </a:ext>
            </a:extLst>
          </p:cNvPr>
          <p:cNvSpPr/>
          <p:nvPr/>
        </p:nvSpPr>
        <p:spPr>
          <a:xfrm>
            <a:off x="8337197" y="5150856"/>
            <a:ext cx="2344234" cy="5610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t>Making classification predictions</a:t>
            </a:r>
            <a:endParaRPr lang="en-US"/>
          </a:p>
        </p:txBody>
      </p:sp>
      <p:cxnSp>
        <p:nvCxnSpPr>
          <p:cNvPr id="41" name="Straight Arrow Connector 40">
            <a:extLst>
              <a:ext uri="{FF2B5EF4-FFF2-40B4-BE49-F238E27FC236}">
                <a16:creationId xmlns:a16="http://schemas.microsoft.com/office/drawing/2014/main" id="{28357C04-199E-4280-8895-741ABA1FF23F}"/>
              </a:ext>
            </a:extLst>
          </p:cNvPr>
          <p:cNvCxnSpPr>
            <a:cxnSpLocks/>
            <a:stCxn id="6" idx="4"/>
            <a:endCxn id="42" idx="0"/>
          </p:cNvCxnSpPr>
          <p:nvPr/>
        </p:nvCxnSpPr>
        <p:spPr>
          <a:xfrm>
            <a:off x="2375107" y="3015914"/>
            <a:ext cx="250409" cy="28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E9427A6-623F-4977-B4EA-3A7039C75C09}"/>
              </a:ext>
            </a:extLst>
          </p:cNvPr>
          <p:cNvSpPr/>
          <p:nvPr/>
        </p:nvSpPr>
        <p:spPr>
          <a:xfrm>
            <a:off x="1207776" y="3303314"/>
            <a:ext cx="2835480" cy="7642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t>1/3 of the elements not in this sample</a:t>
            </a:r>
            <a:endParaRPr lang="en-US"/>
          </a:p>
        </p:txBody>
      </p:sp>
      <p:sp>
        <p:nvSpPr>
          <p:cNvPr id="45" name="Rectangle 44">
            <a:extLst>
              <a:ext uri="{FF2B5EF4-FFF2-40B4-BE49-F238E27FC236}">
                <a16:creationId xmlns:a16="http://schemas.microsoft.com/office/drawing/2014/main" id="{B0289153-6EF4-4C62-B04E-5E918A4964E0}"/>
              </a:ext>
            </a:extLst>
          </p:cNvPr>
          <p:cNvSpPr/>
          <p:nvPr/>
        </p:nvSpPr>
        <p:spPr>
          <a:xfrm>
            <a:off x="1149054" y="4629586"/>
            <a:ext cx="173649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t>2/3 participate in classification</a:t>
            </a:r>
            <a:endParaRPr lang="en-US">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E270DDA0-A619-4223-8A7C-4842CA5692A3}"/>
              </a:ext>
            </a:extLst>
          </p:cNvPr>
          <p:cNvSpPr/>
          <p:nvPr/>
        </p:nvSpPr>
        <p:spPr>
          <a:xfrm>
            <a:off x="3827540" y="4629586"/>
            <a:ext cx="173649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t>1/3 test error (OOB)</a:t>
            </a:r>
          </a:p>
        </p:txBody>
      </p:sp>
      <p:cxnSp>
        <p:nvCxnSpPr>
          <p:cNvPr id="48" name="Straight Arrow Connector 47">
            <a:extLst>
              <a:ext uri="{FF2B5EF4-FFF2-40B4-BE49-F238E27FC236}">
                <a16:creationId xmlns:a16="http://schemas.microsoft.com/office/drawing/2014/main" id="{B2A9116F-C658-4276-9232-9E838EB1EAB9}"/>
              </a:ext>
            </a:extLst>
          </p:cNvPr>
          <p:cNvCxnSpPr>
            <a:stCxn id="42" idx="2"/>
            <a:endCxn id="45" idx="0"/>
          </p:cNvCxnSpPr>
          <p:nvPr/>
        </p:nvCxnSpPr>
        <p:spPr>
          <a:xfrm flipH="1">
            <a:off x="2017303" y="4067613"/>
            <a:ext cx="608213" cy="561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C7F2D6-3472-48DF-A36F-DE4508EF1437}"/>
              </a:ext>
            </a:extLst>
          </p:cNvPr>
          <p:cNvCxnSpPr>
            <a:stCxn id="42" idx="2"/>
            <a:endCxn id="46" idx="0"/>
          </p:cNvCxnSpPr>
          <p:nvPr/>
        </p:nvCxnSpPr>
        <p:spPr>
          <a:xfrm>
            <a:off x="2625516" y="4067613"/>
            <a:ext cx="2070273" cy="561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7200BA3-5A6F-4563-9217-2C5157ED1153}"/>
              </a:ext>
            </a:extLst>
          </p:cNvPr>
          <p:cNvCxnSpPr>
            <a:cxnSpLocks/>
            <a:stCxn id="46" idx="2"/>
            <a:endCxn id="54" idx="0"/>
          </p:cNvCxnSpPr>
          <p:nvPr/>
        </p:nvCxnSpPr>
        <p:spPr>
          <a:xfrm>
            <a:off x="4695789" y="5275917"/>
            <a:ext cx="390738" cy="323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0AC9268F-3F64-4C57-9741-8BA5765E43FF}"/>
              </a:ext>
            </a:extLst>
          </p:cNvPr>
          <p:cNvSpPr/>
          <p:nvPr/>
        </p:nvSpPr>
        <p:spPr>
          <a:xfrm>
            <a:off x="3827539" y="5599082"/>
            <a:ext cx="2517975"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t>Estimating important variables in classification</a:t>
            </a:r>
            <a:endParaRPr lang="en-US">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B4B386B6-B6D5-4327-ACF7-772CE025C1BC}"/>
              </a:ext>
            </a:extLst>
          </p:cNvPr>
          <p:cNvSpPr>
            <a:spLocks noGrp="1"/>
          </p:cNvSpPr>
          <p:nvPr>
            <p:ph type="sldNum" sz="quarter" idx="12"/>
          </p:nvPr>
        </p:nvSpPr>
        <p:spPr/>
        <p:txBody>
          <a:bodyPr/>
          <a:lstStyle/>
          <a:p>
            <a:fld id="{27CE633F-9882-4A5C-83A2-1109D0C73261}" type="slidenum">
              <a:rPr lang="en-US" smtClean="0"/>
              <a:t>19</a:t>
            </a:fld>
            <a:endParaRPr lang="en-US"/>
          </a:p>
        </p:txBody>
      </p:sp>
    </p:spTree>
    <p:extLst>
      <p:ext uri="{BB962C8B-B14F-4D97-AF65-F5344CB8AC3E}">
        <p14:creationId xmlns:p14="http://schemas.microsoft.com/office/powerpoint/2010/main" val="8371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heel(1)">
                                      <p:cBhvr>
                                        <p:cTn id="28" dur="2000"/>
                                        <p:tgtEl>
                                          <p:spTgt spid="33"/>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heel(1)">
                                      <p:cBhvr>
                                        <p:cTn id="31" dur="2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2000"/>
                                        <p:tgtEl>
                                          <p:spTgt spid="3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circle(in)">
                                      <p:cBhvr>
                                        <p:cTn id="39" dur="20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heel(1)">
                                      <p:cBhvr>
                                        <p:cTn id="44" dur="2000"/>
                                        <p:tgtEl>
                                          <p:spTgt spid="36"/>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ppt_x"/>
                                          </p:val>
                                        </p:tav>
                                        <p:tav tm="100000">
                                          <p:val>
                                            <p:strVal val="#ppt_x"/>
                                          </p:val>
                                        </p:tav>
                                      </p:tavLst>
                                    </p:anim>
                                    <p:anim calcmode="lin" valueType="num">
                                      <p:cBhvr additive="base">
                                        <p:cTn id="5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barn(inVertical)">
                                      <p:cBhvr>
                                        <p:cTn id="62" dur="500"/>
                                        <p:tgtEl>
                                          <p:spTgt spid="4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down)">
                                      <p:cBhvr>
                                        <p:cTn id="70" dur="500"/>
                                        <p:tgtEl>
                                          <p:spTgt spid="48"/>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down)">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circle(in)">
                                      <p:cBhvr>
                                        <p:cTn id="78" dur="2000"/>
                                        <p:tgtEl>
                                          <p:spTgt spid="50"/>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circle(in)">
                                      <p:cBhvr>
                                        <p:cTn id="81" dur="2000"/>
                                        <p:tgtEl>
                                          <p:spTgt spid="46"/>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circle(in)">
                                      <p:cBhvr>
                                        <p:cTn id="84" dur="2000"/>
                                        <p:tgtEl>
                                          <p:spTgt spid="54"/>
                                        </p:tgtEl>
                                      </p:cBhvr>
                                    </p:animEffect>
                                  </p:childTnLst>
                                </p:cTn>
                              </p:par>
                              <p:par>
                                <p:cTn id="85" presetID="1" presetClass="entr" presetSubtype="0"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31" grpId="0" animBg="1"/>
      <p:bldP spid="32" grpId="0" animBg="1"/>
      <p:bldP spid="35" grpId="0" animBg="1"/>
      <p:bldP spid="37" grpId="0" animBg="1"/>
      <p:bldP spid="39" grpId="0" animBg="1"/>
      <p:bldP spid="42" grpId="0" animBg="1"/>
      <p:bldP spid="45" grpId="0" animBg="1"/>
      <p:bldP spid="46"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a:off x="1030866" y="-9248"/>
            <a:ext cx="637083" cy="535008"/>
          </a:xfrm>
          <a:custGeom>
            <a:avLst/>
            <a:gdLst>
              <a:gd name="connsiteX0" fmla="*/ 0 w 637083"/>
              <a:gd name="connsiteY0" fmla="*/ 0 h 535008"/>
              <a:gd name="connsiteX1" fmla="*/ 232616 w 637083"/>
              <a:gd name="connsiteY1" fmla="*/ 0 h 535008"/>
              <a:gd name="connsiteX2" fmla="*/ 260711 w 637083"/>
              <a:gd name="connsiteY2" fmla="*/ 26787 h 535008"/>
              <a:gd name="connsiteX3" fmla="*/ 572096 w 637083"/>
              <a:gd name="connsiteY3" fmla="*/ 369396 h 535008"/>
              <a:gd name="connsiteX4" fmla="*/ 637083 w 637083"/>
              <a:gd name="connsiteY4" fmla="*/ 452093 h 535008"/>
              <a:gd name="connsiteX5" fmla="*/ 627565 w 637083"/>
              <a:gd name="connsiteY5" fmla="*/ 455048 h 535008"/>
              <a:gd name="connsiteX6" fmla="*/ 532376 w 637083"/>
              <a:gd name="connsiteY6" fmla="*/ 506715 h 535008"/>
              <a:gd name="connsiteX7" fmla="*/ 498084 w 637083"/>
              <a:gd name="connsiteY7" fmla="*/ 535008 h 535008"/>
              <a:gd name="connsiteX8" fmla="*/ 448199 w 637083"/>
              <a:gd name="connsiteY8" fmla="*/ 471528 h 535008"/>
              <a:gd name="connsiteX9" fmla="*/ 147177 w 637083"/>
              <a:gd name="connsiteY9" fmla="*/ 140321 h 5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083" h="535008">
                <a:moveTo>
                  <a:pt x="0" y="0"/>
                </a:moveTo>
                <a:lnTo>
                  <a:pt x="232616" y="0"/>
                </a:lnTo>
                <a:lnTo>
                  <a:pt x="260711" y="26787"/>
                </a:lnTo>
                <a:cubicBezTo>
                  <a:pt x="369845" y="135921"/>
                  <a:pt x="473774" y="250259"/>
                  <a:pt x="572096" y="369396"/>
                </a:cubicBezTo>
                <a:lnTo>
                  <a:pt x="637083" y="452093"/>
                </a:lnTo>
                <a:lnTo>
                  <a:pt x="627565" y="455048"/>
                </a:lnTo>
                <a:cubicBezTo>
                  <a:pt x="594043" y="469227"/>
                  <a:pt x="562188" y="486574"/>
                  <a:pt x="532376" y="506715"/>
                </a:cubicBezTo>
                <a:lnTo>
                  <a:pt x="498084" y="535008"/>
                </a:lnTo>
                <a:lnTo>
                  <a:pt x="448199" y="471528"/>
                </a:lnTo>
                <a:cubicBezTo>
                  <a:pt x="353150" y="356356"/>
                  <a:pt x="252679" y="245823"/>
                  <a:pt x="147177" y="14032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34" name="Freeform 33"/>
          <p:cNvSpPr/>
          <p:nvPr/>
        </p:nvSpPr>
        <p:spPr>
          <a:xfrm>
            <a:off x="2112205" y="1379072"/>
            <a:ext cx="391928" cy="709696"/>
          </a:xfrm>
          <a:custGeom>
            <a:avLst/>
            <a:gdLst>
              <a:gd name="connsiteX0" fmla="*/ 135550 w 391928"/>
              <a:gd name="connsiteY0" fmla="*/ 0 h 709696"/>
              <a:gd name="connsiteX1" fmla="*/ 213310 w 391928"/>
              <a:gd name="connsiteY1" fmla="*/ 172002 h 709696"/>
              <a:gd name="connsiteX2" fmla="*/ 375545 w 391928"/>
              <a:gd name="connsiteY2" fmla="*/ 615260 h 709696"/>
              <a:gd name="connsiteX3" fmla="*/ 391928 w 391928"/>
              <a:gd name="connsiteY3" fmla="*/ 672955 h 709696"/>
              <a:gd name="connsiteX4" fmla="*/ 335492 w 391928"/>
              <a:gd name="connsiteY4" fmla="*/ 678644 h 709696"/>
              <a:gd name="connsiteX5" fmla="*/ 235461 w 391928"/>
              <a:gd name="connsiteY5" fmla="*/ 709696 h 709696"/>
              <a:gd name="connsiteX6" fmla="*/ 222202 w 391928"/>
              <a:gd name="connsiteY6" fmla="*/ 663006 h 709696"/>
              <a:gd name="connsiteX7" fmla="*/ 65367 w 391928"/>
              <a:gd name="connsiteY7" fmla="*/ 234500 h 709696"/>
              <a:gd name="connsiteX8" fmla="*/ 0 w 391928"/>
              <a:gd name="connsiteY8" fmla="*/ 89913 h 709696"/>
              <a:gd name="connsiteX9" fmla="*/ 77670 w 391928"/>
              <a:gd name="connsiteY9" fmla="*/ 47755 h 70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28" h="709696">
                <a:moveTo>
                  <a:pt x="135550" y="0"/>
                </a:moveTo>
                <a:lnTo>
                  <a:pt x="213310" y="172002"/>
                </a:lnTo>
                <a:cubicBezTo>
                  <a:pt x="274344" y="316302"/>
                  <a:pt x="328557" y="464190"/>
                  <a:pt x="375545" y="615260"/>
                </a:cubicBezTo>
                <a:lnTo>
                  <a:pt x="391928" y="672955"/>
                </a:lnTo>
                <a:lnTo>
                  <a:pt x="335492" y="678644"/>
                </a:lnTo>
                <a:lnTo>
                  <a:pt x="235461" y="709696"/>
                </a:lnTo>
                <a:lnTo>
                  <a:pt x="222202" y="663006"/>
                </a:lnTo>
                <a:cubicBezTo>
                  <a:pt x="176778" y="516963"/>
                  <a:pt x="124370" y="373998"/>
                  <a:pt x="65367" y="234500"/>
                </a:cubicBezTo>
                <a:lnTo>
                  <a:pt x="0" y="89913"/>
                </a:lnTo>
                <a:lnTo>
                  <a:pt x="77670" y="4775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39" name="Freeform 38"/>
          <p:cNvSpPr/>
          <p:nvPr/>
        </p:nvSpPr>
        <p:spPr>
          <a:xfrm>
            <a:off x="2536169" y="3148773"/>
            <a:ext cx="168482" cy="560459"/>
          </a:xfrm>
          <a:custGeom>
            <a:avLst/>
            <a:gdLst>
              <a:gd name="connsiteX0" fmla="*/ 159774 w 168482"/>
              <a:gd name="connsiteY0" fmla="*/ 0 h 560459"/>
              <a:gd name="connsiteX1" fmla="*/ 162205 w 168482"/>
              <a:gd name="connsiteY1" fmla="*/ 31959 h 560459"/>
              <a:gd name="connsiteX2" fmla="*/ 168482 w 168482"/>
              <a:gd name="connsiteY2" fmla="*/ 280229 h 560459"/>
              <a:gd name="connsiteX3" fmla="*/ 162205 w 168482"/>
              <a:gd name="connsiteY3" fmla="*/ 528499 h 560459"/>
              <a:gd name="connsiteX4" fmla="*/ 159774 w 168482"/>
              <a:gd name="connsiteY4" fmla="*/ 560459 h 560459"/>
              <a:gd name="connsiteX5" fmla="*/ 137402 w 168482"/>
              <a:gd name="connsiteY5" fmla="*/ 553514 h 560459"/>
              <a:gd name="connsiteX6" fmla="*/ 24465 w 168482"/>
              <a:gd name="connsiteY6" fmla="*/ 542129 h 560459"/>
              <a:gd name="connsiteX7" fmla="*/ 0 w 168482"/>
              <a:gd name="connsiteY7" fmla="*/ 544595 h 560459"/>
              <a:gd name="connsiteX8" fmla="*/ 1853 w 168482"/>
              <a:gd name="connsiteY8" fmla="*/ 520237 h 560459"/>
              <a:gd name="connsiteX9" fmla="*/ 7921 w 168482"/>
              <a:gd name="connsiteY9" fmla="*/ 280229 h 560459"/>
              <a:gd name="connsiteX10" fmla="*/ 1853 w 168482"/>
              <a:gd name="connsiteY10" fmla="*/ 40222 h 560459"/>
              <a:gd name="connsiteX11" fmla="*/ 0 w 168482"/>
              <a:gd name="connsiteY11" fmla="*/ 15863 h 560459"/>
              <a:gd name="connsiteX12" fmla="*/ 24465 w 168482"/>
              <a:gd name="connsiteY12" fmla="*/ 18329 h 560459"/>
              <a:gd name="connsiteX13" fmla="*/ 137402 w 168482"/>
              <a:gd name="connsiteY13" fmla="*/ 6944 h 56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482" h="560459">
                <a:moveTo>
                  <a:pt x="159774" y="0"/>
                </a:moveTo>
                <a:lnTo>
                  <a:pt x="162205" y="31959"/>
                </a:lnTo>
                <a:cubicBezTo>
                  <a:pt x="166373" y="114190"/>
                  <a:pt x="168482" y="196963"/>
                  <a:pt x="168482" y="280229"/>
                </a:cubicBezTo>
                <a:cubicBezTo>
                  <a:pt x="168482" y="363495"/>
                  <a:pt x="166373" y="446269"/>
                  <a:pt x="162205" y="528499"/>
                </a:cubicBezTo>
                <a:lnTo>
                  <a:pt x="159774" y="560459"/>
                </a:lnTo>
                <a:lnTo>
                  <a:pt x="137402" y="553514"/>
                </a:lnTo>
                <a:cubicBezTo>
                  <a:pt x="100923" y="546049"/>
                  <a:pt x="63152" y="542129"/>
                  <a:pt x="24465" y="542129"/>
                </a:cubicBezTo>
                <a:lnTo>
                  <a:pt x="0" y="544595"/>
                </a:lnTo>
                <a:lnTo>
                  <a:pt x="1853" y="520237"/>
                </a:lnTo>
                <a:cubicBezTo>
                  <a:pt x="5882" y="440743"/>
                  <a:pt x="7921" y="360724"/>
                  <a:pt x="7921" y="280229"/>
                </a:cubicBezTo>
                <a:cubicBezTo>
                  <a:pt x="7921" y="199734"/>
                  <a:pt x="5882" y="119716"/>
                  <a:pt x="1853" y="40222"/>
                </a:cubicBezTo>
                <a:lnTo>
                  <a:pt x="0" y="15863"/>
                </a:lnTo>
                <a:lnTo>
                  <a:pt x="24465" y="18329"/>
                </a:lnTo>
                <a:cubicBezTo>
                  <a:pt x="63152" y="18329"/>
                  <a:pt x="100923" y="14409"/>
                  <a:pt x="137402" y="694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44" name="Freeform 43"/>
          <p:cNvSpPr/>
          <p:nvPr/>
        </p:nvSpPr>
        <p:spPr>
          <a:xfrm>
            <a:off x="2112212" y="4769236"/>
            <a:ext cx="391921" cy="709210"/>
          </a:xfrm>
          <a:custGeom>
            <a:avLst/>
            <a:gdLst>
              <a:gd name="connsiteX0" fmla="*/ 235454 w 391921"/>
              <a:gd name="connsiteY0" fmla="*/ 0 h 709210"/>
              <a:gd name="connsiteX1" fmla="*/ 335485 w 391921"/>
              <a:gd name="connsiteY1" fmla="*/ 31051 h 709210"/>
              <a:gd name="connsiteX2" fmla="*/ 391921 w 391921"/>
              <a:gd name="connsiteY2" fmla="*/ 36740 h 709210"/>
              <a:gd name="connsiteX3" fmla="*/ 375538 w 391921"/>
              <a:gd name="connsiteY3" fmla="*/ 94436 h 709210"/>
              <a:gd name="connsiteX4" fmla="*/ 166256 w 391921"/>
              <a:gd name="connsiteY4" fmla="*/ 645240 h 709210"/>
              <a:gd name="connsiteX5" fmla="*/ 134954 w 391921"/>
              <a:gd name="connsiteY5" fmla="*/ 709210 h 709210"/>
              <a:gd name="connsiteX6" fmla="*/ 77663 w 391921"/>
              <a:gd name="connsiteY6" fmla="*/ 661940 h 709210"/>
              <a:gd name="connsiteX7" fmla="*/ 0 w 391921"/>
              <a:gd name="connsiteY7" fmla="*/ 619786 h 709210"/>
              <a:gd name="connsiteX8" fmla="*/ 19878 w 391921"/>
              <a:gd name="connsiteY8" fmla="*/ 579163 h 709210"/>
              <a:gd name="connsiteX9" fmla="*/ 222195 w 391921"/>
              <a:gd name="connsiteY9" fmla="*/ 46690 h 70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21" h="709210">
                <a:moveTo>
                  <a:pt x="235454" y="0"/>
                </a:moveTo>
                <a:lnTo>
                  <a:pt x="335485" y="31051"/>
                </a:lnTo>
                <a:lnTo>
                  <a:pt x="391921" y="36740"/>
                </a:lnTo>
                <a:lnTo>
                  <a:pt x="375538" y="94436"/>
                </a:lnTo>
                <a:cubicBezTo>
                  <a:pt x="316803" y="283275"/>
                  <a:pt x="246779" y="467139"/>
                  <a:pt x="166256" y="645240"/>
                </a:cubicBezTo>
                <a:lnTo>
                  <a:pt x="134954" y="709210"/>
                </a:lnTo>
                <a:lnTo>
                  <a:pt x="77663" y="661940"/>
                </a:lnTo>
                <a:lnTo>
                  <a:pt x="0" y="619786"/>
                </a:lnTo>
                <a:lnTo>
                  <a:pt x="19878" y="579163"/>
                </a:lnTo>
                <a:cubicBezTo>
                  <a:pt x="97722" y="406989"/>
                  <a:pt x="165415" y="229244"/>
                  <a:pt x="222195" y="4669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47" name="Freeform 46"/>
          <p:cNvSpPr/>
          <p:nvPr/>
        </p:nvSpPr>
        <p:spPr>
          <a:xfrm>
            <a:off x="1030864" y="6332502"/>
            <a:ext cx="638189" cy="534751"/>
          </a:xfrm>
          <a:custGeom>
            <a:avLst/>
            <a:gdLst>
              <a:gd name="connsiteX0" fmla="*/ 498399 w 638189"/>
              <a:gd name="connsiteY0" fmla="*/ 0 h 534751"/>
              <a:gd name="connsiteX1" fmla="*/ 532378 w 638189"/>
              <a:gd name="connsiteY1" fmla="*/ 28034 h 534751"/>
              <a:gd name="connsiteX2" fmla="*/ 627567 w 638189"/>
              <a:gd name="connsiteY2" fmla="*/ 79701 h 534751"/>
              <a:gd name="connsiteX3" fmla="*/ 638189 w 638189"/>
              <a:gd name="connsiteY3" fmla="*/ 82999 h 534751"/>
              <a:gd name="connsiteX4" fmla="*/ 459142 w 638189"/>
              <a:gd name="connsiteY4" fmla="*/ 297338 h 534751"/>
              <a:gd name="connsiteX5" fmla="*/ 260713 w 638189"/>
              <a:gd name="connsiteY5" fmla="*/ 507963 h 534751"/>
              <a:gd name="connsiteX6" fmla="*/ 232616 w 638189"/>
              <a:gd name="connsiteY6" fmla="*/ 534751 h 534751"/>
              <a:gd name="connsiteX7" fmla="*/ 0 w 638189"/>
              <a:gd name="connsiteY7" fmla="*/ 534751 h 534751"/>
              <a:gd name="connsiteX8" fmla="*/ 147179 w 638189"/>
              <a:gd name="connsiteY8" fmla="*/ 394429 h 534751"/>
              <a:gd name="connsiteX9" fmla="*/ 339004 w 638189"/>
              <a:gd name="connsiteY9" fmla="*/ 190813 h 5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189" h="534751">
                <a:moveTo>
                  <a:pt x="498399" y="0"/>
                </a:moveTo>
                <a:lnTo>
                  <a:pt x="532378" y="28034"/>
                </a:lnTo>
                <a:cubicBezTo>
                  <a:pt x="562190" y="48175"/>
                  <a:pt x="594045" y="65523"/>
                  <a:pt x="627567" y="79701"/>
                </a:cubicBezTo>
                <a:lnTo>
                  <a:pt x="638189" y="82999"/>
                </a:lnTo>
                <a:lnTo>
                  <a:pt x="459142" y="297338"/>
                </a:lnTo>
                <a:cubicBezTo>
                  <a:pt x="395098" y="369513"/>
                  <a:pt x="328922" y="439755"/>
                  <a:pt x="260713" y="507963"/>
                </a:cubicBezTo>
                <a:lnTo>
                  <a:pt x="232616" y="534751"/>
                </a:lnTo>
                <a:lnTo>
                  <a:pt x="0" y="534751"/>
                </a:lnTo>
                <a:lnTo>
                  <a:pt x="147179" y="394429"/>
                </a:lnTo>
                <a:cubicBezTo>
                  <a:pt x="213118" y="328491"/>
                  <a:pt x="277091" y="260587"/>
                  <a:pt x="339004" y="190813"/>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26" name="Freeform 25"/>
          <p:cNvSpPr/>
          <p:nvPr/>
        </p:nvSpPr>
        <p:spPr>
          <a:xfrm flipH="1">
            <a:off x="11514386" y="-9248"/>
            <a:ext cx="636796" cy="535008"/>
          </a:xfrm>
          <a:custGeom>
            <a:avLst/>
            <a:gdLst>
              <a:gd name="connsiteX0" fmla="*/ 0 w 637083"/>
              <a:gd name="connsiteY0" fmla="*/ 0 h 535008"/>
              <a:gd name="connsiteX1" fmla="*/ 232616 w 637083"/>
              <a:gd name="connsiteY1" fmla="*/ 0 h 535008"/>
              <a:gd name="connsiteX2" fmla="*/ 260711 w 637083"/>
              <a:gd name="connsiteY2" fmla="*/ 26787 h 535008"/>
              <a:gd name="connsiteX3" fmla="*/ 572096 w 637083"/>
              <a:gd name="connsiteY3" fmla="*/ 369396 h 535008"/>
              <a:gd name="connsiteX4" fmla="*/ 637083 w 637083"/>
              <a:gd name="connsiteY4" fmla="*/ 452093 h 535008"/>
              <a:gd name="connsiteX5" fmla="*/ 627565 w 637083"/>
              <a:gd name="connsiteY5" fmla="*/ 455048 h 535008"/>
              <a:gd name="connsiteX6" fmla="*/ 532376 w 637083"/>
              <a:gd name="connsiteY6" fmla="*/ 506715 h 535008"/>
              <a:gd name="connsiteX7" fmla="*/ 498084 w 637083"/>
              <a:gd name="connsiteY7" fmla="*/ 535008 h 535008"/>
              <a:gd name="connsiteX8" fmla="*/ 448199 w 637083"/>
              <a:gd name="connsiteY8" fmla="*/ 471528 h 535008"/>
              <a:gd name="connsiteX9" fmla="*/ 147177 w 637083"/>
              <a:gd name="connsiteY9" fmla="*/ 140321 h 5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083" h="535008">
                <a:moveTo>
                  <a:pt x="0" y="0"/>
                </a:moveTo>
                <a:lnTo>
                  <a:pt x="232616" y="0"/>
                </a:lnTo>
                <a:lnTo>
                  <a:pt x="260711" y="26787"/>
                </a:lnTo>
                <a:cubicBezTo>
                  <a:pt x="369845" y="135921"/>
                  <a:pt x="473774" y="250259"/>
                  <a:pt x="572096" y="369396"/>
                </a:cubicBezTo>
                <a:lnTo>
                  <a:pt x="637083" y="452093"/>
                </a:lnTo>
                <a:lnTo>
                  <a:pt x="627565" y="455048"/>
                </a:lnTo>
                <a:cubicBezTo>
                  <a:pt x="594043" y="469227"/>
                  <a:pt x="562188" y="486574"/>
                  <a:pt x="532376" y="506715"/>
                </a:cubicBezTo>
                <a:lnTo>
                  <a:pt x="498084" y="535008"/>
                </a:lnTo>
                <a:lnTo>
                  <a:pt x="448199" y="471528"/>
                </a:lnTo>
                <a:cubicBezTo>
                  <a:pt x="353150" y="356356"/>
                  <a:pt x="252679" y="245823"/>
                  <a:pt x="147177" y="14032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13" name="Title 5"/>
          <p:cNvSpPr txBox="1">
            <a:spLocks/>
          </p:cNvSpPr>
          <p:nvPr/>
        </p:nvSpPr>
        <p:spPr>
          <a:xfrm rot="16200000">
            <a:off x="-2562764" y="2766221"/>
            <a:ext cx="6111536" cy="1325563"/>
          </a:xfrm>
          <a:prstGeom prst="rect">
            <a:avLst/>
          </a:prstGeom>
        </p:spPr>
        <p:txBody>
          <a:bodyPr anchor="ctr">
            <a:normAutofit fontScale="92500"/>
          </a:bodyPr>
          <a:lstStyle>
            <a:lvl1pPr algn="r" defTabSz="914354" rtl="0" eaLnBrk="1" latinLnBrk="0" hangingPunct="1">
              <a:spcBef>
                <a:spcPct val="0"/>
              </a:spcBef>
              <a:buNone/>
              <a:defRPr sz="3200" b="1" kern="1200" cap="small" normalizeH="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t>MAIN CONTENT</a:t>
            </a:r>
            <a:endParaRPr kumimoji="0" lang="en-US" sz="5400" b="1" i="0" u="none" strike="noStrike" kern="1200" cap="sm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endParaRPr>
          </a:p>
        </p:txBody>
      </p:sp>
      <p:sp>
        <p:nvSpPr>
          <p:cNvPr id="6" name="Oval 5"/>
          <p:cNvSpPr/>
          <p:nvPr/>
        </p:nvSpPr>
        <p:spPr>
          <a:xfrm>
            <a:off x="1192482" y="278070"/>
            <a:ext cx="1368152" cy="13681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Oval 8"/>
          <p:cNvSpPr/>
          <p:nvPr/>
        </p:nvSpPr>
        <p:spPr>
          <a:xfrm>
            <a:off x="1876558" y="1922640"/>
            <a:ext cx="1368152" cy="1368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Oval 9"/>
          <p:cNvSpPr/>
          <p:nvPr/>
        </p:nvSpPr>
        <p:spPr>
          <a:xfrm>
            <a:off x="1876558" y="3567210"/>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46" name="Group 45"/>
          <p:cNvGrpSpPr/>
          <p:nvPr/>
        </p:nvGrpSpPr>
        <p:grpSpPr>
          <a:xfrm>
            <a:off x="2779397" y="449539"/>
            <a:ext cx="2995195" cy="1107996"/>
            <a:chOff x="4655840" y="219323"/>
            <a:chExt cx="2995195" cy="1107996"/>
          </a:xfrm>
        </p:grpSpPr>
        <p:sp>
          <p:nvSpPr>
            <p:cNvPr id="48" name="TextBox 47"/>
            <p:cNvSpPr txBox="1"/>
            <p:nvPr/>
          </p:nvSpPr>
          <p:spPr>
            <a:xfrm>
              <a:off x="4655840" y="219323"/>
              <a:ext cx="2899192"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t>01 - INTRODUCTION</a:t>
              </a:r>
            </a:p>
          </p:txBody>
        </p:sp>
        <p:sp>
          <p:nvSpPr>
            <p:cNvPr id="49" name="TextBox 48"/>
            <p:cNvSpPr txBox="1"/>
            <p:nvPr/>
          </p:nvSpPr>
          <p:spPr>
            <a:xfrm>
              <a:off x="4655840" y="588655"/>
              <a:ext cx="2995195" cy="738664"/>
            </a:xfrm>
            <a:prstGeom prst="rect">
              <a:avLst/>
            </a:prstGeom>
            <a:noFill/>
          </p:spPr>
          <p:txBody>
            <a:bodyPr wrap="square" rtlCol="0">
              <a:spAutoFit/>
            </a:bodyPr>
            <a:lstStyle/>
            <a:p>
              <a:pPr marL="171450" marR="0" lvl="0" indent="-171450" algn="just" defTabSz="914354" rtl="0" eaLnBrk="1" fontAlgn="auto" latinLnBrk="0" hangingPunct="1">
                <a:lnSpc>
                  <a:spcPct val="100000"/>
                </a:lnSpc>
                <a:spcBef>
                  <a:spcPts val="0"/>
                </a:spcBef>
                <a:spcAft>
                  <a:spcPts val="0"/>
                </a:spcAft>
                <a:buClrTx/>
                <a:buSzTx/>
                <a:buFontTx/>
                <a:buChar char="-"/>
                <a:tabLst/>
                <a:defRPr/>
              </a:pPr>
              <a:r>
                <a:t>Basis for topic selection</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Objectives and tasks</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Steps of implementation</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grpSp>
      <p:grpSp>
        <p:nvGrpSpPr>
          <p:cNvPr id="51" name="Group 50"/>
          <p:cNvGrpSpPr/>
          <p:nvPr/>
        </p:nvGrpSpPr>
        <p:grpSpPr>
          <a:xfrm>
            <a:off x="3426452" y="2096112"/>
            <a:ext cx="2773013" cy="1144652"/>
            <a:chOff x="4655840" y="219323"/>
            <a:chExt cx="3600959" cy="680295"/>
          </a:xfrm>
        </p:grpSpPr>
        <p:sp>
          <p:nvSpPr>
            <p:cNvPr id="52" name="TextBox 51"/>
            <p:cNvSpPr txBox="1"/>
            <p:nvPr/>
          </p:nvSpPr>
          <p:spPr>
            <a:xfrm>
              <a:off x="4655841" y="219323"/>
              <a:ext cx="3600958" cy="504979"/>
            </a:xfrm>
            <a:prstGeom prst="rect">
              <a:avLst/>
            </a:prstGeom>
            <a:noFill/>
          </p:spPr>
          <p:txBody>
            <a:bodyPr wrap="square" rtlCol="0">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t>02 - OVERVIEW OF RESEARCH AREA</a:t>
              </a:r>
              <a:endParaRPr kumimoji="0" lang="en-US" sz="1800" b="1" i="0" u="none" strike="noStrike" kern="1200" cap="all" spc="0" normalizeH="0" baseline="0" noProof="0">
                <a:ln>
                  <a:noFill/>
                </a:ln>
                <a:solidFill>
                  <a:srgbClr val="C0392B"/>
                </a:solidFill>
                <a:effectLst/>
                <a:uLnTx/>
                <a:uFillTx/>
                <a:latin typeface="Times New Roman" panose="02020603050405020304" pitchFamily="18" charset="0"/>
                <a:cs typeface="Times New Roman" panose="02020603050405020304" pitchFamily="18" charset="0"/>
              </a:endParaRPr>
            </a:p>
          </p:txBody>
        </p:sp>
        <p:sp>
          <p:nvSpPr>
            <p:cNvPr id="53" name="TextBox 52"/>
            <p:cNvSpPr txBox="1"/>
            <p:nvPr/>
          </p:nvSpPr>
          <p:spPr>
            <a:xfrm>
              <a:off x="4655840" y="588655"/>
              <a:ext cx="3067203" cy="310963"/>
            </a:xfrm>
            <a:prstGeom prst="rect">
              <a:avLst/>
            </a:prstGeom>
            <a:noFill/>
          </p:spPr>
          <p:txBody>
            <a:bodyPr wrap="square" rtlCol="0">
              <a:spAutoFit/>
            </a:bodyPr>
            <a:lstStyle/>
            <a:p>
              <a:pPr marL="171450" marR="0" lvl="0" indent="-171450" algn="just" defTabSz="914354" rtl="0" eaLnBrk="1" fontAlgn="auto" latinLnBrk="0" hangingPunct="1">
                <a:lnSpc>
                  <a:spcPct val="100000"/>
                </a:lnSpc>
                <a:spcBef>
                  <a:spcPts val="0"/>
                </a:spcBef>
                <a:spcAft>
                  <a:spcPts val="0"/>
                </a:spcAft>
                <a:buClrTx/>
                <a:buSzTx/>
                <a:buFontTx/>
                <a:buChar char="-"/>
                <a:tabLst/>
                <a:defRPr/>
              </a:pPr>
              <a:r>
                <a:t>Natural conditions</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Geological characteristics of the area</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grpSp>
      <p:grpSp>
        <p:nvGrpSpPr>
          <p:cNvPr id="54" name="Group 53"/>
          <p:cNvGrpSpPr/>
          <p:nvPr/>
        </p:nvGrpSpPr>
        <p:grpSpPr>
          <a:xfrm>
            <a:off x="3426452" y="3742685"/>
            <a:ext cx="3919727" cy="1323439"/>
            <a:chOff x="4655840" y="219323"/>
            <a:chExt cx="3919727" cy="1323439"/>
          </a:xfrm>
        </p:grpSpPr>
        <p:sp>
          <p:nvSpPr>
            <p:cNvPr id="55" name="TextBox 54"/>
            <p:cNvSpPr txBox="1"/>
            <p:nvPr/>
          </p:nvSpPr>
          <p:spPr>
            <a:xfrm>
              <a:off x="4655840" y="219323"/>
              <a:ext cx="3919727"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t>03 - RESEARCH METHODS</a:t>
              </a:r>
              <a:endParaRPr kumimoji="0" lang="en-US" sz="1800" b="1" i="0" u="none" strike="noStrike" kern="1200" cap="all" spc="0" normalizeH="0" baseline="0" noProof="0">
                <a:ln>
                  <a:noFill/>
                </a:ln>
                <a:solidFill>
                  <a:srgbClr val="F39C12"/>
                </a:solidFill>
                <a:effectLst/>
                <a:uLnTx/>
                <a:uFillTx/>
                <a:latin typeface="Times New Roman" panose="02020603050405020304" pitchFamily="18" charset="0"/>
                <a:cs typeface="Times New Roman" panose="02020603050405020304" pitchFamily="18" charset="0"/>
              </a:endParaRPr>
            </a:p>
          </p:txBody>
        </p:sp>
        <p:sp>
          <p:nvSpPr>
            <p:cNvPr id="56" name="TextBox 55"/>
            <p:cNvSpPr txBox="1"/>
            <p:nvPr/>
          </p:nvSpPr>
          <p:spPr>
            <a:xfrm>
              <a:off x="4655840" y="588655"/>
              <a:ext cx="3067203" cy="954107"/>
            </a:xfrm>
            <a:prstGeom prst="rect">
              <a:avLst/>
            </a:prstGeom>
            <a:noFill/>
          </p:spPr>
          <p:txBody>
            <a:bodyPr wrap="square" rtlCol="0">
              <a:spAutoFit/>
            </a:bodyPr>
            <a:lstStyle/>
            <a:p>
              <a:pPr marL="171450" marR="0" lvl="0" indent="-171450" algn="just" defTabSz="914354" rtl="0" eaLnBrk="1" fontAlgn="auto" latinLnBrk="0" hangingPunct="1">
                <a:lnSpc>
                  <a:spcPct val="100000"/>
                </a:lnSpc>
                <a:spcBef>
                  <a:spcPts val="0"/>
                </a:spcBef>
                <a:spcAft>
                  <a:spcPts val="0"/>
                </a:spcAft>
                <a:buClrTx/>
                <a:buSzTx/>
                <a:buFontTx/>
                <a:buChar char="-"/>
                <a:tabLst/>
                <a:defRPr/>
              </a:pPr>
              <a:r>
                <a:t>Data collection</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Image processing method</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Image classification method</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UAV survey method</a:t>
              </a:r>
            </a:p>
          </p:txBody>
        </p:sp>
      </p:grpSp>
      <p:grpSp>
        <p:nvGrpSpPr>
          <p:cNvPr id="57" name="Group 56"/>
          <p:cNvGrpSpPr/>
          <p:nvPr/>
        </p:nvGrpSpPr>
        <p:grpSpPr>
          <a:xfrm>
            <a:off x="2779396" y="5389258"/>
            <a:ext cx="4917694" cy="1323439"/>
            <a:chOff x="4655839" y="219323"/>
            <a:chExt cx="4917694" cy="1323439"/>
          </a:xfrm>
        </p:grpSpPr>
        <p:sp>
          <p:nvSpPr>
            <p:cNvPr id="58" name="TextBox 57"/>
            <p:cNvSpPr txBox="1"/>
            <p:nvPr/>
          </p:nvSpPr>
          <p:spPr>
            <a:xfrm>
              <a:off x="4655840" y="219323"/>
              <a:ext cx="4917693"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t>04 - RESULTS AND DISCUSSION</a:t>
              </a:r>
              <a:endParaRPr kumimoji="0" lang="en-US" sz="1800" b="1" i="0" u="none" strike="noStrike" kern="1200" cap="all" spc="0" normalizeH="0" baseline="0" noProof="0">
                <a:ln>
                  <a:noFill/>
                </a:ln>
                <a:solidFill>
                  <a:srgbClr val="9BBB59"/>
                </a:solidFill>
                <a:effectLst/>
                <a:uLnTx/>
                <a:uFillTx/>
                <a:latin typeface="Times New Roman" panose="02020603050405020304" pitchFamily="18" charset="0"/>
                <a:cs typeface="Times New Roman" panose="02020603050405020304" pitchFamily="18" charset="0"/>
              </a:endParaRPr>
            </a:p>
          </p:txBody>
        </p:sp>
        <p:sp>
          <p:nvSpPr>
            <p:cNvPr id="59" name="TextBox 58"/>
            <p:cNvSpPr txBox="1"/>
            <p:nvPr/>
          </p:nvSpPr>
          <p:spPr>
            <a:xfrm>
              <a:off x="4655839" y="588655"/>
              <a:ext cx="4116353" cy="954107"/>
            </a:xfrm>
            <a:prstGeom prst="rect">
              <a:avLst/>
            </a:prstGeom>
            <a:noFill/>
          </p:spPr>
          <p:txBody>
            <a:bodyPr wrap="square" rtlCol="0">
              <a:spAutoFit/>
            </a:bodyPr>
            <a:lstStyle/>
            <a:p>
              <a:pPr marL="171450" marR="0" lvl="0" indent="-171450" algn="just" defTabSz="914354" rtl="0" eaLnBrk="1" fontAlgn="auto" latinLnBrk="0" hangingPunct="1">
                <a:lnSpc>
                  <a:spcPct val="100000"/>
                </a:lnSpc>
                <a:spcBef>
                  <a:spcPts val="0"/>
                </a:spcBef>
                <a:spcAft>
                  <a:spcPts val="0"/>
                </a:spcAft>
                <a:buClrTx/>
                <a:buSzTx/>
                <a:buFontTx/>
                <a:buChar char="-"/>
                <a:tabLst/>
                <a:defRPr/>
              </a:pPr>
              <a:r>
                <a:t>Image noise</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Limestone and dolomite classification</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Construction of three-dimensional space model</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t>Integration of hyperspectral image classification and point cloud</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grpSp>
      <p:sp>
        <p:nvSpPr>
          <p:cNvPr id="27" name="Oval 26"/>
          <p:cNvSpPr/>
          <p:nvPr/>
        </p:nvSpPr>
        <p:spPr>
          <a:xfrm flipH="1">
            <a:off x="10622104" y="278070"/>
            <a:ext cx="1367535" cy="13681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7" name="Group 36"/>
          <p:cNvGrpSpPr/>
          <p:nvPr/>
        </p:nvGrpSpPr>
        <p:grpSpPr>
          <a:xfrm>
            <a:off x="7072653" y="449539"/>
            <a:ext cx="3549048" cy="646331"/>
            <a:chOff x="4655840" y="219323"/>
            <a:chExt cx="3549048" cy="646331"/>
          </a:xfrm>
        </p:grpSpPr>
        <p:sp>
          <p:nvSpPr>
            <p:cNvPr id="38" name="TextBox 37"/>
            <p:cNvSpPr txBox="1"/>
            <p:nvPr/>
          </p:nvSpPr>
          <p:spPr>
            <a:xfrm>
              <a:off x="4655840" y="219323"/>
              <a:ext cx="3549048"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t>05 - CONCLUSION AND RECOMMENDATIONS</a:t>
              </a:r>
              <a:endParaRPr kumimoji="0" lang="en-US" sz="1800" b="1" i="0" u="none" strike="noStrike" kern="1200" cap="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endParaRPr>
            </a:p>
          </p:txBody>
        </p:sp>
        <p:sp>
          <p:nvSpPr>
            <p:cNvPr id="40" name="TextBox 39"/>
            <p:cNvSpPr txBox="1"/>
            <p:nvPr/>
          </p:nvSpPr>
          <p:spPr>
            <a:xfrm>
              <a:off x="4655840" y="588655"/>
              <a:ext cx="2995195" cy="276999"/>
            </a:xfrm>
            <a:prstGeom prst="rect">
              <a:avLst/>
            </a:prstGeom>
            <a:noFill/>
          </p:spPr>
          <p:txBody>
            <a:bodyPr wrap="square" rtlCol="0">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grpSp>
      <p:sp>
        <p:nvSpPr>
          <p:cNvPr id="64" name="Oval 63"/>
          <p:cNvSpPr/>
          <p:nvPr/>
        </p:nvSpPr>
        <p:spPr>
          <a:xfrm>
            <a:off x="1363950" y="449539"/>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5" name="Oval 64"/>
          <p:cNvSpPr/>
          <p:nvPr/>
        </p:nvSpPr>
        <p:spPr>
          <a:xfrm>
            <a:off x="2048027" y="2099757"/>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6" name="Oval 65"/>
          <p:cNvSpPr/>
          <p:nvPr/>
        </p:nvSpPr>
        <p:spPr>
          <a:xfrm>
            <a:off x="2048027" y="3733033"/>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1" name="Oval 70"/>
          <p:cNvSpPr/>
          <p:nvPr/>
        </p:nvSpPr>
        <p:spPr>
          <a:xfrm>
            <a:off x="10789095" y="449539"/>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3" name="Shape 2587"/>
          <p:cNvSpPr/>
          <p:nvPr/>
        </p:nvSpPr>
        <p:spPr>
          <a:xfrm>
            <a:off x="1647087" y="758952"/>
            <a:ext cx="465118" cy="46511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
        <p:nvSpPr>
          <p:cNvPr id="74" name="Shape 2545"/>
          <p:cNvSpPr/>
          <p:nvPr/>
        </p:nvSpPr>
        <p:spPr>
          <a:xfrm>
            <a:off x="2276902" y="2320612"/>
            <a:ext cx="567464" cy="5674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
        <p:nvSpPr>
          <p:cNvPr id="75" name="Shape 2604"/>
          <p:cNvSpPr/>
          <p:nvPr/>
        </p:nvSpPr>
        <p:spPr>
          <a:xfrm>
            <a:off x="2308245" y="4036392"/>
            <a:ext cx="504777" cy="412999"/>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
        <p:nvSpPr>
          <p:cNvPr id="80" name="Oval 79">
            <a:extLst>
              <a:ext uri="{FF2B5EF4-FFF2-40B4-BE49-F238E27FC236}">
                <a16:creationId xmlns:a16="http://schemas.microsoft.com/office/drawing/2014/main" id="{86D60EA9-A7E4-422B-AB5B-D6A96001641D}"/>
              </a:ext>
            </a:extLst>
          </p:cNvPr>
          <p:cNvSpPr/>
          <p:nvPr/>
        </p:nvSpPr>
        <p:spPr>
          <a:xfrm>
            <a:off x="1251745" y="5208238"/>
            <a:ext cx="1368152" cy="13681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1" name="Oval 80">
            <a:extLst>
              <a:ext uri="{FF2B5EF4-FFF2-40B4-BE49-F238E27FC236}">
                <a16:creationId xmlns:a16="http://schemas.microsoft.com/office/drawing/2014/main" id="{AE1E2C14-89CC-43B8-8E2A-66C9C0E30F69}"/>
              </a:ext>
            </a:extLst>
          </p:cNvPr>
          <p:cNvSpPr/>
          <p:nvPr/>
        </p:nvSpPr>
        <p:spPr>
          <a:xfrm>
            <a:off x="1423213" y="5379706"/>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6" name="Shape 2617"/>
          <p:cNvSpPr/>
          <p:nvPr/>
        </p:nvSpPr>
        <p:spPr>
          <a:xfrm>
            <a:off x="10979332" y="660632"/>
            <a:ext cx="644739" cy="527571"/>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
        <p:nvSpPr>
          <p:cNvPr id="72" name="Shape 2554"/>
          <p:cNvSpPr/>
          <p:nvPr/>
        </p:nvSpPr>
        <p:spPr>
          <a:xfrm>
            <a:off x="1626061" y="5628750"/>
            <a:ext cx="619518" cy="563199"/>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Tree>
    <p:extLst>
      <p:ext uri="{BB962C8B-B14F-4D97-AF65-F5344CB8AC3E}">
        <p14:creationId xmlns:p14="http://schemas.microsoft.com/office/powerpoint/2010/main" val="146954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circle(in)">
                                      <p:cBhvr>
                                        <p:cTn id="19" dur="20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randombar(horizontal)">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III.3. Image classification method</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III.3.2. Random Forest method</a:t>
            </a:r>
          </a:p>
        </p:txBody>
      </p:sp>
      <p:pic>
        <p:nvPicPr>
          <p:cNvPr id="26" name="Picture 25" descr="Random forest model. Example of training and classification processes... |  Download Scientific Diagram">
            <a:extLst>
              <a:ext uri="{FF2B5EF4-FFF2-40B4-BE49-F238E27FC236}">
                <a16:creationId xmlns:a16="http://schemas.microsoft.com/office/drawing/2014/main" id="{779296D1-DE2C-41C3-97B5-B884C5F1B9C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89176" y="1778087"/>
            <a:ext cx="6744101" cy="3593659"/>
          </a:xfrm>
          <a:prstGeom prst="rect">
            <a:avLst/>
          </a:prstGeom>
          <a:noFill/>
          <a:ln>
            <a:noFill/>
          </a:ln>
        </p:spPr>
      </p:pic>
      <p:sp>
        <p:nvSpPr>
          <p:cNvPr id="28" name="TextBox 27">
            <a:extLst>
              <a:ext uri="{FF2B5EF4-FFF2-40B4-BE49-F238E27FC236}">
                <a16:creationId xmlns:a16="http://schemas.microsoft.com/office/drawing/2014/main" id="{48AA4971-4EE6-440B-8A71-7ADB701989D7}"/>
              </a:ext>
            </a:extLst>
          </p:cNvPr>
          <p:cNvSpPr txBox="1"/>
          <p:nvPr/>
        </p:nvSpPr>
        <p:spPr>
          <a:xfrm>
            <a:off x="5100506" y="5410750"/>
            <a:ext cx="7091494" cy="458074"/>
          </a:xfrm>
          <a:prstGeom prst="rect">
            <a:avLst/>
          </a:prstGeom>
          <a:noFill/>
        </p:spPr>
        <p:txBody>
          <a:bodyPr wrap="square">
            <a:spAutoFit/>
          </a:bodyPr>
          <a:lstStyle/>
          <a:p>
            <a:pPr indent="457200" algn="ctr">
              <a:lnSpc>
                <a:spcPct val="150000"/>
              </a:lnSpc>
            </a:pPr>
            <a:r>
              <a:t>Figure 3.9. Classification process of Random Forest method.</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4" name="Oval 3">
            <a:extLst>
              <a:ext uri="{FF2B5EF4-FFF2-40B4-BE49-F238E27FC236}">
                <a16:creationId xmlns:a16="http://schemas.microsoft.com/office/drawing/2014/main" id="{517F3900-D300-4B64-A9F1-330111ADB613}"/>
              </a:ext>
            </a:extLst>
          </p:cNvPr>
          <p:cNvSpPr/>
          <p:nvPr/>
        </p:nvSpPr>
        <p:spPr>
          <a:xfrm>
            <a:off x="58723" y="1778087"/>
            <a:ext cx="1526796" cy="885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t>n-tree</a:t>
            </a:r>
          </a:p>
        </p:txBody>
      </p:sp>
      <p:sp>
        <p:nvSpPr>
          <p:cNvPr id="40" name="Oval 39">
            <a:extLst>
              <a:ext uri="{FF2B5EF4-FFF2-40B4-BE49-F238E27FC236}">
                <a16:creationId xmlns:a16="http://schemas.microsoft.com/office/drawing/2014/main" id="{15F6E31B-98E5-4BAC-A2DB-7F0075A53A18}"/>
              </a:ext>
            </a:extLst>
          </p:cNvPr>
          <p:cNvSpPr/>
          <p:nvPr/>
        </p:nvSpPr>
        <p:spPr>
          <a:xfrm>
            <a:off x="2508308" y="1778087"/>
            <a:ext cx="1526796" cy="885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t>m-try</a:t>
            </a:r>
          </a:p>
        </p:txBody>
      </p:sp>
      <p:cxnSp>
        <p:nvCxnSpPr>
          <p:cNvPr id="7" name="Straight Arrow Connector 6">
            <a:extLst>
              <a:ext uri="{FF2B5EF4-FFF2-40B4-BE49-F238E27FC236}">
                <a16:creationId xmlns:a16="http://schemas.microsoft.com/office/drawing/2014/main" id="{85D5FD5A-150C-4EB6-86DE-AC2D23D61720}"/>
              </a:ext>
            </a:extLst>
          </p:cNvPr>
          <p:cNvCxnSpPr>
            <a:stCxn id="40" idx="4"/>
          </p:cNvCxnSpPr>
          <p:nvPr/>
        </p:nvCxnSpPr>
        <p:spPr>
          <a:xfrm>
            <a:off x="3271706" y="2663191"/>
            <a:ext cx="0" cy="667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46703FC-9F23-4BC2-8C91-601C2842F05A}"/>
              </a:ext>
            </a:extLst>
          </p:cNvPr>
          <p:cNvSpPr/>
          <p:nvPr/>
        </p:nvSpPr>
        <p:spPr>
          <a:xfrm>
            <a:off x="2196448" y="3330428"/>
            <a:ext cx="2214665" cy="8851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t>Number of variables used for splitting at each node in the classification process</a:t>
            </a:r>
            <a:endParaRPr lang="en-US">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3B453846-8B7D-40B6-8AC0-B31988D3BF67}"/>
              </a:ext>
            </a:extLst>
          </p:cNvPr>
          <p:cNvCxnSpPr>
            <a:cxnSpLocks/>
          </p:cNvCxnSpPr>
          <p:nvPr/>
        </p:nvCxnSpPr>
        <p:spPr>
          <a:xfrm>
            <a:off x="872455" y="2663191"/>
            <a:ext cx="0" cy="667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A7B5E9D-1996-4DEB-ADC3-E81C7611D6E7}"/>
              </a:ext>
            </a:extLst>
          </p:cNvPr>
          <p:cNvSpPr/>
          <p:nvPr/>
        </p:nvSpPr>
        <p:spPr>
          <a:xfrm>
            <a:off x="78980" y="3330428"/>
            <a:ext cx="1506540" cy="885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t>Number of trees developed</a:t>
            </a:r>
            <a:endParaRPr lang="en-US">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C21D1736-C464-4ECF-A0DA-4C0C4925488E}"/>
              </a:ext>
            </a:extLst>
          </p:cNvPr>
          <p:cNvCxnSpPr>
            <a:cxnSpLocks/>
            <a:stCxn id="42" idx="2"/>
            <a:endCxn id="29" idx="0"/>
          </p:cNvCxnSpPr>
          <p:nvPr/>
        </p:nvCxnSpPr>
        <p:spPr>
          <a:xfrm>
            <a:off x="832250" y="4215531"/>
            <a:ext cx="879657" cy="793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D0FA528-9646-42AF-8E76-27646D392285}"/>
              </a:ext>
            </a:extLst>
          </p:cNvPr>
          <p:cNvCxnSpPr>
            <a:cxnSpLocks/>
            <a:stCxn id="11" idx="2"/>
            <a:endCxn id="29" idx="0"/>
          </p:cNvCxnSpPr>
          <p:nvPr/>
        </p:nvCxnSpPr>
        <p:spPr>
          <a:xfrm flipH="1">
            <a:off x="1711907" y="4215531"/>
            <a:ext cx="1591874" cy="793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CF6B5ED-AAD8-4DB6-8ADE-0AC0E4E5A9BA}"/>
              </a:ext>
            </a:extLst>
          </p:cNvPr>
          <p:cNvSpPr/>
          <p:nvPr/>
        </p:nvSpPr>
        <p:spPr>
          <a:xfrm>
            <a:off x="315140" y="5009208"/>
            <a:ext cx="2793534" cy="8735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t>The class with the highest accuracy will participate in the overall result of the RF model</a:t>
            </a:r>
          </a:p>
        </p:txBody>
      </p:sp>
      <p:sp>
        <p:nvSpPr>
          <p:cNvPr id="3" name="Slide Number Placeholder 2">
            <a:extLst>
              <a:ext uri="{FF2B5EF4-FFF2-40B4-BE49-F238E27FC236}">
                <a16:creationId xmlns:a16="http://schemas.microsoft.com/office/drawing/2014/main" id="{63C3982D-64C0-4377-82F0-4F02CB696DC9}"/>
              </a:ext>
            </a:extLst>
          </p:cNvPr>
          <p:cNvSpPr>
            <a:spLocks noGrp="1"/>
          </p:cNvSpPr>
          <p:nvPr>
            <p:ph type="sldNum" sz="quarter" idx="12"/>
          </p:nvPr>
        </p:nvSpPr>
        <p:spPr/>
        <p:txBody>
          <a:bodyPr/>
          <a:lstStyle/>
          <a:p>
            <a:fld id="{27CE633F-9882-4A5C-83A2-1109D0C73261}" type="slidenum">
              <a:rPr lang="en-US" smtClean="0"/>
              <a:t>20</a:t>
            </a:fld>
            <a:endParaRPr lang="en-US"/>
          </a:p>
        </p:txBody>
      </p:sp>
    </p:spTree>
    <p:extLst>
      <p:ext uri="{BB962C8B-B14F-4D97-AF65-F5344CB8AC3E}">
        <p14:creationId xmlns:p14="http://schemas.microsoft.com/office/powerpoint/2010/main" val="26457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par>
                                <p:cTn id="36" presetID="6" presetClass="entr" presetSubtype="16"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11" grpId="0" animBg="1"/>
      <p:bldP spid="42"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III.3. Image classification method</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8442966"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III.3.3. Binary Logistic Regression method</a:t>
            </a:r>
          </a:p>
        </p:txBody>
      </p:sp>
      <p:sp>
        <p:nvSpPr>
          <p:cNvPr id="23" name="TextBox 22">
            <a:extLst>
              <a:ext uri="{FF2B5EF4-FFF2-40B4-BE49-F238E27FC236}">
                <a16:creationId xmlns:a16="http://schemas.microsoft.com/office/drawing/2014/main" id="{D86ADF64-1AEB-41FF-8C12-7FCCACC515C9}"/>
              </a:ext>
            </a:extLst>
          </p:cNvPr>
          <p:cNvSpPr txBox="1"/>
          <p:nvPr/>
        </p:nvSpPr>
        <p:spPr>
          <a:xfrm>
            <a:off x="58722" y="1650494"/>
            <a:ext cx="12133278" cy="2308324"/>
          </a:xfrm>
          <a:prstGeom prst="rect">
            <a:avLst/>
          </a:prstGeom>
          <a:noFill/>
        </p:spPr>
        <p:txBody>
          <a:bodyPr wrap="square">
            <a:spAutoFit/>
          </a:bodyPr>
          <a:lstStyle/>
          <a:p>
            <a:pPr marL="285750" indent="-285750" algn="just">
              <a:buFont typeface="Arial" panose="020B0604020202020204" pitchFamily="34" charset="0"/>
              <a:buChar char="•"/>
            </a:pPr>
            <a:r>
              <a:t>The software used in the method is Statistical Package for the Social Sciences (abbreviated as SPSS).</a:t>
            </a:r>
          </a:p>
          <a:p>
            <a:pPr marL="285750" indent="-285750" algn="just">
              <a:buFont typeface="Arial" panose="020B0604020202020204" pitchFamily="34" charset="0"/>
              <a:buChar char="•"/>
            </a:pPr>
            <a:r>
              <a:t>Supports primary data processing and analysis - which are directly collected information from the research subjects, statistical analysis of data.</a:t>
            </a:r>
            <a:endParaRPr lang="en-US" sz="1800">
              <a:effectLst/>
              <a:latin typeface="Times New Roman" panose="02020603050405020304" pitchFamily="18" charset="0"/>
              <a:ea typeface="맑은 고딕" panose="020B0503020000020004" pitchFamily="50" charset="-127"/>
            </a:endParaRPr>
          </a:p>
          <a:p>
            <a:pPr marL="285750" indent="-285750" algn="just">
              <a:buFont typeface="Arial" panose="020B0604020202020204" pitchFamily="34" charset="0"/>
              <a:buChar char="•"/>
            </a:pPr>
            <a:r>
              <a:t>Mathematically, a binary logistic model has a dependent variable with two possible values, which are represented by an indicator variable, in which the two values are labeled "0" and "1".</a:t>
            </a:r>
            <a:endParaRPr lang="en-US" sz="1800">
              <a:effectLst/>
              <a:latin typeface="Times New Roman" panose="02020603050405020304" pitchFamily="18" charset="0"/>
              <a:ea typeface="맑은 고딕" panose="020B0503020000020004" pitchFamily="50" charset="-127"/>
            </a:endParaRPr>
          </a:p>
          <a:p>
            <a:pPr marL="285750" indent="-285750" algn="just">
              <a:buFont typeface="Arial" panose="020B0604020202020204" pitchFamily="34" charset="0"/>
              <a:buChar char="•"/>
            </a:pPr>
            <a:r>
              <a:t>The binary logistic regression method is used to predict an event that only has 2 possibilities, which are limestone or dolomite, the target variable y will only have 2 values 0 or 1.</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marL="285750" indent="-285750" algn="just">
              <a:buFont typeface="Arial" panose="020B0604020202020204" pitchFamily="34" charset="0"/>
              <a:buChar char="•"/>
            </a:pP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2CADB55-B706-4597-8F0F-E358C10FF1FC}"/>
                  </a:ext>
                </a:extLst>
              </p:cNvPr>
              <p:cNvSpPr txBox="1"/>
              <p:nvPr/>
            </p:nvSpPr>
            <p:spPr>
              <a:xfrm>
                <a:off x="4851445" y="3726873"/>
                <a:ext cx="6249798" cy="744627"/>
              </a:xfrm>
              <a:prstGeom prst="rect">
                <a:avLst/>
              </a:prstGeom>
              <a:noFill/>
            </p:spPr>
            <p:txBody>
              <a:bodyPr wrap="square">
                <a:spAutoFit/>
              </a:bodyPr>
              <a:lstStyle/>
              <a:p>
                <a14:m>
                  <m:oMath xmlns:m="http://schemas.openxmlformats.org/officeDocument/2006/math">
                    <m:r>
                      <a:rPr lang="en-US" sz="2800" i="1" smtClean="0">
                        <a:latin typeface="Cambria Math" panose="02040503050406030204" pitchFamily="18" charset="0"/>
                      </a:rPr>
                      <m:t>𝑦</m:t>
                    </m:r>
                    <m:r>
                      <a:rPr lang="en-US" sz="2800" i="0">
                        <a:latin typeface="Cambria Math" panose="02040503050406030204" pitchFamily="18" charset="0"/>
                      </a:rPr>
                      <m:t>= </m:t>
                    </m:r>
                    <m:f>
                      <m:fPr>
                        <m:ctrlPr>
                          <a:rPr lang="en-US" sz="2800" i="1">
                            <a:solidFill>
                              <a:srgbClr val="836967"/>
                            </a:solidFill>
                            <a:latin typeface="Cambria Math" panose="02040503050406030204" pitchFamily="18" charset="0"/>
                          </a:rPr>
                        </m:ctrlPr>
                      </m:fPr>
                      <m:num>
                        <m:sSup>
                          <m:sSupPr>
                            <m:ctrlPr>
                              <a:rPr lang="en-US" sz="2800" i="1">
                                <a:solidFill>
                                  <a:srgbClr val="836967"/>
                                </a:solidFill>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𝑥</m:t>
                            </m:r>
                          </m:sup>
                        </m:sSup>
                      </m:num>
                      <m:den>
                        <m:r>
                          <a:rPr lang="en-US" sz="2800" i="0">
                            <a:latin typeface="Cambria Math" panose="02040503050406030204" pitchFamily="18" charset="0"/>
                          </a:rPr>
                          <m:t>1+</m:t>
                        </m:r>
                        <m:sSup>
                          <m:sSupPr>
                            <m:ctrlPr>
                              <a:rPr lang="en-US" sz="2800" i="1">
                                <a:solidFill>
                                  <a:srgbClr val="836967"/>
                                </a:solidFill>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𝑥</m:t>
                            </m:r>
                          </m:sup>
                        </m:sSup>
                      </m:den>
                    </m:f>
                    <m:r>
                      <a:rPr lang="en-US" sz="2800" i="0">
                        <a:latin typeface="Cambria Math" panose="02040503050406030204" pitchFamily="18" charset="0"/>
                      </a:rPr>
                      <m:t> </m:t>
                    </m:r>
                  </m:oMath>
                </a14:m>
                <a:r>
                  <a:rPr lang="en-US" sz="2800"/>
                  <a:t>             </a:t>
                </a:r>
                <a:r>
                  <a:rPr lang="en-US"/>
                  <a:t>(1)</a:t>
                </a:r>
              </a:p>
            </p:txBody>
          </p:sp>
        </mc:Choice>
        <mc:Fallback xmlns="">
          <p:sp>
            <p:nvSpPr>
              <p:cNvPr id="27" name="TextBox 26">
                <a:extLst>
                  <a:ext uri="{FF2B5EF4-FFF2-40B4-BE49-F238E27FC236}">
                    <a16:creationId xmlns:a16="http://schemas.microsoft.com/office/drawing/2014/main" id="{A2CADB55-B706-4597-8F0F-E358C10FF1FC}"/>
                  </a:ext>
                </a:extLst>
              </p:cNvPr>
              <p:cNvSpPr txBox="1">
                <a:spLocks noRot="1" noChangeAspect="1" noMove="1" noResize="1" noEditPoints="1" noAdjustHandles="1" noChangeArrowheads="1" noChangeShapeType="1" noTextEdit="1"/>
              </p:cNvSpPr>
              <p:nvPr/>
            </p:nvSpPr>
            <p:spPr>
              <a:xfrm>
                <a:off x="4851445" y="3726873"/>
                <a:ext cx="6249798" cy="74462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5E7AAA2-CBCB-4689-B2FB-77C062F4A251}"/>
                  </a:ext>
                </a:extLst>
              </p:cNvPr>
              <p:cNvSpPr txBox="1"/>
              <p:nvPr/>
            </p:nvSpPr>
            <p:spPr>
              <a:xfrm>
                <a:off x="0" y="4884340"/>
                <a:ext cx="12192000" cy="646331"/>
              </a:xfrm>
              <a:prstGeom prst="rect">
                <a:avLst/>
              </a:prstGeom>
              <a:noFill/>
            </p:spPr>
            <p:txBody>
              <a:bodyPr wrap="square">
                <a:spAutoFit/>
              </a:bodyPr>
              <a:lstStyle/>
              <a:p>
                <a:pPr algn="ctr"/>
                <a:r>
                  <a:rPr lang="vi-VN" sz="1800">
                    <a:effectLst/>
                    <a:latin typeface="Times New Roman" panose="02020603050405020304" pitchFamily="18" charset="0"/>
                    <a:ea typeface="맑은 고딕" panose="020B0503020000020004" pitchFamily="50" charset="-127"/>
                  </a:rPr>
                  <a:t>Trong đó </a:t>
                </a:r>
                <a14:m>
                  <m:oMath xmlns:m="http://schemas.openxmlformats.org/officeDocument/2006/math">
                    <m:sSup>
                      <m:sSupPr>
                        <m:ctrlPr>
                          <a:rPr lang="en-US" i="1">
                            <a:effectLst/>
                            <a:latin typeface="Cambria Math" panose="02040503050406030204" pitchFamily="18" charset="0"/>
                          </a:rPr>
                        </m:ctrlPr>
                      </m:sSup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𝑒</m:t>
                        </m:r>
                      </m:e>
                      <m:sup>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sup>
                    </m:sSup>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m:t>
                    </m:r>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𝐶</m:t>
                    </m:r>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m:t>
                    </m:r>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1</m:t>
                        </m:r>
                      </m:sub>
                    </m:sSub>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𝐵</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1</m:t>
                        </m:r>
                      </m:sub>
                    </m:s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m:t>
                    </m:r>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2</m:t>
                        </m:r>
                      </m:sub>
                    </m:sSub>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𝐵</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2</m:t>
                        </m:r>
                      </m:sub>
                    </m:s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 + </m:t>
                    </m:r>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𝑛</m:t>
                        </m:r>
                      </m:sub>
                    </m:sSub>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𝐵</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𝑛</m:t>
                        </m:r>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m:t>
                        </m:r>
                      </m:sub>
                    </m:sSub>
                  </m:oMath>
                </a14:m>
                <a:r>
                  <a:rPr lang="vi-VN" sz="1800">
                    <a:effectLst/>
                    <a:latin typeface="Times New Roman" panose="02020603050405020304" pitchFamily="18" charset="0"/>
                    <a:ea typeface="맑은 고딕" panose="020B0503020000020004" pitchFamily="50" charset="-127"/>
                  </a:rPr>
                  <a:t>với y là xác suất xảy ra, </a:t>
                </a:r>
                <a14:m>
                  <m:oMath xmlns:m="http://schemas.openxmlformats.org/officeDocument/2006/math">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𝑛</m:t>
                        </m:r>
                      </m:sub>
                    </m:sSub>
                  </m:oMath>
                </a14:m>
                <a:r>
                  <a:rPr lang="vi-VN" sz="1800">
                    <a:effectLst/>
                    <a:latin typeface="Times New Roman" panose="02020603050405020304" pitchFamily="18" charset="0"/>
                    <a:ea typeface="맑은 고딕" panose="020B0503020000020004" pitchFamily="50" charset="-127"/>
                  </a:rPr>
                  <a:t> là số kênh được dùng để phân loại, </a:t>
                </a:r>
                <a14:m>
                  <m:oMath xmlns:m="http://schemas.openxmlformats.org/officeDocument/2006/math">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𝐵</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𝑛</m:t>
                        </m:r>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m:t>
                        </m:r>
                      </m:sub>
                    </m:sSub>
                  </m:oMath>
                </a14:m>
                <a:r>
                  <a:rPr lang="vi-VN" sz="1800">
                    <a:effectLst/>
                    <a:latin typeface="Times New Roman" panose="02020603050405020304" pitchFamily="18" charset="0"/>
                    <a:ea typeface="맑은 고딕" panose="020B0503020000020004" pitchFamily="50" charset="-127"/>
                  </a:rPr>
                  <a:t>là trọng số beta của kênh đó (Beta weight) và C là hằng số. </a:t>
                </a:r>
                <a:endParaRPr lang="en-US"/>
              </a:p>
            </p:txBody>
          </p:sp>
        </mc:Choice>
        <mc:Fallback xmlns="">
          <p:sp>
            <p:nvSpPr>
              <p:cNvPr id="30" name="TextBox 29">
                <a:extLst>
                  <a:ext uri="{FF2B5EF4-FFF2-40B4-BE49-F238E27FC236}">
                    <a16:creationId xmlns:a16="http://schemas.microsoft.com/office/drawing/2014/main" id="{45E7AAA2-CBCB-4689-B2FB-77C062F4A251}"/>
                  </a:ext>
                </a:extLst>
              </p:cNvPr>
              <p:cNvSpPr txBox="1">
                <a:spLocks noRot="1" noChangeAspect="1" noMove="1" noResize="1" noEditPoints="1" noAdjustHandles="1" noChangeArrowheads="1" noChangeShapeType="1" noTextEdit="1"/>
              </p:cNvSpPr>
              <p:nvPr/>
            </p:nvSpPr>
            <p:spPr>
              <a:xfrm>
                <a:off x="0" y="4884340"/>
                <a:ext cx="12192000" cy="646331"/>
              </a:xfrm>
              <a:prstGeom prst="rect">
                <a:avLst/>
              </a:prstGeom>
              <a:blipFill>
                <a:blip r:embed="rId3"/>
                <a:stretch>
                  <a:fillRect t="-4717" b="-13208"/>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7910C2F1-FF2F-4A7D-AE26-C528541FD52C}"/>
              </a:ext>
            </a:extLst>
          </p:cNvPr>
          <p:cNvSpPr>
            <a:spLocks noGrp="1"/>
          </p:cNvSpPr>
          <p:nvPr>
            <p:ph type="sldNum" sz="quarter" idx="12"/>
          </p:nvPr>
        </p:nvSpPr>
        <p:spPr/>
        <p:txBody>
          <a:bodyPr/>
          <a:lstStyle/>
          <a:p>
            <a:fld id="{27CE633F-9882-4A5C-83A2-1109D0C73261}" type="slidenum">
              <a:rPr lang="en-US" smtClean="0"/>
              <a:t>21</a:t>
            </a:fld>
            <a:endParaRPr lang="en-US"/>
          </a:p>
        </p:txBody>
      </p:sp>
    </p:spTree>
    <p:extLst>
      <p:ext uri="{BB962C8B-B14F-4D97-AF65-F5344CB8AC3E}">
        <p14:creationId xmlns:p14="http://schemas.microsoft.com/office/powerpoint/2010/main" val="71527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barn(inVertical)">
                                      <p:cBhvr>
                                        <p:cTn id="7" dur="5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3">
                                            <p:txEl>
                                              <p:pRg st="2" end="2"/>
                                            </p:txEl>
                                          </p:spTgt>
                                        </p:tgtEl>
                                        <p:attrNameLst>
                                          <p:attrName>style.visibility</p:attrName>
                                        </p:attrNameLst>
                                      </p:cBhvr>
                                      <p:to>
                                        <p:strVal val="visible"/>
                                      </p:to>
                                    </p:set>
                                    <p:animEffect transition="in" filter="wheel(1)">
                                      <p:cBhvr>
                                        <p:cTn id="12" dur="2000"/>
                                        <p:tgtEl>
                                          <p:spTgt spid="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animEffect transition="in" filter="fade">
                                      <p:cBhvr>
                                        <p:cTn id="17" dur="1000"/>
                                        <p:tgtEl>
                                          <p:spTgt spid="23">
                                            <p:txEl>
                                              <p:pRg st="3" end="3"/>
                                            </p:txEl>
                                          </p:spTgt>
                                        </p:tgtEl>
                                      </p:cBhvr>
                                    </p:animEffect>
                                    <p:anim calcmode="lin" valueType="num">
                                      <p:cBhvr>
                                        <p:cTn id="18"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464204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III.4. UAV survey method</a:t>
            </a:r>
          </a:p>
        </p:txBody>
      </p:sp>
      <p:pic>
        <p:nvPicPr>
          <p:cNvPr id="15" name="Picture 14" descr="A screenshot of a video game&#10;&#10;Description automatically generated">
            <a:extLst>
              <a:ext uri="{FF2B5EF4-FFF2-40B4-BE49-F238E27FC236}">
                <a16:creationId xmlns:a16="http://schemas.microsoft.com/office/drawing/2014/main" id="{073D409F-D008-4843-843C-A1FCD7C2AAD3}"/>
              </a:ext>
            </a:extLst>
          </p:cNvPr>
          <p:cNvPicPr/>
          <p:nvPr/>
        </p:nvPicPr>
        <p:blipFill>
          <a:blip r:embed="rId2">
            <a:extLst>
              <a:ext uri="{28A0092B-C50C-407E-A947-70E740481C1C}">
                <a14:useLocalDpi xmlns:a14="http://schemas.microsoft.com/office/drawing/2010/main" val="0"/>
              </a:ext>
            </a:extLst>
          </a:blip>
          <a:stretch>
            <a:fillRect/>
          </a:stretch>
        </p:blipFill>
        <p:spPr>
          <a:xfrm>
            <a:off x="5447899" y="874768"/>
            <a:ext cx="6744101" cy="4568642"/>
          </a:xfrm>
          <a:prstGeom prst="rect">
            <a:avLst/>
          </a:prstGeom>
        </p:spPr>
      </p:pic>
      <p:sp>
        <p:nvSpPr>
          <p:cNvPr id="17" name="TextBox 16">
            <a:extLst>
              <a:ext uri="{FF2B5EF4-FFF2-40B4-BE49-F238E27FC236}">
                <a16:creationId xmlns:a16="http://schemas.microsoft.com/office/drawing/2014/main" id="{80BA172E-BEA9-4E97-8E1F-C7DE6A85FE01}"/>
              </a:ext>
            </a:extLst>
          </p:cNvPr>
          <p:cNvSpPr txBox="1"/>
          <p:nvPr/>
        </p:nvSpPr>
        <p:spPr>
          <a:xfrm>
            <a:off x="5360465" y="5546446"/>
            <a:ext cx="6517271" cy="458074"/>
          </a:xfrm>
          <a:prstGeom prst="rect">
            <a:avLst/>
          </a:prstGeom>
          <a:noFill/>
        </p:spPr>
        <p:txBody>
          <a:bodyPr wrap="square">
            <a:spAutoFit/>
          </a:bodyPr>
          <a:lstStyle/>
          <a:p>
            <a:pPr indent="457200" algn="ctr">
              <a:lnSpc>
                <a:spcPct val="150000"/>
              </a:lnSpc>
            </a:pPr>
            <a:r>
              <a:t>Figure 3.11. Flight and data processing workflow to create a digital model</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9" name="TextBox 18">
            <a:extLst>
              <a:ext uri="{FF2B5EF4-FFF2-40B4-BE49-F238E27FC236}">
                <a16:creationId xmlns:a16="http://schemas.microsoft.com/office/drawing/2014/main" id="{F62B1B35-0A3B-413F-8AB6-B45B4CCB0596}"/>
              </a:ext>
            </a:extLst>
          </p:cNvPr>
          <p:cNvSpPr txBox="1"/>
          <p:nvPr/>
        </p:nvSpPr>
        <p:spPr>
          <a:xfrm>
            <a:off x="8298" y="1292747"/>
            <a:ext cx="6115574" cy="1704569"/>
          </a:xfrm>
          <a:prstGeom prst="rect">
            <a:avLst/>
          </a:prstGeom>
          <a:noFill/>
        </p:spPr>
        <p:txBody>
          <a:bodyPr wrap="square">
            <a:spAutoFit/>
          </a:bodyPr>
          <a:lstStyle/>
          <a:p>
            <a:pPr algn="just">
              <a:lnSpc>
                <a:spcPct val="150000"/>
              </a:lnSpc>
            </a:pPr>
            <a:r>
              <a:t>The relationship between flight altitude and image resolution is shown in the following formula:</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t>DCB = (imW*GSD*FL) / (SSw*100)</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3017E056-3C78-49E6-A0B2-8322CE57BD7F}"/>
              </a:ext>
            </a:extLst>
          </p:cNvPr>
          <p:cNvCxnSpPr/>
          <p:nvPr/>
        </p:nvCxnSpPr>
        <p:spPr>
          <a:xfrm>
            <a:off x="1214325" y="2541864"/>
            <a:ext cx="0" cy="455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BD5ADC-4059-4DEE-9A76-395B58F776EC}"/>
              </a:ext>
            </a:extLst>
          </p:cNvPr>
          <p:cNvSpPr txBox="1"/>
          <p:nvPr/>
        </p:nvSpPr>
        <p:spPr>
          <a:xfrm>
            <a:off x="981512" y="2946851"/>
            <a:ext cx="603050" cy="369332"/>
          </a:xfrm>
          <a:prstGeom prst="rect">
            <a:avLst/>
          </a:prstGeom>
          <a:noFill/>
        </p:spPr>
        <p:txBody>
          <a:bodyPr wrap="none" rtlCol="0">
            <a:spAutoFit/>
          </a:bodyPr>
          <a:lstStyle/>
          <a:p>
            <a:r>
              <a:t>40m</a:t>
            </a:r>
            <a:endParaRPr lang="en-US">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AEC6DF96-338A-481A-B67D-3FD272AB0A69}"/>
              </a:ext>
            </a:extLst>
          </p:cNvPr>
          <p:cNvCxnSpPr/>
          <p:nvPr/>
        </p:nvCxnSpPr>
        <p:spPr>
          <a:xfrm>
            <a:off x="2067650" y="2541864"/>
            <a:ext cx="0" cy="455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F438A85-996A-470F-9627-C182EF5F55E8}"/>
              </a:ext>
            </a:extLst>
          </p:cNvPr>
          <p:cNvSpPr txBox="1"/>
          <p:nvPr/>
        </p:nvSpPr>
        <p:spPr>
          <a:xfrm>
            <a:off x="1594665" y="2966012"/>
            <a:ext cx="1107996" cy="369332"/>
          </a:xfrm>
          <a:prstGeom prst="rect">
            <a:avLst/>
          </a:prstGeom>
          <a:noFill/>
        </p:spPr>
        <p:txBody>
          <a:bodyPr wrap="none" rtlCol="0">
            <a:spAutoFit/>
          </a:bodyPr>
          <a:lstStyle/>
          <a:p>
            <a:r>
              <a:t>8448pixel</a:t>
            </a:r>
            <a:endParaRPr lang="en-US">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D7D0B3E4-D4C7-40E2-AAC3-A4A38D8B027A}"/>
              </a:ext>
            </a:extLst>
          </p:cNvPr>
          <p:cNvCxnSpPr>
            <a:cxnSpLocks/>
          </p:cNvCxnSpPr>
          <p:nvPr/>
        </p:nvCxnSpPr>
        <p:spPr>
          <a:xfrm>
            <a:off x="2710600" y="2541864"/>
            <a:ext cx="225547" cy="404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91F347F-D424-459B-A0D5-3E8390188069}"/>
              </a:ext>
            </a:extLst>
          </p:cNvPr>
          <p:cNvSpPr txBox="1"/>
          <p:nvPr/>
        </p:nvSpPr>
        <p:spPr>
          <a:xfrm>
            <a:off x="2680805" y="2946708"/>
            <a:ext cx="1101584" cy="369332"/>
          </a:xfrm>
          <a:prstGeom prst="rect">
            <a:avLst/>
          </a:prstGeom>
          <a:noFill/>
        </p:spPr>
        <p:txBody>
          <a:bodyPr wrap="none" rtlCol="0">
            <a:spAutoFit/>
          </a:bodyPr>
          <a:lstStyle/>
          <a:p>
            <a:r>
              <a:t>28.346cm</a:t>
            </a:r>
            <a:endParaRPr lang="en-US">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0BF2C3B2-E3EA-4C52-A190-F2490CA7444F}"/>
              </a:ext>
            </a:extLst>
          </p:cNvPr>
          <p:cNvCxnSpPr>
            <a:cxnSpLocks/>
          </p:cNvCxnSpPr>
          <p:nvPr/>
        </p:nvCxnSpPr>
        <p:spPr>
          <a:xfrm>
            <a:off x="3848590" y="2541864"/>
            <a:ext cx="696591" cy="310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66E4BB8-5948-4606-80FF-5206F04C9202}"/>
              </a:ext>
            </a:extLst>
          </p:cNvPr>
          <p:cNvSpPr txBox="1"/>
          <p:nvPr/>
        </p:nvSpPr>
        <p:spPr>
          <a:xfrm>
            <a:off x="4228246" y="2812650"/>
            <a:ext cx="986167" cy="369332"/>
          </a:xfrm>
          <a:prstGeom prst="rect">
            <a:avLst/>
          </a:prstGeom>
          <a:noFill/>
        </p:spPr>
        <p:txBody>
          <a:bodyPr wrap="square" rtlCol="0">
            <a:spAutoFit/>
          </a:bodyPr>
          <a:lstStyle/>
          <a:p>
            <a:r>
              <a:t>1.898cm</a:t>
            </a:r>
            <a:endParaRPr lang="en-US">
              <a:latin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F075692A-DAE9-4296-8AD3-4F7D1B180673}"/>
              </a:ext>
            </a:extLst>
          </p:cNvPr>
          <p:cNvCxnSpPr>
            <a:cxnSpLocks/>
          </p:cNvCxnSpPr>
          <p:nvPr/>
        </p:nvCxnSpPr>
        <p:spPr>
          <a:xfrm>
            <a:off x="3066085" y="2532570"/>
            <a:ext cx="249718" cy="211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0BF456-94B7-45B2-ABE7-368E1E7EBE80}"/>
              </a:ext>
            </a:extLst>
          </p:cNvPr>
          <p:cNvSpPr txBox="1"/>
          <p:nvPr/>
        </p:nvSpPr>
        <p:spPr>
          <a:xfrm>
            <a:off x="3258796" y="2637636"/>
            <a:ext cx="832279" cy="369332"/>
          </a:xfrm>
          <a:prstGeom prst="rect">
            <a:avLst/>
          </a:prstGeom>
          <a:noFill/>
        </p:spPr>
        <p:txBody>
          <a:bodyPr wrap="none" rtlCol="0">
            <a:spAutoFit/>
          </a:bodyPr>
          <a:lstStyle/>
          <a:p>
            <a:r>
              <a:t>8.8mm</a:t>
            </a:r>
            <a:endParaRPr lang="en-US">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5812C49-1EA5-4629-8AB9-4E902ABCE743}"/>
              </a:ext>
            </a:extLst>
          </p:cNvPr>
          <p:cNvSpPr txBox="1"/>
          <p:nvPr/>
        </p:nvSpPr>
        <p:spPr>
          <a:xfrm>
            <a:off x="8298" y="3332994"/>
            <a:ext cx="6115574" cy="2120068"/>
          </a:xfrm>
          <a:prstGeom prst="rect">
            <a:avLst/>
          </a:prstGeom>
          <a:noFill/>
        </p:spPr>
        <p:txBody>
          <a:bodyPr wrap="square">
            <a:spAutoFit/>
          </a:bodyPr>
          <a:lstStyle/>
          <a:p>
            <a:pPr algn="just">
              <a:lnSpc>
                <a:spcPct val="150000"/>
              </a:lnSpc>
            </a:pPr>
            <a:r>
              <a:t>DCB: Designed flight altitude (m)</a:t>
            </a:r>
          </a:p>
          <a:p>
            <a:pPr algn="just">
              <a:lnSpc>
                <a:spcPct val="150000"/>
              </a:lnSpc>
            </a:pPr>
            <a:r>
              <a:t>GSD: Size of the image point to be captured (cm)</a:t>
            </a:r>
          </a:p>
          <a:p>
            <a:pPr algn="just">
              <a:lnSpc>
                <a:spcPct val="150000"/>
              </a:lnSpc>
            </a:pPr>
            <a:r>
              <a:t>imW: Width of the image in pixels</a:t>
            </a:r>
          </a:p>
          <a:p>
            <a:pPr algn="just">
              <a:lnSpc>
                <a:spcPct val="150000"/>
              </a:lnSpc>
            </a:pPr>
            <a:r>
              <a:t>FL: Camera focal length</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t>SSw: Width of the camera sensor</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34" name="Slide Number Placeholder 33">
            <a:extLst>
              <a:ext uri="{FF2B5EF4-FFF2-40B4-BE49-F238E27FC236}">
                <a16:creationId xmlns:a16="http://schemas.microsoft.com/office/drawing/2014/main" id="{24D135FA-2342-4FDD-AB2A-382DA0C538FC}"/>
              </a:ext>
            </a:extLst>
          </p:cNvPr>
          <p:cNvSpPr>
            <a:spLocks noGrp="1"/>
          </p:cNvSpPr>
          <p:nvPr>
            <p:ph type="sldNum" sz="quarter" idx="12"/>
          </p:nvPr>
        </p:nvSpPr>
        <p:spPr/>
        <p:txBody>
          <a:bodyPr/>
          <a:lstStyle/>
          <a:p>
            <a:fld id="{27CE633F-9882-4A5C-83A2-1109D0C73261}" type="slidenum">
              <a:rPr lang="en-US" smtClean="0"/>
              <a:t>22</a:t>
            </a:fld>
            <a:endParaRPr lang="en-US"/>
          </a:p>
        </p:txBody>
      </p:sp>
    </p:spTree>
    <p:extLst>
      <p:ext uri="{BB962C8B-B14F-4D97-AF65-F5344CB8AC3E}">
        <p14:creationId xmlns:p14="http://schemas.microsoft.com/office/powerpoint/2010/main" val="265769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6" grpId="0"/>
      <p:bldP spid="28"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464204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III.4. UAV survey method</a:t>
            </a:r>
          </a:p>
        </p:txBody>
      </p:sp>
      <p:pic>
        <p:nvPicPr>
          <p:cNvPr id="15" name="Picture 14" descr="A screenshot of a video game&#10;&#10;Description automatically generated">
            <a:extLst>
              <a:ext uri="{FF2B5EF4-FFF2-40B4-BE49-F238E27FC236}">
                <a16:creationId xmlns:a16="http://schemas.microsoft.com/office/drawing/2014/main" id="{073D409F-D008-4843-843C-A1FCD7C2AAD3}"/>
              </a:ext>
            </a:extLst>
          </p:cNvPr>
          <p:cNvPicPr/>
          <p:nvPr/>
        </p:nvPicPr>
        <p:blipFill>
          <a:blip r:embed="rId2">
            <a:extLst>
              <a:ext uri="{28A0092B-C50C-407E-A947-70E740481C1C}">
                <a14:useLocalDpi xmlns:a14="http://schemas.microsoft.com/office/drawing/2010/main" val="0"/>
              </a:ext>
            </a:extLst>
          </a:blip>
          <a:stretch>
            <a:fillRect/>
          </a:stretch>
        </p:blipFill>
        <p:spPr>
          <a:xfrm>
            <a:off x="5447899" y="874768"/>
            <a:ext cx="6744101" cy="4568642"/>
          </a:xfrm>
          <a:prstGeom prst="rect">
            <a:avLst/>
          </a:prstGeom>
        </p:spPr>
      </p:pic>
      <p:sp>
        <p:nvSpPr>
          <p:cNvPr id="17" name="TextBox 16">
            <a:extLst>
              <a:ext uri="{FF2B5EF4-FFF2-40B4-BE49-F238E27FC236}">
                <a16:creationId xmlns:a16="http://schemas.microsoft.com/office/drawing/2014/main" id="{80BA172E-BEA9-4E97-8E1F-C7DE6A85FE01}"/>
              </a:ext>
            </a:extLst>
          </p:cNvPr>
          <p:cNvSpPr txBox="1"/>
          <p:nvPr/>
        </p:nvSpPr>
        <p:spPr>
          <a:xfrm>
            <a:off x="5762162" y="5546446"/>
            <a:ext cx="6115574" cy="873572"/>
          </a:xfrm>
          <a:prstGeom prst="rect">
            <a:avLst/>
          </a:prstGeom>
          <a:noFill/>
        </p:spPr>
        <p:txBody>
          <a:bodyPr wrap="square">
            <a:spAutoFit/>
          </a:bodyPr>
          <a:lstStyle/>
          <a:p>
            <a:pPr indent="457200" algn="ctr">
              <a:lnSpc>
                <a:spcPct val="150000"/>
              </a:lnSpc>
            </a:pPr>
            <a:r>
              <a:t>Figure 3.11. Flight and data processing workflow to create a digital model</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9" name="TextBox 18">
            <a:extLst>
              <a:ext uri="{FF2B5EF4-FFF2-40B4-BE49-F238E27FC236}">
                <a16:creationId xmlns:a16="http://schemas.microsoft.com/office/drawing/2014/main" id="{F62B1B35-0A3B-413F-8AB6-B45B4CCB0596}"/>
              </a:ext>
            </a:extLst>
          </p:cNvPr>
          <p:cNvSpPr txBox="1"/>
          <p:nvPr/>
        </p:nvSpPr>
        <p:spPr>
          <a:xfrm>
            <a:off x="8298" y="1292747"/>
            <a:ext cx="6115574" cy="1289071"/>
          </a:xfrm>
          <a:prstGeom prst="rect">
            <a:avLst/>
          </a:prstGeom>
          <a:noFill/>
        </p:spPr>
        <p:txBody>
          <a:bodyPr wrap="square">
            <a:spAutoFit/>
          </a:bodyPr>
          <a:lstStyle/>
          <a:p>
            <a:pPr algn="just">
              <a:lnSpc>
                <a:spcPct val="150000"/>
              </a:lnSpc>
            </a:pPr>
            <a:r>
              <a:t>The total number of UAV flights depends on the horizontal coverage of the image and can be calculated based on the following formula: FStrip = WidthPr/[M*SSh*((100 DPN%) /100)]</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33" name="TextBox 32">
            <a:extLst>
              <a:ext uri="{FF2B5EF4-FFF2-40B4-BE49-F238E27FC236}">
                <a16:creationId xmlns:a16="http://schemas.microsoft.com/office/drawing/2014/main" id="{05812C49-1EA5-4629-8AB9-4E902ABCE743}"/>
              </a:ext>
            </a:extLst>
          </p:cNvPr>
          <p:cNvSpPr txBox="1"/>
          <p:nvPr/>
        </p:nvSpPr>
        <p:spPr>
          <a:xfrm>
            <a:off x="8298" y="3643003"/>
            <a:ext cx="6115574" cy="2120068"/>
          </a:xfrm>
          <a:prstGeom prst="rect">
            <a:avLst/>
          </a:prstGeom>
          <a:noFill/>
        </p:spPr>
        <p:txBody>
          <a:bodyPr wrap="square">
            <a:spAutoFit/>
          </a:bodyPr>
          <a:lstStyle/>
          <a:p>
            <a:pPr algn="just">
              <a:lnSpc>
                <a:spcPct val="150000"/>
              </a:lnSpc>
            </a:pPr>
            <a:r>
              <a:t>Fstrip: Total number of flights to be calculated</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t>WidthPr: Width of the area to be captured</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t>M: Scale factor of the image</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t>SSh: Height of the camera sensor</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t>DPN: Horizontal coverage of the image (%)</a:t>
            </a:r>
          </a:p>
        </p:txBody>
      </p:sp>
      <p:cxnSp>
        <p:nvCxnSpPr>
          <p:cNvPr id="25" name="Straight Arrow Connector 24">
            <a:extLst>
              <a:ext uri="{FF2B5EF4-FFF2-40B4-BE49-F238E27FC236}">
                <a16:creationId xmlns:a16="http://schemas.microsoft.com/office/drawing/2014/main" id="{FEABB25A-53B9-49DD-9CC8-158433D4D757}"/>
              </a:ext>
            </a:extLst>
          </p:cNvPr>
          <p:cNvCxnSpPr>
            <a:cxnSpLocks/>
          </p:cNvCxnSpPr>
          <p:nvPr/>
        </p:nvCxnSpPr>
        <p:spPr>
          <a:xfrm flipH="1">
            <a:off x="1670670" y="2520468"/>
            <a:ext cx="499282" cy="407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093070F-E2DA-4E28-975C-83B6DCE360DD}"/>
              </a:ext>
            </a:extLst>
          </p:cNvPr>
          <p:cNvSpPr txBox="1"/>
          <p:nvPr/>
        </p:nvSpPr>
        <p:spPr>
          <a:xfrm>
            <a:off x="952303" y="2908034"/>
            <a:ext cx="1351652" cy="646331"/>
          </a:xfrm>
          <a:prstGeom prst="rect">
            <a:avLst/>
          </a:prstGeom>
          <a:noFill/>
        </p:spPr>
        <p:txBody>
          <a:bodyPr wrap="none" rtlCol="0">
            <a:spAutoFit/>
          </a:bodyPr>
          <a:lstStyle/>
          <a:p>
            <a:r>
              <a:t>90m x 100m</a:t>
            </a:r>
            <a:endParaRPr lang="en-US">
              <a:latin typeface="Times New Roman" panose="02020603050405020304" pitchFamily="18" charset="0"/>
              <a:cs typeface="Times New Roman" panose="02020603050405020304" pitchFamily="18" charset="0"/>
            </a:endParaRPr>
          </a:p>
          <a:p>
            <a:r>
              <a:t>(length x width)</a:t>
            </a:r>
          </a:p>
        </p:txBody>
      </p:sp>
      <p:cxnSp>
        <p:nvCxnSpPr>
          <p:cNvPr id="31" name="Straight Arrow Connector 30">
            <a:extLst>
              <a:ext uri="{FF2B5EF4-FFF2-40B4-BE49-F238E27FC236}">
                <a16:creationId xmlns:a16="http://schemas.microsoft.com/office/drawing/2014/main" id="{DF4092E9-2D76-44C1-8CDA-CC0FBDEA0A3C}"/>
              </a:ext>
            </a:extLst>
          </p:cNvPr>
          <p:cNvCxnSpPr/>
          <p:nvPr/>
        </p:nvCxnSpPr>
        <p:spPr>
          <a:xfrm>
            <a:off x="4339904" y="2520468"/>
            <a:ext cx="0" cy="455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BF2CC0-B6E1-401C-B67D-9911F8FEA348}"/>
              </a:ext>
            </a:extLst>
          </p:cNvPr>
          <p:cNvSpPr txBox="1"/>
          <p:nvPr/>
        </p:nvSpPr>
        <p:spPr>
          <a:xfrm>
            <a:off x="4067867" y="2927744"/>
            <a:ext cx="607859" cy="369332"/>
          </a:xfrm>
          <a:prstGeom prst="rect">
            <a:avLst/>
          </a:prstGeom>
          <a:noFill/>
        </p:spPr>
        <p:txBody>
          <a:bodyPr wrap="none" rtlCol="0">
            <a:spAutoFit/>
          </a:bodyPr>
          <a:lstStyle/>
          <a:p>
            <a:r>
              <a:t>80%</a:t>
            </a:r>
          </a:p>
        </p:txBody>
      </p:sp>
      <p:cxnSp>
        <p:nvCxnSpPr>
          <p:cNvPr id="35" name="Straight Arrow Connector 34">
            <a:extLst>
              <a:ext uri="{FF2B5EF4-FFF2-40B4-BE49-F238E27FC236}">
                <a16:creationId xmlns:a16="http://schemas.microsoft.com/office/drawing/2014/main" id="{0E573E67-BCED-42EA-AEAE-1D5E6D1C9E16}"/>
              </a:ext>
            </a:extLst>
          </p:cNvPr>
          <p:cNvCxnSpPr>
            <a:cxnSpLocks/>
          </p:cNvCxnSpPr>
          <p:nvPr/>
        </p:nvCxnSpPr>
        <p:spPr>
          <a:xfrm>
            <a:off x="3255355" y="2497899"/>
            <a:ext cx="66685" cy="250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6780DCC-8279-4E62-8253-DB9A323BAAD5}"/>
              </a:ext>
            </a:extLst>
          </p:cNvPr>
          <p:cNvSpPr txBox="1"/>
          <p:nvPr/>
        </p:nvSpPr>
        <p:spPr>
          <a:xfrm>
            <a:off x="3099569" y="2677202"/>
            <a:ext cx="832279" cy="369332"/>
          </a:xfrm>
          <a:prstGeom prst="rect">
            <a:avLst/>
          </a:prstGeom>
          <a:noFill/>
        </p:spPr>
        <p:txBody>
          <a:bodyPr wrap="none" rtlCol="0">
            <a:spAutoFit/>
          </a:bodyPr>
          <a:lstStyle/>
          <a:p>
            <a:r>
              <a:t>8.8mm</a:t>
            </a:r>
            <a:endParaRPr lang="en-US">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60040049-E773-4C46-BE3E-1EA6D2B2CC67}"/>
              </a:ext>
            </a:extLst>
          </p:cNvPr>
          <p:cNvCxnSpPr>
            <a:cxnSpLocks/>
          </p:cNvCxnSpPr>
          <p:nvPr/>
        </p:nvCxnSpPr>
        <p:spPr>
          <a:xfrm flipH="1">
            <a:off x="2685994" y="2548074"/>
            <a:ext cx="99799" cy="508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8844922-C31A-4A6A-9C82-3CC429970BB1}"/>
              </a:ext>
            </a:extLst>
          </p:cNvPr>
          <p:cNvSpPr txBox="1"/>
          <p:nvPr/>
        </p:nvSpPr>
        <p:spPr>
          <a:xfrm>
            <a:off x="2463523" y="2986056"/>
            <a:ext cx="832279"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18000</a:t>
            </a:r>
          </a:p>
        </p:txBody>
      </p:sp>
      <p:cxnSp>
        <p:nvCxnSpPr>
          <p:cNvPr id="39" name="Straight Arrow Connector 38">
            <a:extLst>
              <a:ext uri="{FF2B5EF4-FFF2-40B4-BE49-F238E27FC236}">
                <a16:creationId xmlns:a16="http://schemas.microsoft.com/office/drawing/2014/main" id="{85F347DC-DA8C-49A5-B979-D12846301020}"/>
              </a:ext>
            </a:extLst>
          </p:cNvPr>
          <p:cNvCxnSpPr>
            <a:cxnSpLocks/>
          </p:cNvCxnSpPr>
          <p:nvPr/>
        </p:nvCxnSpPr>
        <p:spPr>
          <a:xfrm flipH="1">
            <a:off x="1008037" y="2532036"/>
            <a:ext cx="242711" cy="138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C137519-F4CE-4B25-BA87-99C0B36600FC}"/>
              </a:ext>
            </a:extLst>
          </p:cNvPr>
          <p:cNvSpPr txBox="1"/>
          <p:nvPr/>
        </p:nvSpPr>
        <p:spPr>
          <a:xfrm>
            <a:off x="755377" y="2506318"/>
            <a:ext cx="300082"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8</a:t>
            </a:r>
          </a:p>
        </p:txBody>
      </p:sp>
      <p:sp>
        <p:nvSpPr>
          <p:cNvPr id="7" name="Slide Number Placeholder 6">
            <a:extLst>
              <a:ext uri="{FF2B5EF4-FFF2-40B4-BE49-F238E27FC236}">
                <a16:creationId xmlns:a16="http://schemas.microsoft.com/office/drawing/2014/main" id="{A832AF70-1D61-4E96-A4EB-AD3A008389ED}"/>
              </a:ext>
            </a:extLst>
          </p:cNvPr>
          <p:cNvSpPr>
            <a:spLocks noGrp="1"/>
          </p:cNvSpPr>
          <p:nvPr>
            <p:ph type="sldNum" sz="quarter" idx="12"/>
          </p:nvPr>
        </p:nvSpPr>
        <p:spPr/>
        <p:txBody>
          <a:bodyPr/>
          <a:lstStyle/>
          <a:p>
            <a:fld id="{27CE633F-9882-4A5C-83A2-1109D0C73261}" type="slidenum">
              <a:rPr lang="en-US" smtClean="0"/>
              <a:t>23</a:t>
            </a:fld>
            <a:endParaRPr lang="en-US"/>
          </a:p>
        </p:txBody>
      </p:sp>
    </p:spTree>
    <p:extLst>
      <p:ext uri="{BB962C8B-B14F-4D97-AF65-F5344CB8AC3E}">
        <p14:creationId xmlns:p14="http://schemas.microsoft.com/office/powerpoint/2010/main" val="90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p:bldP spid="29" grpId="0"/>
      <p:bldP spid="34" grpId="0"/>
      <p:bldP spid="36" grpId="0"/>
      <p:bldP spid="38"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III.5. Fusion method of hyperspectral image and point cloud</a:t>
            </a:r>
            <a:endParaRPr lang="en-US" sz="2000" b="1">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280022F-466D-4992-8C91-3FAB00D37176}"/>
              </a:ext>
            </a:extLst>
          </p:cNvPr>
          <p:cNvPicPr/>
          <p:nvPr/>
        </p:nvPicPr>
        <p:blipFill>
          <a:blip r:embed="rId2">
            <a:extLst>
              <a:ext uri="{28A0092B-C50C-407E-A947-70E740481C1C}">
                <a14:useLocalDpi xmlns:a14="http://schemas.microsoft.com/office/drawing/2010/main" val="0"/>
              </a:ext>
            </a:extLst>
          </a:blip>
          <a:stretch>
            <a:fillRect/>
          </a:stretch>
        </p:blipFill>
        <p:spPr>
          <a:xfrm>
            <a:off x="7636373" y="-1"/>
            <a:ext cx="4555627" cy="6858001"/>
          </a:xfrm>
          <a:prstGeom prst="rect">
            <a:avLst/>
          </a:prstGeom>
        </p:spPr>
      </p:pic>
      <p:sp>
        <p:nvSpPr>
          <p:cNvPr id="27" name="TextBox 26">
            <a:extLst>
              <a:ext uri="{FF2B5EF4-FFF2-40B4-BE49-F238E27FC236}">
                <a16:creationId xmlns:a16="http://schemas.microsoft.com/office/drawing/2014/main" id="{321D6462-7C19-45A2-8A69-DCDFFDB9353F}"/>
              </a:ext>
            </a:extLst>
          </p:cNvPr>
          <p:cNvSpPr txBox="1"/>
          <p:nvPr/>
        </p:nvSpPr>
        <p:spPr>
          <a:xfrm>
            <a:off x="1172918" y="6345753"/>
            <a:ext cx="6505754" cy="873572"/>
          </a:xfrm>
          <a:prstGeom prst="rect">
            <a:avLst/>
          </a:prstGeom>
          <a:noFill/>
        </p:spPr>
        <p:txBody>
          <a:bodyPr wrap="square">
            <a:spAutoFit/>
          </a:bodyPr>
          <a:lstStyle/>
          <a:p>
            <a:pPr indent="457200" algn="ctr">
              <a:lnSpc>
                <a:spcPct val="150000"/>
              </a:lnSpc>
            </a:pPr>
            <a:r>
              <a:t>Figure 3.12. Workflow for fusion of hyperspectral image and point cloud</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indent="457200" algn="ctr">
              <a:lnSpc>
                <a:spcPct val="150000"/>
              </a:lnSpc>
            </a:pP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8" name="TextBox 27">
            <a:extLst>
              <a:ext uri="{FF2B5EF4-FFF2-40B4-BE49-F238E27FC236}">
                <a16:creationId xmlns:a16="http://schemas.microsoft.com/office/drawing/2014/main" id="{25F734B9-5110-4F12-8BBF-2D40DD765785}"/>
              </a:ext>
            </a:extLst>
          </p:cNvPr>
          <p:cNvSpPr txBox="1"/>
          <p:nvPr/>
        </p:nvSpPr>
        <p:spPr>
          <a:xfrm>
            <a:off x="58723" y="1149713"/>
            <a:ext cx="7407480" cy="1200329"/>
          </a:xfrm>
          <a:prstGeom prst="rect">
            <a:avLst/>
          </a:prstGeom>
          <a:noFill/>
        </p:spPr>
        <p:txBody>
          <a:bodyPr wrap="square">
            <a:spAutoFit/>
          </a:bodyPr>
          <a:lstStyle/>
          <a:p>
            <a:pPr marL="285750" indent="-285750" algn="just">
              <a:buFont typeface="Arial" panose="020B0604020202020204" pitchFamily="34" charset="0"/>
              <a:buChar char="•"/>
            </a:pPr>
            <a:r>
              <a:t>The software used in the method is Autodesk 3ds Max.</a:t>
            </a:r>
          </a:p>
          <a:p>
            <a:pPr marL="285750" indent="-285750" algn="just">
              <a:buFont typeface="Arial" panose="020B0604020202020204" pitchFamily="34" charset="0"/>
              <a:buChar char="•"/>
            </a:pPr>
            <a:r>
              <a:t>Based on the Scale-Invariant Feature Transform (SIFT) method.</a:t>
            </a:r>
          </a:p>
          <a:p>
            <a:pPr marL="285750" indent="-285750" algn="just">
              <a:buFont typeface="Arial" panose="020B0604020202020204" pitchFamily="34" charset="0"/>
              <a:buChar char="•"/>
            </a:pP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marL="285750" indent="-285750" algn="just">
              <a:buFont typeface="Arial" panose="020B0604020202020204" pitchFamily="34" charset="0"/>
              <a:buChar char="•"/>
            </a:pPr>
            <a:endParaRPr lang="en-US"/>
          </a:p>
        </p:txBody>
      </p:sp>
      <p:sp>
        <p:nvSpPr>
          <p:cNvPr id="30" name="Oval 29">
            <a:extLst>
              <a:ext uri="{FF2B5EF4-FFF2-40B4-BE49-F238E27FC236}">
                <a16:creationId xmlns:a16="http://schemas.microsoft.com/office/drawing/2014/main" id="{3C9A1479-0ECE-4AFD-8910-A28D4DFE2936}"/>
              </a:ext>
            </a:extLst>
          </p:cNvPr>
          <p:cNvSpPr/>
          <p:nvPr/>
        </p:nvSpPr>
        <p:spPr>
          <a:xfrm>
            <a:off x="58723" y="1778087"/>
            <a:ext cx="1526796" cy="885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t>Hyperspectral image</a:t>
            </a:r>
            <a:endParaRPr lang="en-US" b="1">
              <a:latin typeface="Times New Roman" panose="020206030504050203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587381F8-5A29-411B-B9F9-71FB4B07638D}"/>
              </a:ext>
            </a:extLst>
          </p:cNvPr>
          <p:cNvSpPr/>
          <p:nvPr/>
        </p:nvSpPr>
        <p:spPr>
          <a:xfrm>
            <a:off x="2508308" y="1778087"/>
            <a:ext cx="1526796" cy="885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t>Point cloud</a:t>
            </a:r>
            <a:endParaRPr lang="en-US" b="1">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A2BC8544-C65E-428A-B1ED-A8E8D13E93DE}"/>
              </a:ext>
            </a:extLst>
          </p:cNvPr>
          <p:cNvCxnSpPr>
            <a:cxnSpLocks/>
            <a:stCxn id="32" idx="4"/>
          </p:cNvCxnSpPr>
          <p:nvPr/>
        </p:nvCxnSpPr>
        <p:spPr>
          <a:xfrm>
            <a:off x="3271706" y="2663191"/>
            <a:ext cx="0" cy="289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AE92755-5515-4C16-84A1-890B9CC1939A}"/>
              </a:ext>
            </a:extLst>
          </p:cNvPr>
          <p:cNvSpPr/>
          <p:nvPr/>
        </p:nvSpPr>
        <p:spPr>
          <a:xfrm>
            <a:off x="2508308" y="2952925"/>
            <a:ext cx="1506540" cy="8851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t>Keypoint</a:t>
            </a:r>
            <a:endParaRPr lang="en-US">
              <a:latin typeface="Times New Roman" panose="02020603050405020304" pitchFamily="18" charset="0"/>
              <a:cs typeface="Times New Roman" panose="02020603050405020304" pitchFamily="18" charset="0"/>
            </a:endParaRPr>
          </a:p>
        </p:txBody>
      </p:sp>
      <p:cxnSp>
        <p:nvCxnSpPr>
          <p:cNvPr id="43" name="Straight Arrow Connector 42">
            <a:extLst>
              <a:ext uri="{FF2B5EF4-FFF2-40B4-BE49-F238E27FC236}">
                <a16:creationId xmlns:a16="http://schemas.microsoft.com/office/drawing/2014/main" id="{7CE2320F-1AC8-4597-BF37-556AFAE7B22C}"/>
              </a:ext>
            </a:extLst>
          </p:cNvPr>
          <p:cNvCxnSpPr>
            <a:cxnSpLocks/>
          </p:cNvCxnSpPr>
          <p:nvPr/>
        </p:nvCxnSpPr>
        <p:spPr>
          <a:xfrm>
            <a:off x="872455" y="2663191"/>
            <a:ext cx="0" cy="289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3BA8E19-9102-48A2-85C0-412362EB1952}"/>
              </a:ext>
            </a:extLst>
          </p:cNvPr>
          <p:cNvSpPr/>
          <p:nvPr/>
        </p:nvSpPr>
        <p:spPr>
          <a:xfrm>
            <a:off x="78980" y="2962629"/>
            <a:ext cx="1506540" cy="885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t>Keypoint</a:t>
            </a: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96367C2-3613-40FA-8171-27615A6EBFF6}"/>
              </a:ext>
            </a:extLst>
          </p:cNvPr>
          <p:cNvSpPr txBox="1"/>
          <p:nvPr/>
        </p:nvSpPr>
        <p:spPr>
          <a:xfrm>
            <a:off x="931179" y="2659022"/>
            <a:ext cx="551754" cy="307777"/>
          </a:xfrm>
          <a:prstGeom prst="rect">
            <a:avLst/>
          </a:prstGeom>
          <a:noFill/>
        </p:spPr>
        <p:txBody>
          <a:bodyPr wrap="none" rtlCol="0">
            <a:spAutoFit/>
          </a:bodyPr>
          <a:lstStyle/>
          <a:p>
            <a:r>
              <a:t>SIFT</a:t>
            </a:r>
          </a:p>
        </p:txBody>
      </p:sp>
      <p:sp>
        <p:nvSpPr>
          <p:cNvPr id="45" name="TextBox 44">
            <a:extLst>
              <a:ext uri="{FF2B5EF4-FFF2-40B4-BE49-F238E27FC236}">
                <a16:creationId xmlns:a16="http://schemas.microsoft.com/office/drawing/2014/main" id="{6EC2D45F-08BC-4E58-8D2F-C39CFEDC1EF8}"/>
              </a:ext>
            </a:extLst>
          </p:cNvPr>
          <p:cNvSpPr txBox="1"/>
          <p:nvPr/>
        </p:nvSpPr>
        <p:spPr>
          <a:xfrm>
            <a:off x="3337229" y="2659022"/>
            <a:ext cx="551754" cy="307777"/>
          </a:xfrm>
          <a:prstGeom prst="rect">
            <a:avLst/>
          </a:prstGeom>
          <a:noFill/>
        </p:spPr>
        <p:txBody>
          <a:bodyPr wrap="none" rtlCol="0">
            <a:spAutoFit/>
          </a:bodyPr>
          <a:lstStyle/>
          <a:p>
            <a:r>
              <a:t>SIFT</a:t>
            </a:r>
          </a:p>
        </p:txBody>
      </p:sp>
      <p:cxnSp>
        <p:nvCxnSpPr>
          <p:cNvPr id="46" name="Straight Arrow Connector 45">
            <a:extLst>
              <a:ext uri="{FF2B5EF4-FFF2-40B4-BE49-F238E27FC236}">
                <a16:creationId xmlns:a16="http://schemas.microsoft.com/office/drawing/2014/main" id="{63B915B1-334E-4EE5-A225-B7B8BF5A9188}"/>
              </a:ext>
            </a:extLst>
          </p:cNvPr>
          <p:cNvCxnSpPr>
            <a:cxnSpLocks/>
          </p:cNvCxnSpPr>
          <p:nvPr/>
        </p:nvCxnSpPr>
        <p:spPr>
          <a:xfrm>
            <a:off x="3271706" y="3855015"/>
            <a:ext cx="0" cy="289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DE115D6-AEB7-475E-827B-CE91016E4523}"/>
              </a:ext>
            </a:extLst>
          </p:cNvPr>
          <p:cNvSpPr/>
          <p:nvPr/>
        </p:nvSpPr>
        <p:spPr>
          <a:xfrm>
            <a:off x="2508308" y="4144749"/>
            <a:ext cx="1506540" cy="8851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t>Object recognition</a:t>
            </a:r>
            <a:endParaRPr lang="en-US">
              <a:latin typeface="Times New Roman" panose="02020603050405020304" pitchFamily="18"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9D1573E0-5980-4ED9-B4A3-B966FCA65FEA}"/>
              </a:ext>
            </a:extLst>
          </p:cNvPr>
          <p:cNvCxnSpPr>
            <a:cxnSpLocks/>
          </p:cNvCxnSpPr>
          <p:nvPr/>
        </p:nvCxnSpPr>
        <p:spPr>
          <a:xfrm>
            <a:off x="872455" y="3855015"/>
            <a:ext cx="0" cy="289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0A02039-553E-4CC2-9A7C-1404BC6A08A5}"/>
              </a:ext>
            </a:extLst>
          </p:cNvPr>
          <p:cNvSpPr/>
          <p:nvPr/>
        </p:nvSpPr>
        <p:spPr>
          <a:xfrm>
            <a:off x="78980" y="4154453"/>
            <a:ext cx="1506540" cy="885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t>Image object recognition</a:t>
            </a:r>
            <a:endParaRPr lang="en-US">
              <a:latin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id="{5DF6DAA6-5053-4680-9558-7574F3C78389}"/>
              </a:ext>
            </a:extLst>
          </p:cNvPr>
          <p:cNvSpPr/>
          <p:nvPr/>
        </p:nvSpPr>
        <p:spPr>
          <a:xfrm>
            <a:off x="931180" y="5464820"/>
            <a:ext cx="2558640" cy="885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t>Merge</a:t>
            </a:r>
            <a:endParaRPr lang="en-US">
              <a:latin typeface="Times New Roman" panose="02020603050405020304" pitchFamily="18" charset="0"/>
              <a:cs typeface="Times New Roman" panose="02020603050405020304" pitchFamily="18" charset="0"/>
            </a:endParaRPr>
          </a:p>
        </p:txBody>
      </p:sp>
      <p:cxnSp>
        <p:nvCxnSpPr>
          <p:cNvPr id="51" name="Straight Arrow Connector 50">
            <a:extLst>
              <a:ext uri="{FF2B5EF4-FFF2-40B4-BE49-F238E27FC236}">
                <a16:creationId xmlns:a16="http://schemas.microsoft.com/office/drawing/2014/main" id="{35346F41-A67F-409C-9B00-00B4D6184E39}"/>
              </a:ext>
            </a:extLst>
          </p:cNvPr>
          <p:cNvCxnSpPr>
            <a:cxnSpLocks/>
            <a:endCxn id="50" idx="0"/>
          </p:cNvCxnSpPr>
          <p:nvPr/>
        </p:nvCxnSpPr>
        <p:spPr>
          <a:xfrm>
            <a:off x="872455" y="5029852"/>
            <a:ext cx="1338045" cy="43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0BBF2C7-1426-4F15-AB45-AEE2C72DEB94}"/>
              </a:ext>
            </a:extLst>
          </p:cNvPr>
          <p:cNvCxnSpPr>
            <a:cxnSpLocks/>
            <a:endCxn id="50" idx="0"/>
          </p:cNvCxnSpPr>
          <p:nvPr/>
        </p:nvCxnSpPr>
        <p:spPr>
          <a:xfrm flipH="1">
            <a:off x="2210500" y="5029852"/>
            <a:ext cx="1052818" cy="43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B39C338-01EE-4A37-89D4-547B6A67E4B6}"/>
              </a:ext>
            </a:extLst>
          </p:cNvPr>
          <p:cNvSpPr txBox="1"/>
          <p:nvPr/>
        </p:nvSpPr>
        <p:spPr>
          <a:xfrm>
            <a:off x="931179" y="3874506"/>
            <a:ext cx="902811" cy="307777"/>
          </a:xfrm>
          <a:prstGeom prst="rect">
            <a:avLst/>
          </a:prstGeom>
          <a:noFill/>
        </p:spPr>
        <p:txBody>
          <a:bodyPr wrap="none" rtlCol="0">
            <a:spAutoFit/>
          </a:bodyPr>
          <a:lstStyle/>
          <a:p>
            <a:r>
              <a:t>Descriptor</a:t>
            </a:r>
          </a:p>
        </p:txBody>
      </p:sp>
      <p:sp>
        <p:nvSpPr>
          <p:cNvPr id="54" name="TextBox 53">
            <a:extLst>
              <a:ext uri="{FF2B5EF4-FFF2-40B4-BE49-F238E27FC236}">
                <a16:creationId xmlns:a16="http://schemas.microsoft.com/office/drawing/2014/main" id="{B1882B4E-F844-439B-9FA4-BDA709413D9A}"/>
              </a:ext>
            </a:extLst>
          </p:cNvPr>
          <p:cNvSpPr txBox="1"/>
          <p:nvPr/>
        </p:nvSpPr>
        <p:spPr>
          <a:xfrm>
            <a:off x="3337229" y="3874506"/>
            <a:ext cx="902811" cy="307777"/>
          </a:xfrm>
          <a:prstGeom prst="rect">
            <a:avLst/>
          </a:prstGeom>
          <a:noFill/>
        </p:spPr>
        <p:txBody>
          <a:bodyPr wrap="none" rtlCol="0">
            <a:spAutoFit/>
          </a:bodyPr>
          <a:lstStyle/>
          <a:p>
            <a:r>
              <a:t>Descriptor</a:t>
            </a:r>
          </a:p>
        </p:txBody>
      </p:sp>
      <p:sp>
        <p:nvSpPr>
          <p:cNvPr id="55" name="TextBox 54">
            <a:extLst>
              <a:ext uri="{FF2B5EF4-FFF2-40B4-BE49-F238E27FC236}">
                <a16:creationId xmlns:a16="http://schemas.microsoft.com/office/drawing/2014/main" id="{A6267DE2-AEFC-45F9-9F54-C4429235BF73}"/>
              </a:ext>
            </a:extLst>
          </p:cNvPr>
          <p:cNvSpPr txBox="1"/>
          <p:nvPr/>
        </p:nvSpPr>
        <p:spPr>
          <a:xfrm>
            <a:off x="1685283" y="4860653"/>
            <a:ext cx="900982" cy="523220"/>
          </a:xfrm>
          <a:prstGeom prst="rect">
            <a:avLst/>
          </a:prstGeom>
          <a:noFill/>
        </p:spPr>
        <p:txBody>
          <a:bodyPr wrap="square" rtlCol="0">
            <a:spAutoFit/>
          </a:bodyPr>
          <a:lstStyle/>
          <a:p>
            <a:r>
              <a:t>Descriptor Comparison</a:t>
            </a:r>
          </a:p>
        </p:txBody>
      </p:sp>
      <p:sp>
        <p:nvSpPr>
          <p:cNvPr id="9" name="Slide Number Placeholder 8">
            <a:extLst>
              <a:ext uri="{FF2B5EF4-FFF2-40B4-BE49-F238E27FC236}">
                <a16:creationId xmlns:a16="http://schemas.microsoft.com/office/drawing/2014/main" id="{62BD517C-D610-470B-A253-3A5F9C6BA455}"/>
              </a:ext>
            </a:extLst>
          </p:cNvPr>
          <p:cNvSpPr>
            <a:spLocks noGrp="1"/>
          </p:cNvSpPr>
          <p:nvPr>
            <p:ph type="sldNum" sz="quarter" idx="12"/>
          </p:nvPr>
        </p:nvSpPr>
        <p:spPr/>
        <p:txBody>
          <a:bodyPr/>
          <a:lstStyle/>
          <a:p>
            <a:fld id="{27CE633F-9882-4A5C-83A2-1109D0C73261}" type="slidenum">
              <a:rPr lang="en-US" smtClean="0"/>
              <a:t>24</a:t>
            </a:fld>
            <a:endParaRPr lang="en-US"/>
          </a:p>
        </p:txBody>
      </p:sp>
    </p:spTree>
    <p:extLst>
      <p:ext uri="{BB962C8B-B14F-4D97-AF65-F5344CB8AC3E}">
        <p14:creationId xmlns:p14="http://schemas.microsoft.com/office/powerpoint/2010/main" val="17615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circle(in)">
                                      <p:cBhvr>
                                        <p:cTn id="12" dur="20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heel(1)">
                                      <p:cBhvr>
                                        <p:cTn id="25" dur="2000"/>
                                        <p:tgtEl>
                                          <p:spTgt spid="43"/>
                                        </p:tgtEl>
                                      </p:cBhvr>
                                    </p:animEffect>
                                  </p:childTnLst>
                                </p:cTn>
                              </p:par>
                              <p:par>
                                <p:cTn id="26" presetID="21" presetClass="entr" presetSubtype="1"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heel(1)">
                                      <p:cBhvr>
                                        <p:cTn id="28" dur="2000"/>
                                        <p:tgtEl>
                                          <p:spTgt spid="4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heel(1)">
                                      <p:cBhvr>
                                        <p:cTn id="34" dur="20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circle(in)">
                                      <p:cBhvr>
                                        <p:cTn id="39" dur="2000"/>
                                        <p:tgtEl>
                                          <p:spTgt spid="4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in)">
                                      <p:cBhvr>
                                        <p:cTn id="42" dur="2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randombar(horizontal)">
                                      <p:cBhvr>
                                        <p:cTn id="47" dur="500"/>
                                        <p:tgtEl>
                                          <p:spTgt spid="4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randombar(horizontal)">
                                      <p:cBhvr>
                                        <p:cTn id="50" dur="500"/>
                                        <p:tgtEl>
                                          <p:spTgt spid="53"/>
                                        </p:tgtEl>
                                      </p:cBhvr>
                                    </p:animEffect>
                                  </p:childTnLst>
                                </p:cTn>
                              </p:par>
                              <p:par>
                                <p:cTn id="51" presetID="14" presetClass="entr" presetSubtype="1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randombar(horizontal)">
                                      <p:cBhvr>
                                        <p:cTn id="53" dur="500"/>
                                        <p:tgtEl>
                                          <p:spTgt spid="4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randombar(horizontal)">
                                      <p:cBhvr>
                                        <p:cTn id="56" dur="500"/>
                                        <p:tgtEl>
                                          <p:spTgt spid="5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randombar(horizontal)">
                                      <p:cBhvr>
                                        <p:cTn id="61" dur="500"/>
                                        <p:tgtEl>
                                          <p:spTgt spid="49"/>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randombar(horizontal)">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ipe(down)">
                                      <p:cBhvr>
                                        <p:cTn id="69" dur="500"/>
                                        <p:tgtEl>
                                          <p:spTgt spid="55"/>
                                        </p:tgtEl>
                                      </p:cBhvr>
                                    </p:animEffect>
                                  </p:childTnLst>
                                </p:cTn>
                              </p:par>
                              <p:par>
                                <p:cTn id="70" presetID="22" presetClass="entr" presetSubtype="4"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00"/>
                                        <p:tgtEl>
                                          <p:spTgt spid="51"/>
                                        </p:tgtEl>
                                      </p:cBhvr>
                                    </p:animEffect>
                                  </p:childTnLst>
                                </p:cTn>
                              </p:par>
                              <p:par>
                                <p:cTn id="73" presetID="22" presetClass="entr" presetSubtype="4"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down)">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randombar(horizontal)">
                                      <p:cBhvr>
                                        <p:cTn id="8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42" grpId="0" animBg="1"/>
      <p:bldP spid="44" grpId="0" animBg="1"/>
      <p:bldP spid="5" grpId="0"/>
      <p:bldP spid="45" grpId="0"/>
      <p:bldP spid="47" grpId="0" animBg="1"/>
      <p:bldP spid="49" grpId="0" animBg="1"/>
      <p:bldP spid="50" grpId="0" animBg="1"/>
      <p:bldP spid="53" grpId="0"/>
      <p:bldP spid="54" grpId="0"/>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IV. IMPLEMENTATION RESULTS AND DISCUSSION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IV.1. Image Noise after Processing</a:t>
            </a:r>
            <a:endParaRPr lang="en-US" sz="2000" b="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1E0C3BD-2DC8-4AAF-ABA3-6F475377207E}"/>
              </a:ext>
            </a:extLst>
          </p:cNvPr>
          <p:cNvSpPr txBox="1"/>
          <p:nvPr/>
        </p:nvSpPr>
        <p:spPr>
          <a:xfrm>
            <a:off x="315140" y="1095359"/>
            <a:ext cx="324179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IV.4.1. MNF Transformation</a:t>
            </a:r>
            <a:endParaRPr lang="en-US" sz="2000" b="1">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885BBFF-8F5E-4A7B-BD42-0116DDC9E121}"/>
              </a:ext>
            </a:extLst>
          </p:cNvPr>
          <p:cNvSpPr txBox="1"/>
          <p:nvPr/>
        </p:nvSpPr>
        <p:spPr>
          <a:xfrm>
            <a:off x="4393" y="1559110"/>
            <a:ext cx="6630402" cy="378206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t>The chart on the side clearly shows the eigenvalue values on the vertical and horizontal axes.</a:t>
            </a:r>
          </a:p>
          <a:p>
            <a:pPr marL="285750" indent="-285750" algn="just">
              <a:lnSpc>
                <a:spcPct val="150000"/>
              </a:lnSpc>
              <a:buFont typeface="Arial" panose="020B0604020202020204" pitchFamily="34" charset="0"/>
              <a:buChar char="•"/>
            </a:pPr>
            <a:r>
              <a:t>Eigenvalue is the conversion coefficient in the analysis of information data, the components in the image can be used to determine the percentage of total variance explained by principal component analysis.</a:t>
            </a:r>
          </a:p>
          <a:p>
            <a:pPr marL="285750" indent="-285750" algn="just">
              <a:lnSpc>
                <a:spcPct val="150000"/>
              </a:lnSpc>
              <a:buFont typeface="Arial" panose="020B0604020202020204" pitchFamily="34" charset="0"/>
              <a:buChar char="•"/>
            </a:pPr>
            <a:r>
              <a:t>Select channels with eigenvalues greater than or equal to 2. Typically, the first channels will contain more information and less noise.</a:t>
            </a:r>
          </a:p>
          <a:p>
            <a:pPr marL="285750" indent="-285750" algn="just">
              <a:lnSpc>
                <a:spcPct val="150000"/>
              </a:lnSpc>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D3ACB142-5B41-4C10-8151-5F4B337FFAD5}"/>
              </a:ext>
            </a:extLst>
          </p:cNvPr>
          <p:cNvPicPr/>
          <p:nvPr/>
        </p:nvPicPr>
        <p:blipFill rotWithShape="1">
          <a:blip r:embed="rId2"/>
          <a:srcRect t="13262"/>
          <a:stretch/>
        </p:blipFill>
        <p:spPr bwMode="auto">
          <a:xfrm>
            <a:off x="6689124" y="1237840"/>
            <a:ext cx="5502876" cy="3686497"/>
          </a:xfrm>
          <a:prstGeom prst="rect">
            <a:avLst/>
          </a:prstGeom>
          <a:ln>
            <a:noFill/>
          </a:ln>
          <a:extLst>
            <a:ext uri="{53640926-AAD7-44D8-BBD7-CCE9431645EC}">
              <a14:shadowObscured xmlns:a14="http://schemas.microsoft.com/office/drawing/2010/main"/>
            </a:ext>
          </a:extLst>
        </p:spPr>
      </p:pic>
      <p:sp>
        <p:nvSpPr>
          <p:cNvPr id="36" name="TextBox 35">
            <a:extLst>
              <a:ext uri="{FF2B5EF4-FFF2-40B4-BE49-F238E27FC236}">
                <a16:creationId xmlns:a16="http://schemas.microsoft.com/office/drawing/2014/main" id="{102DC1F0-92D1-4DF4-917A-1874AE188095}"/>
              </a:ext>
            </a:extLst>
          </p:cNvPr>
          <p:cNvSpPr txBox="1"/>
          <p:nvPr/>
        </p:nvSpPr>
        <p:spPr>
          <a:xfrm>
            <a:off x="5397488" y="4859797"/>
            <a:ext cx="7144840" cy="458074"/>
          </a:xfrm>
          <a:prstGeom prst="rect">
            <a:avLst/>
          </a:prstGeom>
          <a:noFill/>
        </p:spPr>
        <p:txBody>
          <a:bodyPr wrap="square">
            <a:spAutoFit/>
          </a:bodyPr>
          <a:lstStyle/>
          <a:p>
            <a:pPr indent="457200" algn="ctr">
              <a:lnSpc>
                <a:spcPct val="150000"/>
              </a:lnSpc>
            </a:pPr>
            <a:r>
              <a:t>Figure 4.1. Chart of eigenvalue values in the study area</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F3FB00D6-6BE2-46FF-8092-C04498A8596C}"/>
              </a:ext>
            </a:extLst>
          </p:cNvPr>
          <p:cNvCxnSpPr/>
          <p:nvPr/>
        </p:nvCxnSpPr>
        <p:spPr>
          <a:xfrm>
            <a:off x="7415868" y="1711354"/>
            <a:ext cx="4269996" cy="24999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4901BE-B9D3-458D-9CAA-911231A34036}"/>
              </a:ext>
            </a:extLst>
          </p:cNvPr>
          <p:cNvSpPr txBox="1"/>
          <p:nvPr/>
        </p:nvSpPr>
        <p:spPr>
          <a:xfrm rot="1941808">
            <a:off x="8666429" y="2514556"/>
            <a:ext cx="2008883" cy="369332"/>
          </a:xfrm>
          <a:prstGeom prst="rect">
            <a:avLst/>
          </a:prstGeom>
          <a:noFill/>
        </p:spPr>
        <p:txBody>
          <a:bodyPr wrap="none" rtlCol="0">
            <a:spAutoFit/>
          </a:bodyPr>
          <a:lstStyle/>
          <a:p>
            <a:r>
              <a:t>Tendency to decrease</a:t>
            </a:r>
            <a:endParaRPr lang="en-US" b="1">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04976D93-47B3-4C2B-9CEF-2907EED4A798}"/>
              </a:ext>
            </a:extLst>
          </p:cNvPr>
          <p:cNvCxnSpPr>
            <a:cxnSpLocks/>
          </p:cNvCxnSpPr>
          <p:nvPr/>
        </p:nvCxnSpPr>
        <p:spPr>
          <a:xfrm>
            <a:off x="7998555" y="1289149"/>
            <a:ext cx="19779" cy="3301753"/>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t>The first 50 channels contain more information than the other channels</a:t>
            </a:r>
            <a:endParaRPr lang="en-US" sz="1600" b="1">
              <a:solidFill>
                <a:schemeClr val="bg1"/>
              </a:solidFill>
              <a:latin typeface="Times New Roman" panose="02020603050405020304" pitchFamily="18" charset="0"/>
              <a:cs typeface="Times New Roman" panose="02020603050405020304" pitchFamily="18" charset="0"/>
            </a:endParaRPr>
          </a:p>
        </p:txBody>
      </p:sp>
      <p:sp>
        <p:nvSpPr>
          <p:cNvPr id="21" name="Slide Number Placeholder 20">
            <a:extLst>
              <a:ext uri="{FF2B5EF4-FFF2-40B4-BE49-F238E27FC236}">
                <a16:creationId xmlns:a16="http://schemas.microsoft.com/office/drawing/2014/main" id="{A0DD1470-65AA-43EF-8476-2916615585D7}"/>
              </a:ext>
            </a:extLst>
          </p:cNvPr>
          <p:cNvSpPr>
            <a:spLocks noGrp="1"/>
          </p:cNvSpPr>
          <p:nvPr>
            <p:ph type="sldNum" sz="quarter" idx="12"/>
          </p:nvPr>
        </p:nvSpPr>
        <p:spPr/>
        <p:txBody>
          <a:bodyPr/>
          <a:lstStyle/>
          <a:p>
            <a:fld id="{27CE633F-9882-4A5C-83A2-1109D0C73261}" type="slidenum">
              <a:rPr lang="en-US" smtClean="0"/>
              <a:t>25</a:t>
            </a:fld>
            <a:endParaRPr lang="en-US"/>
          </a:p>
        </p:txBody>
      </p:sp>
    </p:spTree>
    <p:extLst>
      <p:ext uri="{BB962C8B-B14F-4D97-AF65-F5344CB8AC3E}">
        <p14:creationId xmlns:p14="http://schemas.microsoft.com/office/powerpoint/2010/main" val="128057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barn(inVertical)">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4">
                                            <p:txEl>
                                              <p:pRg st="2" end="2"/>
                                            </p:txEl>
                                          </p:spTgt>
                                        </p:tgtEl>
                                        <p:attrNameLst>
                                          <p:attrName>style.visibility</p:attrName>
                                        </p:attrNameLst>
                                      </p:cBhvr>
                                      <p:to>
                                        <p:strVal val="visible"/>
                                      </p:to>
                                    </p:set>
                                    <p:animEffect transition="in" filter="wheel(1)">
                                      <p:cBhvr>
                                        <p:cTn id="29" dur="2000"/>
                                        <p:tgtEl>
                                          <p:spTgt spid="3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9"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IV. IMPLEMENTATION RESULTS AND DISCUSSION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IV.1. Image Noise after Processing</a:t>
            </a:r>
            <a:endParaRPr lang="en-US" sz="2000" b="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1E0C3BD-2DC8-4AAF-ABA3-6F475377207E}"/>
              </a:ext>
            </a:extLst>
          </p:cNvPr>
          <p:cNvSpPr txBox="1"/>
          <p:nvPr/>
        </p:nvSpPr>
        <p:spPr>
          <a:xfrm>
            <a:off x="315140" y="1095359"/>
            <a:ext cx="324179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IV.4.1. MNF Transformation</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t>The first 50 channels contain more information than the other channels</a:t>
            </a:r>
            <a:endParaRPr lang="en-US" sz="1600" b="1">
              <a:solidFill>
                <a:schemeClr val="bg1"/>
              </a:solidFill>
              <a:latin typeface="Times New Roman" panose="02020603050405020304" pitchFamily="18" charset="0"/>
              <a:cs typeface="Times New Roman" panose="020206030504050203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948F0E51-6F8C-4715-9403-65885CB82501}"/>
              </a:ext>
            </a:extLst>
          </p:cNvPr>
          <p:cNvPicPr/>
          <p:nvPr/>
        </p:nvPicPr>
        <p:blipFill>
          <a:blip r:embed="rId2">
            <a:extLst>
              <a:ext uri="{28A0092B-C50C-407E-A947-70E740481C1C}">
                <a14:useLocalDpi xmlns:a14="http://schemas.microsoft.com/office/drawing/2010/main" val="0"/>
              </a:ext>
            </a:extLst>
          </a:blip>
          <a:stretch>
            <a:fillRect/>
          </a:stretch>
        </p:blipFill>
        <p:spPr>
          <a:xfrm>
            <a:off x="6674265" y="1402302"/>
            <a:ext cx="5517735" cy="3178243"/>
          </a:xfrm>
          <a:prstGeom prst="rect">
            <a:avLst/>
          </a:prstGeom>
        </p:spPr>
      </p:pic>
      <p:sp>
        <p:nvSpPr>
          <p:cNvPr id="22" name="TextBox 21">
            <a:extLst>
              <a:ext uri="{FF2B5EF4-FFF2-40B4-BE49-F238E27FC236}">
                <a16:creationId xmlns:a16="http://schemas.microsoft.com/office/drawing/2014/main" id="{6A813D5C-5EBC-4EAD-874C-F7D2D5C09DDD}"/>
              </a:ext>
            </a:extLst>
          </p:cNvPr>
          <p:cNvSpPr txBox="1"/>
          <p:nvPr/>
        </p:nvSpPr>
        <p:spPr>
          <a:xfrm>
            <a:off x="6096000" y="4533364"/>
            <a:ext cx="6199974" cy="873572"/>
          </a:xfrm>
          <a:prstGeom prst="rect">
            <a:avLst/>
          </a:prstGeom>
          <a:noFill/>
        </p:spPr>
        <p:txBody>
          <a:bodyPr wrap="square">
            <a:spAutoFit/>
          </a:bodyPr>
          <a:lstStyle/>
          <a:p>
            <a:pPr indent="457200" algn="ctr">
              <a:lnSpc>
                <a:spcPct val="150000"/>
              </a:lnSpc>
            </a:pPr>
            <a:r>
              <a:t>Figure 4.2. The first channels will contain more information and less noise</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3" name="TextBox 22">
            <a:extLst>
              <a:ext uri="{FF2B5EF4-FFF2-40B4-BE49-F238E27FC236}">
                <a16:creationId xmlns:a16="http://schemas.microsoft.com/office/drawing/2014/main" id="{58FB090C-68D3-4833-8956-9552FCB2033C}"/>
              </a:ext>
            </a:extLst>
          </p:cNvPr>
          <p:cNvSpPr txBox="1"/>
          <p:nvPr/>
        </p:nvSpPr>
        <p:spPr>
          <a:xfrm>
            <a:off x="29637" y="1491436"/>
            <a:ext cx="6199972" cy="700000"/>
          </a:xfrm>
          <a:prstGeom prst="rect">
            <a:avLst/>
          </a:prstGeom>
          <a:noFill/>
        </p:spPr>
        <p:txBody>
          <a:bodyPr wrap="square">
            <a:spAutoFit/>
          </a:bodyPr>
          <a:lstStyle/>
          <a:p>
            <a:pPr>
              <a:lnSpc>
                <a:spcPct val="150000"/>
              </a:lnSpc>
            </a:pPr>
            <a:r>
              <a:t>Table 4.1. Eigenvalue values of the first 36 channels. Among them, 34 channels with eigenvalues greater than 2 are used for inverse MNF transformation</a:t>
            </a:r>
            <a:endParaRPr lang="en-US" sz="1400">
              <a:effectLst/>
              <a:latin typeface="Times New Roman" panose="02020603050405020304" pitchFamily="18" charset="0"/>
              <a:ea typeface="맑은 고딕" panose="020B0503020000020004" pitchFamily="50" charset="-127"/>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6083F9F-B017-40E2-B271-20DF6A2DA5C5}"/>
              </a:ext>
            </a:extLst>
          </p:cNvPr>
          <p:cNvGraphicFramePr>
            <a:graphicFrameLocks noGrp="1"/>
          </p:cNvGraphicFramePr>
          <p:nvPr>
            <p:extLst>
              <p:ext uri="{D42A27DB-BD31-4B8C-83A1-F6EECF244321}">
                <p14:modId xmlns:p14="http://schemas.microsoft.com/office/powerpoint/2010/main" val="2141523950"/>
              </p:ext>
            </p:extLst>
          </p:nvPr>
        </p:nvGraphicFramePr>
        <p:xfrm>
          <a:off x="95505" y="2218180"/>
          <a:ext cx="5758363" cy="4639817"/>
        </p:xfrm>
        <a:graphic>
          <a:graphicData uri="http://schemas.openxmlformats.org/drawingml/2006/table">
            <a:tbl>
              <a:tblPr firstRow="1" firstCol="1" bandRow="1">
                <a:tableStyleId>{5C22544A-7EE6-4342-B048-85BDC9FD1C3A}</a:tableStyleId>
              </a:tblPr>
              <a:tblGrid>
                <a:gridCol w="517690">
                  <a:extLst>
                    <a:ext uri="{9D8B030D-6E8A-4147-A177-3AD203B41FA5}">
                      <a16:colId xmlns:a16="http://schemas.microsoft.com/office/drawing/2014/main" val="3932181327"/>
                    </a:ext>
                  </a:extLst>
                </a:gridCol>
                <a:gridCol w="1389194">
                  <a:extLst>
                    <a:ext uri="{9D8B030D-6E8A-4147-A177-3AD203B41FA5}">
                      <a16:colId xmlns:a16="http://schemas.microsoft.com/office/drawing/2014/main" val="1331212496"/>
                    </a:ext>
                  </a:extLst>
                </a:gridCol>
                <a:gridCol w="517690">
                  <a:extLst>
                    <a:ext uri="{9D8B030D-6E8A-4147-A177-3AD203B41FA5}">
                      <a16:colId xmlns:a16="http://schemas.microsoft.com/office/drawing/2014/main" val="3321357515"/>
                    </a:ext>
                  </a:extLst>
                </a:gridCol>
                <a:gridCol w="1411135">
                  <a:extLst>
                    <a:ext uri="{9D8B030D-6E8A-4147-A177-3AD203B41FA5}">
                      <a16:colId xmlns:a16="http://schemas.microsoft.com/office/drawing/2014/main" val="1590982666"/>
                    </a:ext>
                  </a:extLst>
                </a:gridCol>
                <a:gridCol w="517690">
                  <a:extLst>
                    <a:ext uri="{9D8B030D-6E8A-4147-A177-3AD203B41FA5}">
                      <a16:colId xmlns:a16="http://schemas.microsoft.com/office/drawing/2014/main" val="2784839249"/>
                    </a:ext>
                  </a:extLst>
                </a:gridCol>
                <a:gridCol w="1404964">
                  <a:extLst>
                    <a:ext uri="{9D8B030D-6E8A-4147-A177-3AD203B41FA5}">
                      <a16:colId xmlns:a16="http://schemas.microsoft.com/office/drawing/2014/main" val="3183576354"/>
                    </a:ext>
                  </a:extLst>
                </a:gridCol>
              </a:tblGrid>
              <a:tr h="356909">
                <a:tc>
                  <a:txBody>
                    <a:bodyPr/>
                    <a:lstStyle/>
                    <a:p>
                      <a:r>
                        <a:t>Channel</a:t>
                      </a:r>
                    </a:p>
                  </a:txBody>
                  <a:tcPr marL="53405" marR="53405" marT="0" marB="0"/>
                </a:tc>
                <a:tc>
                  <a:txBody>
                    <a:bodyPr/>
                    <a:lstStyle/>
                    <a:p>
                      <a:r>
                        <a:t>Eigenvalue values</a:t>
                      </a:r>
                    </a:p>
                  </a:txBody>
                  <a:tcPr marL="53405" marR="53405" marT="0" marB="0"/>
                </a:tc>
                <a:tc>
                  <a:txBody>
                    <a:bodyPr/>
                    <a:lstStyle/>
                    <a:p>
                      <a:r>
                        <a:t>Channel</a:t>
                      </a:r>
                    </a:p>
                  </a:txBody>
                  <a:tcPr marL="53405" marR="53405" marT="0" marB="0"/>
                </a:tc>
                <a:tc>
                  <a:txBody>
                    <a:bodyPr/>
                    <a:lstStyle/>
                    <a:p>
                      <a:r>
                        <a:t>Eigenvalue values</a:t>
                      </a:r>
                    </a:p>
                  </a:txBody>
                  <a:tcPr marL="53405" marR="53405" marT="0" marB="0"/>
                </a:tc>
                <a:tc>
                  <a:txBody>
                    <a:bodyPr/>
                    <a:lstStyle/>
                    <a:p>
                      <a:r>
                        <a:t>Channel</a:t>
                      </a:r>
                    </a:p>
                  </a:txBody>
                  <a:tcPr marL="53405" marR="53405" marT="0" marB="0"/>
                </a:tc>
                <a:tc>
                  <a:txBody>
                    <a:bodyPr/>
                    <a:lstStyle/>
                    <a:p>
                      <a:r>
                        <a:t>Eigenvalue values</a:t>
                      </a:r>
                    </a:p>
                  </a:txBody>
                  <a:tcPr marL="53405" marR="53405" marT="0" marB="0"/>
                </a:tc>
                <a:extLst>
                  <a:ext uri="{0D108BD9-81ED-4DB2-BD59-A6C34878D82A}">
                    <a16:rowId xmlns:a16="http://schemas.microsoft.com/office/drawing/2014/main" val="1771749135"/>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118.6557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8.1090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3.1576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934131462"/>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99.3176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7.1525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2.9767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520880575"/>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28.0422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6.4421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2.8539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948725999"/>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24.0198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6.0360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2.6312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979533989"/>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20.7301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5.7256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2.5256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479179049"/>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19.4361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5.0494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2.4248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864846819"/>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16.4708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4.7780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2.2771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3991249841"/>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15.9477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4.3953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2.2349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38064313"/>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12.7086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3.7969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2.1854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97402518"/>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10.9171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3.5629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2.0716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850829332"/>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9.9873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3.3309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1.9849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3574227500"/>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9.0936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3.2855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1.9485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589537023"/>
                  </a:ext>
                </a:extLst>
              </a:tr>
            </a:tbl>
          </a:graphicData>
        </a:graphic>
      </p:graphicFrame>
      <p:cxnSp>
        <p:nvCxnSpPr>
          <p:cNvPr id="17" name="Straight Arrow Connector 16">
            <a:extLst>
              <a:ext uri="{FF2B5EF4-FFF2-40B4-BE49-F238E27FC236}">
                <a16:creationId xmlns:a16="http://schemas.microsoft.com/office/drawing/2014/main" id="{1A94B36D-2494-48E2-984A-DFBD3B14274D}"/>
              </a:ext>
            </a:extLst>
          </p:cNvPr>
          <p:cNvCxnSpPr/>
          <p:nvPr/>
        </p:nvCxnSpPr>
        <p:spPr>
          <a:xfrm>
            <a:off x="5990602" y="6204247"/>
            <a:ext cx="6152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BFB1BD-9A5F-4DA3-896E-58C51E301157}"/>
              </a:ext>
            </a:extLst>
          </p:cNvPr>
          <p:cNvSpPr txBox="1"/>
          <p:nvPr/>
        </p:nvSpPr>
        <p:spPr>
          <a:xfrm>
            <a:off x="6753391" y="5894575"/>
            <a:ext cx="5490596" cy="646331"/>
          </a:xfrm>
          <a:prstGeom prst="rect">
            <a:avLst/>
          </a:prstGeom>
          <a:noFill/>
        </p:spPr>
        <p:txBody>
          <a:bodyPr wrap="square" rtlCol="0">
            <a:spAutoFit/>
          </a:bodyPr>
          <a:lstStyle/>
          <a:p>
            <a:r>
              <a:t>34 channels with eigenvalues greater than are used for inverse MNF transformation</a:t>
            </a:r>
            <a:endParaRPr lang="en-US">
              <a:latin typeface="Times New Roman" panose="02020603050405020304" pitchFamily="18" charset="0"/>
              <a:cs typeface="Times New Roman" panose="02020603050405020304" pitchFamily="18" charset="0"/>
            </a:endParaRPr>
          </a:p>
        </p:txBody>
      </p:sp>
      <p:sp>
        <p:nvSpPr>
          <p:cNvPr id="25" name="Slide Number Placeholder 24">
            <a:extLst>
              <a:ext uri="{FF2B5EF4-FFF2-40B4-BE49-F238E27FC236}">
                <a16:creationId xmlns:a16="http://schemas.microsoft.com/office/drawing/2014/main" id="{86C09C00-6397-4658-B960-80EEA0479E57}"/>
              </a:ext>
            </a:extLst>
          </p:cNvPr>
          <p:cNvSpPr>
            <a:spLocks noGrp="1"/>
          </p:cNvSpPr>
          <p:nvPr>
            <p:ph type="sldNum" sz="quarter" idx="12"/>
          </p:nvPr>
        </p:nvSpPr>
        <p:spPr/>
        <p:txBody>
          <a:bodyPr/>
          <a:lstStyle/>
          <a:p>
            <a:fld id="{27CE633F-9882-4A5C-83A2-1109D0C73261}" type="slidenum">
              <a:rPr lang="en-US" smtClean="0"/>
              <a:t>26</a:t>
            </a:fld>
            <a:endParaRPr lang="en-US"/>
          </a:p>
        </p:txBody>
      </p:sp>
    </p:spTree>
    <p:extLst>
      <p:ext uri="{BB962C8B-B14F-4D97-AF65-F5344CB8AC3E}">
        <p14:creationId xmlns:p14="http://schemas.microsoft.com/office/powerpoint/2010/main" val="9473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par>
                                <p:cTn id="20" presetID="21"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IV. IMPLEMENTATION RESULTS AND DISCUSSION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IV.1. Image Noise after Processing</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t>The first 50 channels contain more information than the other channels</a:t>
            </a:r>
            <a:endParaRPr lang="en-US" sz="1600" b="1">
              <a:solidFill>
                <a:schemeClr val="bg1"/>
              </a:solidFill>
              <a:latin typeface="Times New Roman" panose="02020603050405020304" pitchFamily="18" charset="0"/>
              <a:cs typeface="Times New Roman" panose="02020603050405020304" pitchFamily="18" charset="0"/>
            </a:endParaRPr>
          </a:p>
        </p:txBody>
      </p:sp>
      <p:grpSp>
        <p:nvGrpSpPr>
          <p:cNvPr id="25" name="그룹 5">
            <a:extLst>
              <a:ext uri="{FF2B5EF4-FFF2-40B4-BE49-F238E27FC236}">
                <a16:creationId xmlns:a16="http://schemas.microsoft.com/office/drawing/2014/main" id="{355D4383-05AC-4451-BBFC-3B5F9DE4CBE5}"/>
              </a:ext>
            </a:extLst>
          </p:cNvPr>
          <p:cNvGrpSpPr/>
          <p:nvPr/>
        </p:nvGrpSpPr>
        <p:grpSpPr>
          <a:xfrm>
            <a:off x="1065403" y="1311874"/>
            <a:ext cx="3144292" cy="5296150"/>
            <a:chOff x="91440" y="1662260"/>
            <a:chExt cx="2844307" cy="4901514"/>
          </a:xfrm>
        </p:grpSpPr>
        <p:pic>
          <p:nvPicPr>
            <p:cNvPr id="26" name="Picture 3">
              <a:extLst>
                <a:ext uri="{FF2B5EF4-FFF2-40B4-BE49-F238E27FC236}">
                  <a16:creationId xmlns:a16="http://schemas.microsoft.com/office/drawing/2014/main" id="{1B7DFB55-4A7F-414D-83BB-829CB6440770}"/>
                </a:ext>
              </a:extLst>
            </p:cNvPr>
            <p:cNvPicPr>
              <a:picLocks noChangeAspect="1"/>
            </p:cNvPicPr>
            <p:nvPr/>
          </p:nvPicPr>
          <p:blipFill rotWithShape="1">
            <a:blip r:embed="rId2"/>
            <a:srcRect r="12197" b="3"/>
            <a:stretch/>
          </p:blipFill>
          <p:spPr>
            <a:xfrm>
              <a:off x="165673" y="1842636"/>
              <a:ext cx="2706153" cy="2185303"/>
            </a:xfrm>
            <a:prstGeom prst="rect">
              <a:avLst/>
            </a:prstGeom>
          </p:spPr>
        </p:pic>
        <p:pic>
          <p:nvPicPr>
            <p:cNvPr id="27" name="Picture 4">
              <a:extLst>
                <a:ext uri="{FF2B5EF4-FFF2-40B4-BE49-F238E27FC236}">
                  <a16:creationId xmlns:a16="http://schemas.microsoft.com/office/drawing/2014/main" id="{6086FE12-6AC5-4309-BC50-9F0B992597A7}"/>
                </a:ext>
              </a:extLst>
            </p:cNvPr>
            <p:cNvPicPr>
              <a:picLocks noChangeAspect="1"/>
            </p:cNvPicPr>
            <p:nvPr/>
          </p:nvPicPr>
          <p:blipFill rotWithShape="1">
            <a:blip r:embed="rId3"/>
            <a:srcRect l="925" r="3533"/>
            <a:stretch/>
          </p:blipFill>
          <p:spPr>
            <a:xfrm>
              <a:off x="165673" y="4255500"/>
              <a:ext cx="2706152" cy="2185303"/>
            </a:xfrm>
            <a:prstGeom prst="rect">
              <a:avLst/>
            </a:prstGeom>
          </p:spPr>
        </p:pic>
        <p:sp>
          <p:nvSpPr>
            <p:cNvPr id="28" name="모서리가 둥근 직사각형 1">
              <a:extLst>
                <a:ext uri="{FF2B5EF4-FFF2-40B4-BE49-F238E27FC236}">
                  <a16:creationId xmlns:a16="http://schemas.microsoft.com/office/drawing/2014/main" id="{BA476481-0B50-449A-B55E-4CEE6592EEEC}"/>
                </a:ext>
              </a:extLst>
            </p:cNvPr>
            <p:cNvSpPr/>
            <p:nvPr/>
          </p:nvSpPr>
          <p:spPr>
            <a:xfrm>
              <a:off x="91440" y="1662260"/>
              <a:ext cx="2844307" cy="4901514"/>
            </a:xfrm>
            <a:prstGeom prst="roundRect">
              <a:avLst>
                <a:gd name="adj" fmla="val 3055"/>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9" name="그룹 4">
            <a:extLst>
              <a:ext uri="{FF2B5EF4-FFF2-40B4-BE49-F238E27FC236}">
                <a16:creationId xmlns:a16="http://schemas.microsoft.com/office/drawing/2014/main" id="{6B3CE72F-AC3A-4B61-BA8B-11CF78FF7886}"/>
              </a:ext>
            </a:extLst>
          </p:cNvPr>
          <p:cNvGrpSpPr/>
          <p:nvPr/>
        </p:nvGrpSpPr>
        <p:grpSpPr>
          <a:xfrm>
            <a:off x="4424625" y="1311873"/>
            <a:ext cx="3049737" cy="5296149"/>
            <a:chOff x="3149844" y="1662260"/>
            <a:chExt cx="2844307" cy="4901514"/>
          </a:xfrm>
        </p:grpSpPr>
        <p:pic>
          <p:nvPicPr>
            <p:cNvPr id="30" name="Picture 4" descr="A screenshot of a computer&#10;&#10;Description automatically generated">
              <a:extLst>
                <a:ext uri="{FF2B5EF4-FFF2-40B4-BE49-F238E27FC236}">
                  <a16:creationId xmlns:a16="http://schemas.microsoft.com/office/drawing/2014/main" id="{A85808CB-E3FA-469A-88CE-AB32E2B7544A}"/>
                </a:ext>
              </a:extLst>
            </p:cNvPr>
            <p:cNvPicPr>
              <a:picLocks noChangeAspect="1"/>
            </p:cNvPicPr>
            <p:nvPr/>
          </p:nvPicPr>
          <p:blipFill rotWithShape="1">
            <a:blip r:embed="rId3"/>
            <a:srcRect l="925" r="3533"/>
            <a:stretch/>
          </p:blipFill>
          <p:spPr>
            <a:xfrm>
              <a:off x="3225128" y="1852657"/>
              <a:ext cx="2693743" cy="2175282"/>
            </a:xfrm>
            <a:prstGeom prst="rect">
              <a:avLst/>
            </a:prstGeom>
          </p:spPr>
        </p:pic>
        <p:pic>
          <p:nvPicPr>
            <p:cNvPr id="31" name="Picture 2" descr="A screenshot of a computer&#10;&#10;Description automatically generated">
              <a:extLst>
                <a:ext uri="{FF2B5EF4-FFF2-40B4-BE49-F238E27FC236}">
                  <a16:creationId xmlns:a16="http://schemas.microsoft.com/office/drawing/2014/main" id="{9CCA68F2-9307-4EFE-970B-67C2CB199DD7}"/>
                </a:ext>
              </a:extLst>
            </p:cNvPr>
            <p:cNvPicPr>
              <a:picLocks noChangeAspect="1"/>
            </p:cNvPicPr>
            <p:nvPr/>
          </p:nvPicPr>
          <p:blipFill rotWithShape="1">
            <a:blip r:embed="rId4"/>
            <a:srcRect r="10179" b="3"/>
            <a:stretch/>
          </p:blipFill>
          <p:spPr>
            <a:xfrm>
              <a:off x="3218922" y="4266770"/>
              <a:ext cx="2706153" cy="2185304"/>
            </a:xfrm>
            <a:prstGeom prst="rect">
              <a:avLst/>
            </a:prstGeom>
          </p:spPr>
        </p:pic>
        <p:sp>
          <p:nvSpPr>
            <p:cNvPr id="32" name="모서리가 둥근 직사각형 33">
              <a:extLst>
                <a:ext uri="{FF2B5EF4-FFF2-40B4-BE49-F238E27FC236}">
                  <a16:creationId xmlns:a16="http://schemas.microsoft.com/office/drawing/2014/main" id="{1163AFAD-8813-4F4F-802B-91A92E32E040}"/>
                </a:ext>
              </a:extLst>
            </p:cNvPr>
            <p:cNvSpPr/>
            <p:nvPr/>
          </p:nvSpPr>
          <p:spPr>
            <a:xfrm>
              <a:off x="3149844" y="1662260"/>
              <a:ext cx="2844307" cy="4901514"/>
            </a:xfrm>
            <a:prstGeom prst="roundRect">
              <a:avLst>
                <a:gd name="adj" fmla="val 3055"/>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4" name="그룹 2">
            <a:extLst>
              <a:ext uri="{FF2B5EF4-FFF2-40B4-BE49-F238E27FC236}">
                <a16:creationId xmlns:a16="http://schemas.microsoft.com/office/drawing/2014/main" id="{8817E9EA-649F-444A-8BB9-6B8D99167005}"/>
              </a:ext>
            </a:extLst>
          </p:cNvPr>
          <p:cNvGrpSpPr/>
          <p:nvPr/>
        </p:nvGrpSpPr>
        <p:grpSpPr>
          <a:xfrm>
            <a:off x="7689292" y="1277845"/>
            <a:ext cx="3212934" cy="5296148"/>
            <a:chOff x="6033258" y="1662260"/>
            <a:chExt cx="2844307" cy="4901514"/>
          </a:xfrm>
        </p:grpSpPr>
        <p:pic>
          <p:nvPicPr>
            <p:cNvPr id="35" name="Picture 3">
              <a:extLst>
                <a:ext uri="{FF2B5EF4-FFF2-40B4-BE49-F238E27FC236}">
                  <a16:creationId xmlns:a16="http://schemas.microsoft.com/office/drawing/2014/main" id="{72540C70-F3F3-4B24-AF7A-59C292F0759E}"/>
                </a:ext>
              </a:extLst>
            </p:cNvPr>
            <p:cNvPicPr>
              <a:picLocks noChangeAspect="1"/>
            </p:cNvPicPr>
            <p:nvPr/>
          </p:nvPicPr>
          <p:blipFill>
            <a:blip r:embed="rId5"/>
            <a:stretch>
              <a:fillRect/>
            </a:stretch>
          </p:blipFill>
          <p:spPr>
            <a:xfrm>
              <a:off x="6151575" y="1847525"/>
              <a:ext cx="2607674" cy="2180414"/>
            </a:xfrm>
            <a:prstGeom prst="rect">
              <a:avLst/>
            </a:prstGeom>
          </p:spPr>
        </p:pic>
        <p:pic>
          <p:nvPicPr>
            <p:cNvPr id="36" name="Picture 5">
              <a:extLst>
                <a:ext uri="{FF2B5EF4-FFF2-40B4-BE49-F238E27FC236}">
                  <a16:creationId xmlns:a16="http://schemas.microsoft.com/office/drawing/2014/main" id="{6D23BABC-BBFF-49A7-80CA-DE3C0A09E2FE}"/>
                </a:ext>
              </a:extLst>
            </p:cNvPr>
            <p:cNvPicPr>
              <a:picLocks noChangeAspect="1"/>
            </p:cNvPicPr>
            <p:nvPr/>
          </p:nvPicPr>
          <p:blipFill>
            <a:blip r:embed="rId6"/>
            <a:stretch>
              <a:fillRect/>
            </a:stretch>
          </p:blipFill>
          <p:spPr>
            <a:xfrm>
              <a:off x="6174001" y="4303047"/>
              <a:ext cx="2590334" cy="2189187"/>
            </a:xfrm>
            <a:prstGeom prst="rect">
              <a:avLst/>
            </a:prstGeom>
          </p:spPr>
        </p:pic>
        <p:sp>
          <p:nvSpPr>
            <p:cNvPr id="37" name="모서리가 둥근 직사각형 34">
              <a:extLst>
                <a:ext uri="{FF2B5EF4-FFF2-40B4-BE49-F238E27FC236}">
                  <a16:creationId xmlns:a16="http://schemas.microsoft.com/office/drawing/2014/main" id="{F7C8C8D7-EF72-43D8-9371-BAE6D8F9EC07}"/>
                </a:ext>
              </a:extLst>
            </p:cNvPr>
            <p:cNvSpPr/>
            <p:nvPr/>
          </p:nvSpPr>
          <p:spPr>
            <a:xfrm>
              <a:off x="6033258" y="1662260"/>
              <a:ext cx="2844307" cy="4901514"/>
            </a:xfrm>
            <a:prstGeom prst="roundRect">
              <a:avLst>
                <a:gd name="adj" fmla="val 3055"/>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8" name="대각선 방향의 모서리가 잘린 사각형 10">
            <a:extLst>
              <a:ext uri="{FF2B5EF4-FFF2-40B4-BE49-F238E27FC236}">
                <a16:creationId xmlns:a16="http://schemas.microsoft.com/office/drawing/2014/main" id="{C91A3AF6-2F13-4662-AAA7-76B1B2F8C2AC}"/>
              </a:ext>
            </a:extLst>
          </p:cNvPr>
          <p:cNvSpPr/>
          <p:nvPr/>
        </p:nvSpPr>
        <p:spPr>
          <a:xfrm>
            <a:off x="1643883" y="1018558"/>
            <a:ext cx="2308125" cy="425733"/>
          </a:xfrm>
          <a:prstGeom prst="snip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t>Convert DN to reflectance coefficient</a:t>
            </a:r>
            <a:endParaRPr lang="ko-KR" altLang="en-US" sz="1400" b="1"/>
          </a:p>
        </p:txBody>
      </p:sp>
      <p:sp>
        <p:nvSpPr>
          <p:cNvPr id="39" name="대각선 방향의 모서리가 잘린 사각형 42">
            <a:extLst>
              <a:ext uri="{FF2B5EF4-FFF2-40B4-BE49-F238E27FC236}">
                <a16:creationId xmlns:a16="http://schemas.microsoft.com/office/drawing/2014/main" id="{7781B1FF-09A5-4B4C-BB48-795F7FB018C6}"/>
              </a:ext>
            </a:extLst>
          </p:cNvPr>
          <p:cNvSpPr/>
          <p:nvPr/>
        </p:nvSpPr>
        <p:spPr>
          <a:xfrm>
            <a:off x="4692377" y="1026660"/>
            <a:ext cx="2308125" cy="417631"/>
          </a:xfrm>
          <a:prstGeom prst="snip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t>Dark Substract</a:t>
            </a:r>
            <a:endParaRPr lang="ko-KR" altLang="en-US" sz="1400" b="1"/>
          </a:p>
        </p:txBody>
      </p:sp>
      <p:sp>
        <p:nvSpPr>
          <p:cNvPr id="40" name="대각선 방향의 모서리가 잘린 사각형 45">
            <a:extLst>
              <a:ext uri="{FF2B5EF4-FFF2-40B4-BE49-F238E27FC236}">
                <a16:creationId xmlns:a16="http://schemas.microsoft.com/office/drawing/2014/main" id="{5EFD5293-F4A4-4263-8396-295CBF0A52E4}"/>
              </a:ext>
            </a:extLst>
          </p:cNvPr>
          <p:cNvSpPr/>
          <p:nvPr/>
        </p:nvSpPr>
        <p:spPr>
          <a:xfrm>
            <a:off x="8163152" y="984120"/>
            <a:ext cx="2308125" cy="417631"/>
          </a:xfrm>
          <a:prstGeom prst="snip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t>MNF</a:t>
            </a:r>
            <a:endParaRPr lang="ko-KR" altLang="en-US" sz="1400" b="1"/>
          </a:p>
        </p:txBody>
      </p:sp>
      <p:sp>
        <p:nvSpPr>
          <p:cNvPr id="41" name="TextBox 40">
            <a:extLst>
              <a:ext uri="{FF2B5EF4-FFF2-40B4-BE49-F238E27FC236}">
                <a16:creationId xmlns:a16="http://schemas.microsoft.com/office/drawing/2014/main" id="{7F2538E6-7CA9-4549-92AB-818AE5A1AC74}"/>
              </a:ext>
            </a:extLst>
          </p:cNvPr>
          <p:cNvSpPr txBox="1"/>
          <p:nvPr/>
        </p:nvSpPr>
        <p:spPr>
          <a:xfrm rot="16200000">
            <a:off x="8377536" y="3827626"/>
            <a:ext cx="6115574" cy="458074"/>
          </a:xfrm>
          <a:prstGeom prst="rect">
            <a:avLst/>
          </a:prstGeom>
          <a:noFill/>
        </p:spPr>
        <p:txBody>
          <a:bodyPr wrap="square">
            <a:spAutoFit/>
          </a:bodyPr>
          <a:lstStyle/>
          <a:p>
            <a:pPr indent="457200" algn="ctr">
              <a:lnSpc>
                <a:spcPct val="150000"/>
              </a:lnSpc>
            </a:pPr>
            <a:r>
              <a:t>Figure 4.3. Summary table of image preprocessing process</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CE7B130E-ABF4-4553-B689-7ACAE77337B2}"/>
              </a:ext>
            </a:extLst>
          </p:cNvPr>
          <p:cNvSpPr>
            <a:spLocks noGrp="1"/>
          </p:cNvSpPr>
          <p:nvPr>
            <p:ph type="sldNum" sz="quarter" idx="12"/>
          </p:nvPr>
        </p:nvSpPr>
        <p:spPr/>
        <p:txBody>
          <a:bodyPr/>
          <a:lstStyle/>
          <a:p>
            <a:fld id="{27CE633F-9882-4A5C-83A2-1109D0C73261}" type="slidenum">
              <a:rPr lang="en-US" smtClean="0"/>
              <a:t>27</a:t>
            </a:fld>
            <a:endParaRPr lang="en-US"/>
          </a:p>
        </p:txBody>
      </p:sp>
    </p:spTree>
    <p:extLst>
      <p:ext uri="{BB962C8B-B14F-4D97-AF65-F5344CB8AC3E}">
        <p14:creationId xmlns:p14="http://schemas.microsoft.com/office/powerpoint/2010/main" val="560017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IV. IMPLEMENTATION RESULTS AND DISCUSSION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IV.1. Image Noise after Processing</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t>The first 50 channels contain more information than the other channels</a:t>
            </a:r>
            <a:endParaRPr lang="en-US" sz="1600" b="1">
              <a:solidFill>
                <a:schemeClr val="bg1"/>
              </a:solidFill>
              <a:latin typeface="Times New Roman" panose="02020603050405020304" pitchFamily="18" charset="0"/>
              <a:cs typeface="Times New Roman" panose="02020603050405020304" pitchFamily="18" charset="0"/>
            </a:endParaRPr>
          </a:p>
        </p:txBody>
      </p:sp>
      <p:pic>
        <p:nvPicPr>
          <p:cNvPr id="33" name="Picture 32" descr="Chart, histogram&#10;&#10;Description automatically generated">
            <a:extLst>
              <a:ext uri="{FF2B5EF4-FFF2-40B4-BE49-F238E27FC236}">
                <a16:creationId xmlns:a16="http://schemas.microsoft.com/office/drawing/2014/main" id="{5F829B27-4640-4A10-890C-049FED4579FD}"/>
              </a:ext>
            </a:extLst>
          </p:cNvPr>
          <p:cNvPicPr/>
          <p:nvPr/>
        </p:nvPicPr>
        <p:blipFill rotWithShape="1">
          <a:blip r:embed="rId2" cstate="print">
            <a:extLst>
              <a:ext uri="{28A0092B-C50C-407E-A947-70E740481C1C}">
                <a14:useLocalDpi xmlns:a14="http://schemas.microsoft.com/office/drawing/2010/main" val="0"/>
              </a:ext>
            </a:extLst>
          </a:blip>
          <a:srcRect t="4357"/>
          <a:stretch/>
        </p:blipFill>
        <p:spPr bwMode="auto">
          <a:xfrm>
            <a:off x="1318665" y="1168290"/>
            <a:ext cx="9401114" cy="5176951"/>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DEC63A7-7378-44F2-9635-DC56D0F54337}"/>
              </a:ext>
            </a:extLst>
          </p:cNvPr>
          <p:cNvSpPr txBox="1"/>
          <p:nvPr/>
        </p:nvSpPr>
        <p:spPr>
          <a:xfrm>
            <a:off x="1937858" y="2634143"/>
            <a:ext cx="1711354" cy="923330"/>
          </a:xfrm>
          <a:prstGeom prst="rect">
            <a:avLst/>
          </a:prstGeom>
          <a:noFill/>
        </p:spPr>
        <p:txBody>
          <a:bodyPr wrap="square" rtlCol="0">
            <a:spAutoFit/>
          </a:bodyPr>
          <a:lstStyle/>
          <a:p>
            <a:r>
              <a:t>Noise is concentrated from channel 73 - 102</a:t>
            </a:r>
          </a:p>
        </p:txBody>
      </p:sp>
      <p:sp>
        <p:nvSpPr>
          <p:cNvPr id="41" name="TextBox 40">
            <a:extLst>
              <a:ext uri="{FF2B5EF4-FFF2-40B4-BE49-F238E27FC236}">
                <a16:creationId xmlns:a16="http://schemas.microsoft.com/office/drawing/2014/main" id="{47C2DF55-2449-4CBD-A641-58CBD31419DC}"/>
              </a:ext>
            </a:extLst>
          </p:cNvPr>
          <p:cNvSpPr txBox="1"/>
          <p:nvPr/>
        </p:nvSpPr>
        <p:spPr>
          <a:xfrm>
            <a:off x="7867923" y="2634143"/>
            <a:ext cx="1711354" cy="923330"/>
          </a:xfrm>
          <a:prstGeom prst="rect">
            <a:avLst/>
          </a:prstGeom>
          <a:noFill/>
        </p:spPr>
        <p:txBody>
          <a:bodyPr wrap="square" rtlCol="0">
            <a:spAutoFit/>
          </a:bodyPr>
          <a:lstStyle/>
          <a:p>
            <a:r>
              <a:t>Noise is concentrated from channel 161 - 205</a:t>
            </a:r>
          </a:p>
        </p:txBody>
      </p:sp>
      <p:sp>
        <p:nvSpPr>
          <p:cNvPr id="42" name="TextBox 41">
            <a:extLst>
              <a:ext uri="{FF2B5EF4-FFF2-40B4-BE49-F238E27FC236}">
                <a16:creationId xmlns:a16="http://schemas.microsoft.com/office/drawing/2014/main" id="{F90E4CF3-EF9F-4BA1-8735-5E3924E22E3F}"/>
              </a:ext>
            </a:extLst>
          </p:cNvPr>
          <p:cNvSpPr txBox="1"/>
          <p:nvPr/>
        </p:nvSpPr>
        <p:spPr>
          <a:xfrm>
            <a:off x="1937858" y="6278039"/>
            <a:ext cx="7812789" cy="458074"/>
          </a:xfrm>
          <a:prstGeom prst="rect">
            <a:avLst/>
          </a:prstGeom>
          <a:noFill/>
        </p:spPr>
        <p:txBody>
          <a:bodyPr wrap="square">
            <a:spAutoFit/>
          </a:bodyPr>
          <a:lstStyle/>
          <a:p>
            <a:pPr indent="457200" algn="ctr">
              <a:lnSpc>
                <a:spcPct val="150000"/>
              </a:lnSpc>
            </a:pPr>
            <a:r>
              <a:t>Figure 4.4. Remaining noise of the image is concentrated from channel 73 - 102 and 161 - 205</a:t>
            </a:r>
            <a:endParaRPr lang="en-US">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5" name="Slide Number Placeholder 4">
            <a:extLst>
              <a:ext uri="{FF2B5EF4-FFF2-40B4-BE49-F238E27FC236}">
                <a16:creationId xmlns:a16="http://schemas.microsoft.com/office/drawing/2014/main" id="{A182F0CC-A26B-4C5D-A8EF-3353042C1E9B}"/>
              </a:ext>
            </a:extLst>
          </p:cNvPr>
          <p:cNvSpPr>
            <a:spLocks noGrp="1"/>
          </p:cNvSpPr>
          <p:nvPr>
            <p:ph type="sldNum" sz="quarter" idx="12"/>
          </p:nvPr>
        </p:nvSpPr>
        <p:spPr/>
        <p:txBody>
          <a:bodyPr/>
          <a:lstStyle/>
          <a:p>
            <a:fld id="{27CE633F-9882-4A5C-83A2-1109D0C73261}" type="slidenum">
              <a:rPr lang="en-US" smtClean="0"/>
              <a:t>28</a:t>
            </a:fld>
            <a:endParaRPr lang="en-US"/>
          </a:p>
        </p:txBody>
      </p:sp>
    </p:spTree>
    <p:extLst>
      <p:ext uri="{BB962C8B-B14F-4D97-AF65-F5344CB8AC3E}">
        <p14:creationId xmlns:p14="http://schemas.microsoft.com/office/powerpoint/2010/main" val="2885313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IV. IMPLEMENTATION RESULTS AND DISCUSSION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IV.2. Classification of limestone and dolomite</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4259045" y="3460447"/>
            <a:ext cx="1894542" cy="1077218"/>
          </a:xfrm>
          <a:prstGeom prst="rect">
            <a:avLst/>
          </a:prstGeom>
          <a:noFill/>
        </p:spPr>
        <p:txBody>
          <a:bodyPr wrap="square" rtlCol="0">
            <a:spAutoFit/>
          </a:bodyPr>
          <a:lstStyle/>
          <a:p>
            <a:pPr algn="just"/>
            <a:r>
              <a:t>The first 50 channels contain more information than the other channels</a:t>
            </a:r>
            <a:endParaRPr lang="en-US" sz="1600" b="1">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7C2DF55-2449-4CBD-A641-58CBD31419DC}"/>
              </a:ext>
            </a:extLst>
          </p:cNvPr>
          <p:cNvSpPr txBox="1"/>
          <p:nvPr/>
        </p:nvSpPr>
        <p:spPr>
          <a:xfrm>
            <a:off x="4104331" y="2634143"/>
            <a:ext cx="1711354" cy="923330"/>
          </a:xfrm>
          <a:prstGeom prst="rect">
            <a:avLst/>
          </a:prstGeom>
          <a:noFill/>
        </p:spPr>
        <p:txBody>
          <a:bodyPr wrap="square" rtlCol="0">
            <a:spAutoFit/>
          </a:bodyPr>
          <a:lstStyle/>
          <a:p>
            <a:r>
              <a:t>Noise is concentrated from channel 161 - 205</a:t>
            </a:r>
          </a:p>
        </p:txBody>
      </p:sp>
      <p:sp>
        <p:nvSpPr>
          <p:cNvPr id="17" name="TextBox 16">
            <a:extLst>
              <a:ext uri="{FF2B5EF4-FFF2-40B4-BE49-F238E27FC236}">
                <a16:creationId xmlns:a16="http://schemas.microsoft.com/office/drawing/2014/main" id="{6AB8F925-3929-4E8C-B319-3BB4BEA93B38}"/>
              </a:ext>
            </a:extLst>
          </p:cNvPr>
          <p:cNvSpPr txBox="1"/>
          <p:nvPr/>
        </p:nvSpPr>
        <p:spPr>
          <a:xfrm>
            <a:off x="315139" y="1095359"/>
            <a:ext cx="4365917"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IV.2.1. Random Forest method</a:t>
            </a:r>
            <a:endParaRPr lang="en-US" sz="2000" b="1">
              <a:latin typeface="Times New Roman" panose="02020603050405020304" pitchFamily="18" charset="0"/>
              <a:cs typeface="Times New Roman" panose="02020603050405020304" pitchFamily="18" charset="0"/>
            </a:endParaRPr>
          </a:p>
        </p:txBody>
      </p:sp>
      <p:pic>
        <p:nvPicPr>
          <p:cNvPr id="21" name="Picture 20" descr="Chart, histogram&#10;&#10;Description automatically generated">
            <a:extLst>
              <a:ext uri="{FF2B5EF4-FFF2-40B4-BE49-F238E27FC236}">
                <a16:creationId xmlns:a16="http://schemas.microsoft.com/office/drawing/2014/main" id="{746C7722-6417-4000-B82E-E34E7A0BD513}"/>
              </a:ext>
            </a:extLst>
          </p:cNvPr>
          <p:cNvPicPr/>
          <p:nvPr/>
        </p:nvPicPr>
        <p:blipFill rotWithShape="1">
          <a:blip r:embed="rId2">
            <a:extLst>
              <a:ext uri="{28A0092B-C50C-407E-A947-70E740481C1C}">
                <a14:useLocalDpi xmlns:a14="http://schemas.microsoft.com/office/drawing/2010/main" val="0"/>
              </a:ext>
            </a:extLst>
          </a:blip>
          <a:srcRect t="3368" b="2137"/>
          <a:stretch/>
        </p:blipFill>
        <p:spPr bwMode="auto">
          <a:xfrm>
            <a:off x="2907796" y="1503410"/>
            <a:ext cx="5609289" cy="4860882"/>
          </a:xfrm>
          <a:prstGeom prst="rect">
            <a:avLst/>
          </a:prstGeom>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847FB4CF-AF77-408B-BD05-E786440F61F1}"/>
              </a:ext>
            </a:extLst>
          </p:cNvPr>
          <p:cNvSpPr txBox="1"/>
          <p:nvPr/>
        </p:nvSpPr>
        <p:spPr>
          <a:xfrm>
            <a:off x="2608026" y="6262213"/>
            <a:ext cx="6115574" cy="458074"/>
          </a:xfrm>
          <a:prstGeom prst="rect">
            <a:avLst/>
          </a:prstGeom>
          <a:noFill/>
        </p:spPr>
        <p:txBody>
          <a:bodyPr wrap="square">
            <a:spAutoFit/>
          </a:bodyPr>
          <a:lstStyle/>
          <a:p>
            <a:pPr indent="457200" algn="ctr">
              <a:lnSpc>
                <a:spcPct val="150000"/>
              </a:lnSpc>
            </a:pPr>
            <a:r>
              <a:t>Figure 4.5. OOB error variation of objects</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5" name="Freeform: Shape 4">
            <a:extLst>
              <a:ext uri="{FF2B5EF4-FFF2-40B4-BE49-F238E27FC236}">
                <a16:creationId xmlns:a16="http://schemas.microsoft.com/office/drawing/2014/main" id="{1EA2B80C-2A98-450B-A241-94CEE0A405C6}"/>
              </a:ext>
            </a:extLst>
          </p:cNvPr>
          <p:cNvSpPr/>
          <p:nvPr/>
        </p:nvSpPr>
        <p:spPr>
          <a:xfrm>
            <a:off x="3746658" y="2025937"/>
            <a:ext cx="4229686" cy="2318994"/>
          </a:xfrm>
          <a:custGeom>
            <a:avLst/>
            <a:gdLst>
              <a:gd name="connsiteX0" fmla="*/ 0 w 3498209"/>
              <a:gd name="connsiteY0" fmla="*/ 0 h 1982285"/>
              <a:gd name="connsiteX1" fmla="*/ 226503 w 3498209"/>
              <a:gd name="connsiteY1" fmla="*/ 1048624 h 1982285"/>
              <a:gd name="connsiteX2" fmla="*/ 855677 w 3498209"/>
              <a:gd name="connsiteY2" fmla="*/ 1837189 h 1982285"/>
              <a:gd name="connsiteX3" fmla="*/ 3498209 w 3498209"/>
              <a:gd name="connsiteY3" fmla="*/ 1979802 h 1982285"/>
            </a:gdLst>
            <a:ahLst/>
            <a:cxnLst>
              <a:cxn ang="0">
                <a:pos x="connsiteX0" y="connsiteY0"/>
              </a:cxn>
              <a:cxn ang="0">
                <a:pos x="connsiteX1" y="connsiteY1"/>
              </a:cxn>
              <a:cxn ang="0">
                <a:pos x="connsiteX2" y="connsiteY2"/>
              </a:cxn>
              <a:cxn ang="0">
                <a:pos x="connsiteX3" y="connsiteY3"/>
              </a:cxn>
            </a:cxnLst>
            <a:rect l="l" t="t" r="r" b="b"/>
            <a:pathLst>
              <a:path w="3498209" h="1982285">
                <a:moveTo>
                  <a:pt x="0" y="0"/>
                </a:moveTo>
                <a:cubicBezTo>
                  <a:pt x="41945" y="371213"/>
                  <a:pt x="83890" y="742426"/>
                  <a:pt x="226503" y="1048624"/>
                </a:cubicBezTo>
                <a:cubicBezTo>
                  <a:pt x="369116" y="1354822"/>
                  <a:pt x="310393" y="1681993"/>
                  <a:pt x="855677" y="1837189"/>
                </a:cubicBezTo>
                <a:cubicBezTo>
                  <a:pt x="1400961" y="1992385"/>
                  <a:pt x="2449585" y="1986093"/>
                  <a:pt x="3498209" y="197980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929333-99E0-4E7E-99AE-3F1E7C4CE3FB}"/>
              </a:ext>
            </a:extLst>
          </p:cNvPr>
          <p:cNvSpPr txBox="1"/>
          <p:nvPr/>
        </p:nvSpPr>
        <p:spPr>
          <a:xfrm>
            <a:off x="4219274" y="2585630"/>
            <a:ext cx="2852256" cy="923330"/>
          </a:xfrm>
          <a:prstGeom prst="rect">
            <a:avLst/>
          </a:prstGeom>
          <a:noFill/>
        </p:spPr>
        <p:txBody>
          <a:bodyPr wrap="none" rtlCol="0">
            <a:spAutoFit/>
          </a:bodyPr>
          <a:lstStyle/>
          <a:p>
            <a:r>
              <a:t>0 - 55 trees: high error rate</a:t>
            </a:r>
            <a:endParaRPr lang="en-US">
              <a:latin typeface="Times New Roman" panose="02020603050405020304" pitchFamily="18" charset="0"/>
              <a:cs typeface="Times New Roman" panose="02020603050405020304" pitchFamily="18" charset="0"/>
            </a:endParaRPr>
          </a:p>
          <a:p>
            <a:r>
              <a:t>56 - 200 trees: lower error rate</a:t>
            </a:r>
            <a:endParaRPr lang="en-US">
              <a:latin typeface="Times New Roman" panose="02020603050405020304" pitchFamily="18" charset="0"/>
              <a:cs typeface="Times New Roman" panose="02020603050405020304" pitchFamily="18" charset="0"/>
            </a:endParaRPr>
          </a:p>
          <a:p>
            <a:r>
              <a:t>200 trees: stable</a:t>
            </a:r>
          </a:p>
        </p:txBody>
      </p:sp>
      <p:sp>
        <p:nvSpPr>
          <p:cNvPr id="7" name="Rectangle 6">
            <a:extLst>
              <a:ext uri="{FF2B5EF4-FFF2-40B4-BE49-F238E27FC236}">
                <a16:creationId xmlns:a16="http://schemas.microsoft.com/office/drawing/2014/main" id="{F7A96B19-9873-406E-BE48-7FF6207EE4E9}"/>
              </a:ext>
            </a:extLst>
          </p:cNvPr>
          <p:cNvSpPr/>
          <p:nvPr/>
        </p:nvSpPr>
        <p:spPr>
          <a:xfrm>
            <a:off x="7121440" y="4874110"/>
            <a:ext cx="443414" cy="1377030"/>
          </a:xfrm>
          <a:prstGeom prst="rect">
            <a:avLst/>
          </a:prstGeom>
          <a:noFill/>
          <a:ln>
            <a:solidFill>
              <a:srgbClr val="00D0AD"/>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20486EE9-ECDE-4D3C-81DE-9C93BC22436C}"/>
              </a:ext>
            </a:extLst>
          </p:cNvPr>
          <p:cNvSpPr>
            <a:spLocks noGrp="1"/>
          </p:cNvSpPr>
          <p:nvPr>
            <p:ph type="sldNum" sz="quarter" idx="12"/>
          </p:nvPr>
        </p:nvSpPr>
        <p:spPr>
          <a:xfrm>
            <a:off x="9357157" y="6371345"/>
            <a:ext cx="2743200" cy="365125"/>
          </a:xfrm>
        </p:spPr>
        <p:txBody>
          <a:bodyPr/>
          <a:lstStyle/>
          <a:p>
            <a:fld id="{27CE633F-9882-4A5C-83A2-1109D0C73261}" type="slidenum">
              <a:rPr lang="en-US" smtClean="0"/>
              <a:t>29</a:t>
            </a:fld>
            <a:endParaRPr lang="en-US"/>
          </a:p>
        </p:txBody>
      </p:sp>
      <p:grpSp>
        <p:nvGrpSpPr>
          <p:cNvPr id="23" name="Group 22">
            <a:extLst>
              <a:ext uri="{FF2B5EF4-FFF2-40B4-BE49-F238E27FC236}">
                <a16:creationId xmlns:a16="http://schemas.microsoft.com/office/drawing/2014/main" id="{17C029E6-FE41-4819-ACB3-ABA06803489D}"/>
              </a:ext>
            </a:extLst>
          </p:cNvPr>
          <p:cNvGrpSpPr/>
          <p:nvPr/>
        </p:nvGrpSpPr>
        <p:grpSpPr>
          <a:xfrm>
            <a:off x="3272037" y="1811788"/>
            <a:ext cx="6629064" cy="4627150"/>
            <a:chOff x="621067" y="1856213"/>
            <a:chExt cx="6629064" cy="4627150"/>
          </a:xfrm>
        </p:grpSpPr>
        <p:pic>
          <p:nvPicPr>
            <p:cNvPr id="24" name="Picture 23" descr="Chart, line chart&#10;&#10;Description automatically generated">
              <a:extLst>
                <a:ext uri="{FF2B5EF4-FFF2-40B4-BE49-F238E27FC236}">
                  <a16:creationId xmlns:a16="http://schemas.microsoft.com/office/drawing/2014/main" id="{FE7BA4A0-75CE-441D-9BE2-B2D263EFE26C}"/>
                </a:ext>
              </a:extLst>
            </p:cNvPr>
            <p:cNvPicPr/>
            <p:nvPr/>
          </p:nvPicPr>
          <p:blipFill rotWithShape="1">
            <a:blip r:embed="rId3" cstate="print">
              <a:extLst>
                <a:ext uri="{28A0092B-C50C-407E-A947-70E740481C1C}">
                  <a14:useLocalDpi xmlns:a14="http://schemas.microsoft.com/office/drawing/2010/main" val="0"/>
                </a:ext>
              </a:extLst>
            </a:blip>
            <a:srcRect t="8750" r="3872" b="2614"/>
            <a:stretch/>
          </p:blipFill>
          <p:spPr bwMode="auto">
            <a:xfrm>
              <a:off x="621067" y="1856213"/>
              <a:ext cx="4675837" cy="3890262"/>
            </a:xfrm>
            <a:prstGeom prst="rect">
              <a:avLst/>
            </a:prstGeom>
            <a:ln>
              <a:no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53E32ECB-E6EB-4018-901F-EF091D72E565}"/>
                </a:ext>
              </a:extLst>
            </p:cNvPr>
            <p:cNvSpPr txBox="1"/>
            <p:nvPr/>
          </p:nvSpPr>
          <p:spPr>
            <a:xfrm>
              <a:off x="836749" y="6114031"/>
              <a:ext cx="6413382" cy="369332"/>
            </a:xfrm>
            <a:prstGeom prst="rect">
              <a:avLst/>
            </a:prstGeom>
            <a:noFill/>
          </p:spPr>
          <p:txBody>
            <a:bodyPr wrap="square">
              <a:spAutoFit/>
            </a:bodyPr>
            <a:lstStyle/>
            <a:p>
              <a:r>
                <a:t>Figure 4.6 (a) OOB error rate of m-try</a:t>
              </a:r>
              <a:endParaRPr lang="en-US"/>
            </a:p>
          </p:txBody>
        </p:sp>
      </p:grpSp>
    </p:spTree>
    <p:extLst>
      <p:ext uri="{BB962C8B-B14F-4D97-AF65-F5344CB8AC3E}">
        <p14:creationId xmlns:p14="http://schemas.microsoft.com/office/powerpoint/2010/main" val="150436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par>
                                <p:cTn id="40" presetID="2" presetClass="exit" presetSubtype="4" fill="hold" grpId="0" nodeType="withEffect">
                                  <p:stCondLst>
                                    <p:cond delay="0"/>
                                  </p:stCondLst>
                                  <p:childTnLst>
                                    <p:anim calcmode="lin" valueType="num">
                                      <p:cBhvr additive="base">
                                        <p:cTn id="41" dur="500"/>
                                        <p:tgtEl>
                                          <p:spTgt spid="22"/>
                                        </p:tgtEl>
                                        <p:attrNameLst>
                                          <p:attrName>ppt_x</p:attrName>
                                        </p:attrNameLst>
                                      </p:cBhvr>
                                      <p:tavLst>
                                        <p:tav tm="0">
                                          <p:val>
                                            <p:strVal val="ppt_x"/>
                                          </p:val>
                                        </p:tav>
                                        <p:tav tm="100000">
                                          <p:val>
                                            <p:strVal val="ppt_x"/>
                                          </p:val>
                                        </p:tav>
                                      </p:tavLst>
                                    </p:anim>
                                    <p:anim calcmode="lin" valueType="num">
                                      <p:cBhvr additive="base">
                                        <p:cTn id="42" dur="500"/>
                                        <p:tgtEl>
                                          <p:spTgt spid="22"/>
                                        </p:tgtEl>
                                        <p:attrNameLst>
                                          <p:attrName>ppt_y</p:attrName>
                                        </p:attrNameLst>
                                      </p:cBhvr>
                                      <p:tavLst>
                                        <p:tav tm="0">
                                          <p:val>
                                            <p:strVal val="ppt_y"/>
                                          </p:val>
                                        </p:tav>
                                        <p:tav tm="100000">
                                          <p:val>
                                            <p:strVal val="1+ppt_h/2"/>
                                          </p:val>
                                        </p:tav>
                                      </p:tavLst>
                                    </p:anim>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22" grpId="0"/>
      <p:bldP spid="5" grpId="0" animBg="1"/>
      <p:bldP spid="5" grpId="1" animBg="1"/>
      <p:bldP spid="6" grpId="0"/>
      <p:bldP spid="6" grpId="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95ABABFE-CCD8-4E73-8292-ABC0D69C65EB}"/>
              </a:ext>
            </a:extLst>
          </p:cNvPr>
          <p:cNvGraphicFramePr/>
          <p:nvPr>
            <p:extLst>
              <p:ext uri="{D42A27DB-BD31-4B8C-83A1-F6EECF244321}">
                <p14:modId xmlns:p14="http://schemas.microsoft.com/office/powerpoint/2010/main" val="3371838545"/>
              </p:ext>
            </p:extLst>
          </p:nvPr>
        </p:nvGraphicFramePr>
        <p:xfrm>
          <a:off x="-9974" y="-81758"/>
          <a:ext cx="12191999" cy="661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3867325"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 INTRODUCTION</a:t>
            </a:r>
          </a:p>
        </p:txBody>
      </p:sp>
      <p:sp>
        <p:nvSpPr>
          <p:cNvPr id="11" name="TextBox 10">
            <a:extLst>
              <a:ext uri="{FF2B5EF4-FFF2-40B4-BE49-F238E27FC236}">
                <a16:creationId xmlns:a16="http://schemas.microsoft.com/office/drawing/2014/main" id="{2BE19923-DB79-46BD-89C2-430E6F5B30FD}"/>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I.1. Basis for topic selection</a:t>
            </a:r>
            <a:endParaRPr lang="en-US" sz="2000" b="1">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496E120-9618-40F8-8E81-F9A3EA3E3380}"/>
              </a:ext>
            </a:extLst>
          </p:cNvPr>
          <p:cNvSpPr>
            <a:spLocks noGrp="1"/>
          </p:cNvSpPr>
          <p:nvPr>
            <p:ph type="sldNum" sz="quarter" idx="12"/>
          </p:nvPr>
        </p:nvSpPr>
        <p:spPr/>
        <p:txBody>
          <a:bodyPr/>
          <a:lstStyle/>
          <a:p>
            <a:fld id="{27CE633F-9882-4A5C-83A2-1109D0C73261}" type="slidenum">
              <a:rPr lang="en-US" smtClean="0"/>
              <a:t>3</a:t>
            </a:fld>
            <a:endParaRPr lang="en-US"/>
          </a:p>
        </p:txBody>
      </p:sp>
    </p:spTree>
    <p:extLst>
      <p:ext uri="{BB962C8B-B14F-4D97-AF65-F5344CB8AC3E}">
        <p14:creationId xmlns:p14="http://schemas.microsoft.com/office/powerpoint/2010/main" val="3436652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IV. RESULTS AND DISCUSSION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IV.2. Classification of limestone and dolomite</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t>The first 50 channels contain more information than the others</a:t>
            </a:r>
            <a:endParaRPr lang="en-US" sz="1600" b="1">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7C2DF55-2449-4CBD-A641-58CBD31419DC}"/>
              </a:ext>
            </a:extLst>
          </p:cNvPr>
          <p:cNvSpPr txBox="1"/>
          <p:nvPr/>
        </p:nvSpPr>
        <p:spPr>
          <a:xfrm>
            <a:off x="7867923" y="2634143"/>
            <a:ext cx="1711354" cy="923330"/>
          </a:xfrm>
          <a:prstGeom prst="rect">
            <a:avLst/>
          </a:prstGeom>
          <a:noFill/>
        </p:spPr>
        <p:txBody>
          <a:bodyPr wrap="square" rtlCol="0">
            <a:spAutoFit/>
          </a:bodyPr>
          <a:lstStyle/>
          <a:p>
            <a:r>
              <a:t>Noise is concentrated from channel 161 - 205</a:t>
            </a:r>
          </a:p>
        </p:txBody>
      </p:sp>
      <p:sp>
        <p:nvSpPr>
          <p:cNvPr id="17" name="TextBox 16">
            <a:extLst>
              <a:ext uri="{FF2B5EF4-FFF2-40B4-BE49-F238E27FC236}">
                <a16:creationId xmlns:a16="http://schemas.microsoft.com/office/drawing/2014/main" id="{6AB8F925-3929-4E8C-B319-3BB4BEA93B38}"/>
              </a:ext>
            </a:extLst>
          </p:cNvPr>
          <p:cNvSpPr txBox="1"/>
          <p:nvPr/>
        </p:nvSpPr>
        <p:spPr>
          <a:xfrm>
            <a:off x="315139" y="1095359"/>
            <a:ext cx="4365917"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IV.2.1. Random forest method</a:t>
            </a:r>
            <a:endParaRPr lang="en-US" sz="2000" b="1">
              <a:latin typeface="Times New Roman" panose="02020603050405020304" pitchFamily="18" charset="0"/>
              <a:cs typeface="Times New Roman" panose="02020603050405020304" pitchFamily="18" charset="0"/>
            </a:endParaRPr>
          </a:p>
        </p:txBody>
      </p:sp>
      <p:pic>
        <p:nvPicPr>
          <p:cNvPr id="21" name="Picture 20" descr="A picture containing text, display&#10;&#10;Description automatically generated">
            <a:extLst>
              <a:ext uri="{FF2B5EF4-FFF2-40B4-BE49-F238E27FC236}">
                <a16:creationId xmlns:a16="http://schemas.microsoft.com/office/drawing/2014/main" id="{CBBFB123-DED6-4562-B769-0F7934FAC07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74035" y="2046037"/>
            <a:ext cx="8726978" cy="2765926"/>
          </a:xfrm>
          <a:prstGeom prst="rect">
            <a:avLst/>
          </a:prstGeom>
        </p:spPr>
      </p:pic>
      <p:sp>
        <p:nvSpPr>
          <p:cNvPr id="22" name="TextBox 21">
            <a:extLst>
              <a:ext uri="{FF2B5EF4-FFF2-40B4-BE49-F238E27FC236}">
                <a16:creationId xmlns:a16="http://schemas.microsoft.com/office/drawing/2014/main" id="{37CF8FAB-D0C5-466A-A8A8-CD353BA0FBBD}"/>
              </a:ext>
            </a:extLst>
          </p:cNvPr>
          <p:cNvSpPr txBox="1"/>
          <p:nvPr/>
        </p:nvSpPr>
        <p:spPr>
          <a:xfrm>
            <a:off x="2608026" y="5290168"/>
            <a:ext cx="6115574" cy="646331"/>
          </a:xfrm>
          <a:prstGeom prst="rect">
            <a:avLst/>
          </a:prstGeom>
          <a:noFill/>
        </p:spPr>
        <p:txBody>
          <a:bodyPr wrap="square">
            <a:spAutoFit/>
          </a:bodyPr>
          <a:lstStyle/>
          <a:p>
            <a:pPr algn="ctr"/>
            <a:r>
              <a:t>Figure 4.7 (a) Hyperspectral image of the study area (b) Object classification image of water</a:t>
            </a:r>
            <a:endParaRPr lang="en-US"/>
          </a:p>
        </p:txBody>
      </p:sp>
      <p:sp>
        <p:nvSpPr>
          <p:cNvPr id="4" name="TextBox 3">
            <a:extLst>
              <a:ext uri="{FF2B5EF4-FFF2-40B4-BE49-F238E27FC236}">
                <a16:creationId xmlns:a16="http://schemas.microsoft.com/office/drawing/2014/main" id="{DAFD4DA4-FFA4-4CE0-A750-789CDE5E51A1}"/>
              </a:ext>
            </a:extLst>
          </p:cNvPr>
          <p:cNvSpPr txBox="1"/>
          <p:nvPr/>
        </p:nvSpPr>
        <p:spPr>
          <a:xfrm>
            <a:off x="3422708" y="4802675"/>
            <a:ext cx="441146" cy="369332"/>
          </a:xfrm>
          <a:prstGeom prst="rect">
            <a:avLst/>
          </a:prstGeom>
          <a:noFill/>
        </p:spPr>
        <p:txBody>
          <a:bodyPr wrap="none" rtlCol="0">
            <a:spAutoFit/>
          </a:bodyPr>
          <a:lstStyle/>
          <a:p>
            <a:r>
              <a:t>(a)</a:t>
            </a:r>
          </a:p>
        </p:txBody>
      </p:sp>
      <p:sp>
        <p:nvSpPr>
          <p:cNvPr id="25" name="TextBox 24">
            <a:extLst>
              <a:ext uri="{FF2B5EF4-FFF2-40B4-BE49-F238E27FC236}">
                <a16:creationId xmlns:a16="http://schemas.microsoft.com/office/drawing/2014/main" id="{74CFA6F5-9EDC-49BB-AD69-A7374AC6C966}"/>
              </a:ext>
            </a:extLst>
          </p:cNvPr>
          <p:cNvSpPr txBox="1"/>
          <p:nvPr/>
        </p:nvSpPr>
        <p:spPr>
          <a:xfrm>
            <a:off x="7982645" y="4802675"/>
            <a:ext cx="453970" cy="369332"/>
          </a:xfrm>
          <a:prstGeom prst="rect">
            <a:avLst/>
          </a:prstGeom>
          <a:noFill/>
        </p:spPr>
        <p:txBody>
          <a:bodyPr wrap="none" rtlCol="0">
            <a:spAutoFit/>
          </a:bodyPr>
          <a:lstStyle/>
          <a:p>
            <a:r>
              <a:t>(b)</a:t>
            </a:r>
          </a:p>
        </p:txBody>
      </p:sp>
      <p:sp>
        <p:nvSpPr>
          <p:cNvPr id="5" name="Slide Number Placeholder 4">
            <a:extLst>
              <a:ext uri="{FF2B5EF4-FFF2-40B4-BE49-F238E27FC236}">
                <a16:creationId xmlns:a16="http://schemas.microsoft.com/office/drawing/2014/main" id="{CABE4D87-0A6C-4A20-92CE-131F0302D581}"/>
              </a:ext>
            </a:extLst>
          </p:cNvPr>
          <p:cNvSpPr>
            <a:spLocks noGrp="1"/>
          </p:cNvSpPr>
          <p:nvPr>
            <p:ph type="sldNum" sz="quarter" idx="12"/>
          </p:nvPr>
        </p:nvSpPr>
        <p:spPr/>
        <p:txBody>
          <a:bodyPr/>
          <a:lstStyle/>
          <a:p>
            <a:fld id="{27CE633F-9882-4A5C-83A2-1109D0C73261}" type="slidenum">
              <a:rPr lang="en-US" smtClean="0"/>
              <a:t>30</a:t>
            </a:fld>
            <a:endParaRPr lang="en-US"/>
          </a:p>
        </p:txBody>
      </p:sp>
    </p:spTree>
    <p:extLst>
      <p:ext uri="{BB962C8B-B14F-4D97-AF65-F5344CB8AC3E}">
        <p14:creationId xmlns:p14="http://schemas.microsoft.com/office/powerpoint/2010/main" val="17653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3867325"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 INTRODUCTION</a:t>
            </a:r>
          </a:p>
        </p:txBody>
      </p:sp>
      <p:sp>
        <p:nvSpPr>
          <p:cNvPr id="11" name="TextBox 10">
            <a:extLst>
              <a:ext uri="{FF2B5EF4-FFF2-40B4-BE49-F238E27FC236}">
                <a16:creationId xmlns:a16="http://schemas.microsoft.com/office/drawing/2014/main" id="{2BE19923-DB79-46BD-89C2-430E6F5B30FD}"/>
              </a:ext>
            </a:extLst>
          </p:cNvPr>
          <p:cNvSpPr txBox="1"/>
          <p:nvPr/>
        </p:nvSpPr>
        <p:spPr>
          <a:xfrm>
            <a:off x="190012" y="612587"/>
            <a:ext cx="313202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I.2. Objectives and tasks</a:t>
            </a:r>
            <a:endParaRPr lang="en-US" sz="2000" b="1">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95ABABFE-CCD8-4E73-8292-ABC0D69C65EB}"/>
              </a:ext>
            </a:extLst>
          </p:cNvPr>
          <p:cNvGraphicFramePr/>
          <p:nvPr>
            <p:extLst>
              <p:ext uri="{D42A27DB-BD31-4B8C-83A1-F6EECF244321}">
                <p14:modId xmlns:p14="http://schemas.microsoft.com/office/powerpoint/2010/main" val="3921214072"/>
              </p:ext>
            </p:extLst>
          </p:nvPr>
        </p:nvGraphicFramePr>
        <p:xfrm>
          <a:off x="-337337" y="1360657"/>
          <a:ext cx="12191999" cy="661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0C6F961C-03E6-4C99-8ABD-8C02AA995A73}"/>
              </a:ext>
            </a:extLst>
          </p:cNvPr>
          <p:cNvGraphicFramePr/>
          <p:nvPr>
            <p:extLst>
              <p:ext uri="{D42A27DB-BD31-4B8C-83A1-F6EECF244321}">
                <p14:modId xmlns:p14="http://schemas.microsoft.com/office/powerpoint/2010/main" val="3973007095"/>
              </p:ext>
            </p:extLst>
          </p:nvPr>
        </p:nvGraphicFramePr>
        <p:xfrm>
          <a:off x="-337337" y="985754"/>
          <a:ext cx="11701987"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lide Number Placeholder 3">
            <a:extLst>
              <a:ext uri="{FF2B5EF4-FFF2-40B4-BE49-F238E27FC236}">
                <a16:creationId xmlns:a16="http://schemas.microsoft.com/office/drawing/2014/main" id="{B4EF56CC-800C-4ABF-B01A-6B830D5A789A}"/>
              </a:ext>
            </a:extLst>
          </p:cNvPr>
          <p:cNvSpPr>
            <a:spLocks noGrp="1"/>
          </p:cNvSpPr>
          <p:nvPr>
            <p:ph type="sldNum" sz="quarter" idx="12"/>
          </p:nvPr>
        </p:nvSpPr>
        <p:spPr/>
        <p:txBody>
          <a:bodyPr/>
          <a:lstStyle/>
          <a:p>
            <a:fld id="{27CE633F-9882-4A5C-83A2-1109D0C73261}" type="slidenum">
              <a:rPr lang="en-US" smtClean="0"/>
              <a:t>4</a:t>
            </a:fld>
            <a:endParaRPr lang="en-US"/>
          </a:p>
        </p:txBody>
      </p:sp>
    </p:spTree>
    <p:extLst>
      <p:ext uri="{BB962C8B-B14F-4D97-AF65-F5344CB8AC3E}">
        <p14:creationId xmlns:p14="http://schemas.microsoft.com/office/powerpoint/2010/main" val="88553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3867325"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 INTRODUCTION</a:t>
            </a:r>
          </a:p>
        </p:txBody>
      </p:sp>
      <p:sp>
        <p:nvSpPr>
          <p:cNvPr id="11" name="TextBox 10">
            <a:extLst>
              <a:ext uri="{FF2B5EF4-FFF2-40B4-BE49-F238E27FC236}">
                <a16:creationId xmlns:a16="http://schemas.microsoft.com/office/drawing/2014/main" id="{2BE19923-DB79-46BD-89C2-430E6F5B30FD}"/>
              </a:ext>
            </a:extLst>
          </p:cNvPr>
          <p:cNvSpPr txBox="1"/>
          <p:nvPr/>
        </p:nvSpPr>
        <p:spPr>
          <a:xfrm>
            <a:off x="190012" y="612587"/>
            <a:ext cx="341725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I.3. Steps of implementation</a:t>
            </a:r>
            <a:endParaRPr lang="en-US" sz="2000" b="1">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C3DFADB5-75A6-4BB1-AAE3-DDCB99458595}"/>
              </a:ext>
            </a:extLst>
          </p:cNvPr>
          <p:cNvGraphicFramePr/>
          <p:nvPr>
            <p:extLst>
              <p:ext uri="{D42A27DB-BD31-4B8C-83A1-F6EECF244321}">
                <p14:modId xmlns:p14="http://schemas.microsoft.com/office/powerpoint/2010/main" val="4153881990"/>
              </p:ext>
            </p:extLst>
          </p:nvPr>
        </p:nvGraphicFramePr>
        <p:xfrm>
          <a:off x="190012" y="874768"/>
          <a:ext cx="12001988" cy="5983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1E003A3-116B-4A6D-9285-E6B37C87D0C7}"/>
              </a:ext>
            </a:extLst>
          </p:cNvPr>
          <p:cNvSpPr>
            <a:spLocks noGrp="1"/>
          </p:cNvSpPr>
          <p:nvPr>
            <p:ph type="sldNum" sz="quarter" idx="12"/>
          </p:nvPr>
        </p:nvSpPr>
        <p:spPr/>
        <p:txBody>
          <a:bodyPr/>
          <a:lstStyle/>
          <a:p>
            <a:fld id="{27CE633F-9882-4A5C-83A2-1109D0C73261}" type="slidenum">
              <a:rPr lang="en-US" smtClean="0"/>
              <a:t>5</a:t>
            </a:fld>
            <a:endParaRPr lang="en-US"/>
          </a:p>
        </p:txBody>
      </p:sp>
    </p:spTree>
    <p:extLst>
      <p:ext uri="{BB962C8B-B14F-4D97-AF65-F5344CB8AC3E}">
        <p14:creationId xmlns:p14="http://schemas.microsoft.com/office/powerpoint/2010/main" val="185898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27306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 OVERVIEW OF RESEARCH AREA</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II.1. Natural conditions</a:t>
            </a:r>
            <a:endParaRPr lang="en-US" sz="2000" b="1">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1055947-1FCD-42C3-B9A2-699282413CC0}"/>
              </a:ext>
            </a:extLst>
          </p:cNvPr>
          <p:cNvGrpSpPr/>
          <p:nvPr/>
        </p:nvGrpSpPr>
        <p:grpSpPr>
          <a:xfrm>
            <a:off x="4471331" y="897623"/>
            <a:ext cx="7631323" cy="4723002"/>
            <a:chOff x="0" y="0"/>
            <a:chExt cx="7780527" cy="4521565"/>
          </a:xfrm>
        </p:grpSpPr>
        <p:pic>
          <p:nvPicPr>
            <p:cNvPr id="17" name="Picture 16" descr="South Korea Map (Political) - Worldometer">
              <a:extLst>
                <a:ext uri="{FF2B5EF4-FFF2-40B4-BE49-F238E27FC236}">
                  <a16:creationId xmlns:a16="http://schemas.microsoft.com/office/drawing/2014/main" id="{B274544B-90FA-4DF2-ADAF-51121B0A153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18" t="5324" r="23428" b="1284"/>
            <a:stretch/>
          </p:blipFill>
          <p:spPr bwMode="auto">
            <a:xfrm>
              <a:off x="4173820" y="0"/>
              <a:ext cx="3606707" cy="4521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calendar&#10;&#10;Description automatically generated">
              <a:extLst>
                <a:ext uri="{FF2B5EF4-FFF2-40B4-BE49-F238E27FC236}">
                  <a16:creationId xmlns:a16="http://schemas.microsoft.com/office/drawing/2014/main" id="{1B8D6379-7377-484C-962F-EB5D995CA2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7408"/>
              <a:ext cx="3428281" cy="3473138"/>
            </a:xfrm>
            <a:prstGeom prst="rect">
              <a:avLst/>
            </a:prstGeom>
          </p:spPr>
        </p:pic>
        <p:sp>
          <p:nvSpPr>
            <p:cNvPr id="21" name="Rectangle 20">
              <a:extLst>
                <a:ext uri="{FF2B5EF4-FFF2-40B4-BE49-F238E27FC236}">
                  <a16:creationId xmlns:a16="http://schemas.microsoft.com/office/drawing/2014/main" id="{39C97EB6-E73A-42DC-B5FD-38B1CF12E4EC}"/>
                </a:ext>
              </a:extLst>
            </p:cNvPr>
            <p:cNvSpPr/>
            <p:nvPr/>
          </p:nvSpPr>
          <p:spPr>
            <a:xfrm>
              <a:off x="1896828" y="1357696"/>
              <a:ext cx="1139365" cy="1131050"/>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endParaRPr lang="en-US"/>
            </a:p>
          </p:txBody>
        </p:sp>
        <p:cxnSp>
          <p:nvCxnSpPr>
            <p:cNvPr id="22" name="Straight Connector 21">
              <a:extLst>
                <a:ext uri="{FF2B5EF4-FFF2-40B4-BE49-F238E27FC236}">
                  <a16:creationId xmlns:a16="http://schemas.microsoft.com/office/drawing/2014/main" id="{220F7781-5555-4D48-8508-C88ECC4C8AEC}"/>
                </a:ext>
              </a:extLst>
            </p:cNvPr>
            <p:cNvCxnSpPr>
              <a:cxnSpLocks/>
            </p:cNvCxnSpPr>
            <p:nvPr/>
          </p:nvCxnSpPr>
          <p:spPr>
            <a:xfrm flipV="1">
              <a:off x="3045855" y="925769"/>
              <a:ext cx="4041465" cy="440313"/>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5A867A0-01D3-449A-B8FE-1B79248B6ACB}"/>
                </a:ext>
              </a:extLst>
            </p:cNvPr>
            <p:cNvCxnSpPr>
              <a:cxnSpLocks/>
            </p:cNvCxnSpPr>
            <p:nvPr/>
          </p:nvCxnSpPr>
          <p:spPr>
            <a:xfrm flipV="1">
              <a:off x="3034455" y="1236161"/>
              <a:ext cx="4052865" cy="1252591"/>
            </a:xfrm>
            <a:prstGeom prst="line">
              <a:avLst/>
            </a:prstGeom>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C0DDF54B-5E8B-4CC6-A7A1-16EC7423C71F}"/>
                </a:ext>
              </a:extLst>
            </p:cNvPr>
            <p:cNvSpPr/>
            <p:nvPr/>
          </p:nvSpPr>
          <p:spPr>
            <a:xfrm>
              <a:off x="7087320" y="925769"/>
              <a:ext cx="287301" cy="310392"/>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5" name="TextBox 24">
            <a:extLst>
              <a:ext uri="{FF2B5EF4-FFF2-40B4-BE49-F238E27FC236}">
                <a16:creationId xmlns:a16="http://schemas.microsoft.com/office/drawing/2014/main" id="{CBCBC795-84F4-4626-A119-8935D586F0A3}"/>
              </a:ext>
            </a:extLst>
          </p:cNvPr>
          <p:cNvSpPr txBox="1"/>
          <p:nvPr/>
        </p:nvSpPr>
        <p:spPr>
          <a:xfrm>
            <a:off x="0" y="1491635"/>
            <a:ext cx="4434305" cy="2351285"/>
          </a:xfrm>
          <a:prstGeom prst="rect">
            <a:avLst/>
          </a:prstGeom>
          <a:noFill/>
        </p:spPr>
        <p:txBody>
          <a:bodyPr wrap="square">
            <a:spAutoFit/>
          </a:bodyPr>
          <a:lstStyle/>
          <a:p>
            <a:pPr marL="285750" indent="-285750" algn="just">
              <a:lnSpc>
                <a:spcPct val="150000"/>
              </a:lnSpc>
              <a:buFontTx/>
              <a:buChar char="-"/>
            </a:pPr>
            <a:r>
              <a:t>Located in the east of Seoul, characterized by rugged terrain.</a:t>
            </a:r>
          </a:p>
          <a:p>
            <a:pPr marL="285750" indent="-285750" algn="just">
              <a:lnSpc>
                <a:spcPct val="150000"/>
              </a:lnSpc>
              <a:buFontTx/>
              <a:buChar char="-"/>
            </a:pPr>
            <a:r>
              <a:t>The climate of Gangwon-do is characterized by high temperature and humidity in summer, and cold and dry in winter.</a:t>
            </a:r>
            <a:endParaRPr lang="en-US" sz="2000"/>
          </a:p>
        </p:txBody>
      </p:sp>
      <p:sp>
        <p:nvSpPr>
          <p:cNvPr id="26" name="TextBox 25">
            <a:extLst>
              <a:ext uri="{FF2B5EF4-FFF2-40B4-BE49-F238E27FC236}">
                <a16:creationId xmlns:a16="http://schemas.microsoft.com/office/drawing/2014/main" id="{7139AE79-41DE-4934-8848-2045EFC274F6}"/>
              </a:ext>
            </a:extLst>
          </p:cNvPr>
          <p:cNvSpPr txBox="1"/>
          <p:nvPr/>
        </p:nvSpPr>
        <p:spPr>
          <a:xfrm>
            <a:off x="4471331" y="5632056"/>
            <a:ext cx="7631323" cy="646331"/>
          </a:xfrm>
          <a:prstGeom prst="rect">
            <a:avLst/>
          </a:prstGeom>
          <a:noFill/>
        </p:spPr>
        <p:txBody>
          <a:bodyPr wrap="square" rtlCol="0">
            <a:spAutoFit/>
          </a:bodyPr>
          <a:lstStyle/>
          <a:p>
            <a:pPr algn="ctr"/>
            <a:r>
              <a:t>Figure 2.1. Map of the research area Gumunso, Taebaek, Gangwon-do, South Korea.</a:t>
            </a:r>
          </a:p>
        </p:txBody>
      </p:sp>
      <p:sp>
        <p:nvSpPr>
          <p:cNvPr id="3" name="Slide Number Placeholder 2">
            <a:extLst>
              <a:ext uri="{FF2B5EF4-FFF2-40B4-BE49-F238E27FC236}">
                <a16:creationId xmlns:a16="http://schemas.microsoft.com/office/drawing/2014/main" id="{8962BA47-B4DC-4EB4-B3BC-A592FE440E0D}"/>
              </a:ext>
            </a:extLst>
          </p:cNvPr>
          <p:cNvSpPr>
            <a:spLocks noGrp="1"/>
          </p:cNvSpPr>
          <p:nvPr>
            <p:ph type="sldNum" sz="quarter" idx="12"/>
          </p:nvPr>
        </p:nvSpPr>
        <p:spPr/>
        <p:txBody>
          <a:bodyPr/>
          <a:lstStyle/>
          <a:p>
            <a:fld id="{27CE633F-9882-4A5C-83A2-1109D0C73261}" type="slidenum">
              <a:rPr lang="en-US" smtClean="0"/>
              <a:t>6</a:t>
            </a:fld>
            <a:endParaRPr lang="en-US"/>
          </a:p>
        </p:txBody>
      </p:sp>
    </p:spTree>
    <p:extLst>
      <p:ext uri="{BB962C8B-B14F-4D97-AF65-F5344CB8AC3E}">
        <p14:creationId xmlns:p14="http://schemas.microsoft.com/office/powerpoint/2010/main" val="6361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 calcmode="lin" valueType="num">
                                      <p:cBhvr additive="base">
                                        <p:cTn id="12"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II.1. Natural conditions</a:t>
            </a:r>
            <a:endParaRPr lang="en-US" sz="2000" b="1">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A6A09321-50D6-4A6B-8B4A-03FEF54E1C61}"/>
              </a:ext>
            </a:extLst>
          </p:cNvPr>
          <p:cNvSpPr txBox="1"/>
          <p:nvPr/>
        </p:nvSpPr>
        <p:spPr>
          <a:xfrm>
            <a:off x="37026" y="1214987"/>
            <a:ext cx="4660809" cy="3571555"/>
          </a:xfrm>
          <a:prstGeom prst="rect">
            <a:avLst/>
          </a:prstGeom>
          <a:noFill/>
        </p:spPr>
        <p:txBody>
          <a:bodyPr wrap="square">
            <a:spAutoFit/>
          </a:bodyPr>
          <a:lstStyle/>
          <a:p>
            <a:pPr algn="just">
              <a:lnSpc>
                <a:spcPct val="150000"/>
              </a:lnSpc>
            </a:pPr>
            <a:r>
              <a:t>Terrain characteristics</a:t>
            </a:r>
            <a:endParaRPr lang="en-US" sz="2000" b="1">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t>East: steep mountain slopes with few coastal plains.</a:t>
            </a:r>
          </a:p>
          <a:p>
            <a:pPr marL="342900" indent="-342900" algn="just">
              <a:lnSpc>
                <a:spcPct val="150000"/>
              </a:lnSpc>
              <a:buFontTx/>
              <a:buChar char="-"/>
            </a:pPr>
            <a:r>
              <a:t>West: gentle slopes and the upper reaches of some of the largest rivers in South Korea.</a:t>
            </a:r>
          </a:p>
          <a:p>
            <a:pPr marL="342900" indent="-342900" algn="just">
              <a:lnSpc>
                <a:spcPct val="150000"/>
              </a:lnSpc>
              <a:buFontTx/>
              <a:buChar char="-"/>
            </a:pPr>
            <a:r>
              <a:t>The hilly area with an average elevation (from 500-1,000 meters) accounts for 43.4% in South Korea.</a:t>
            </a:r>
          </a:p>
        </p:txBody>
      </p:sp>
      <p:sp>
        <p:nvSpPr>
          <p:cNvPr id="30" name="TextBox 29">
            <a:extLst>
              <a:ext uri="{FF2B5EF4-FFF2-40B4-BE49-F238E27FC236}">
                <a16:creationId xmlns:a16="http://schemas.microsoft.com/office/drawing/2014/main" id="{C0D2E02C-E4E7-41E4-A6E7-B56782E6412B}"/>
              </a:ext>
            </a:extLst>
          </p:cNvPr>
          <p:cNvSpPr txBox="1"/>
          <p:nvPr/>
        </p:nvSpPr>
        <p:spPr>
          <a:xfrm>
            <a:off x="4523651" y="5457720"/>
            <a:ext cx="7631323" cy="646331"/>
          </a:xfrm>
          <a:prstGeom prst="rect">
            <a:avLst/>
          </a:prstGeom>
          <a:noFill/>
        </p:spPr>
        <p:txBody>
          <a:bodyPr wrap="square" rtlCol="0">
            <a:spAutoFit/>
          </a:bodyPr>
          <a:lstStyle/>
          <a:p>
            <a:pPr algn="ctr"/>
            <a:r>
              <a:t>Figure 2.2. Topography of the study area</a:t>
            </a:r>
          </a:p>
          <a:p>
            <a:pPr algn="ctr"/>
            <a:r>
              <a:t>(the red marked area is the Taebaek mountain range)</a:t>
            </a:r>
          </a:p>
        </p:txBody>
      </p:sp>
      <p:pic>
        <p:nvPicPr>
          <p:cNvPr id="31" name="Picture 30">
            <a:extLst>
              <a:ext uri="{FF2B5EF4-FFF2-40B4-BE49-F238E27FC236}">
                <a16:creationId xmlns:a16="http://schemas.microsoft.com/office/drawing/2014/main" id="{D265600C-AD95-4331-8061-0EC587D9244E}"/>
              </a:ext>
            </a:extLst>
          </p:cNvPr>
          <p:cNvPicPr/>
          <p:nvPr/>
        </p:nvPicPr>
        <p:blipFill>
          <a:blip r:embed="rId2">
            <a:extLst>
              <a:ext uri="{28A0092B-C50C-407E-A947-70E740481C1C}">
                <a14:useLocalDpi xmlns:a14="http://schemas.microsoft.com/office/drawing/2010/main" val="0"/>
              </a:ext>
            </a:extLst>
          </a:blip>
          <a:srcRect/>
          <a:stretch/>
        </p:blipFill>
        <p:spPr bwMode="auto">
          <a:xfrm>
            <a:off x="4859475" y="1580946"/>
            <a:ext cx="7019336" cy="3813175"/>
          </a:xfrm>
          <a:prstGeom prst="rect">
            <a:avLst/>
          </a:prstGeom>
          <a:noFill/>
          <a:ln>
            <a:noFill/>
          </a:ln>
        </p:spPr>
      </p:pic>
      <p:sp>
        <p:nvSpPr>
          <p:cNvPr id="32" name="TextBox 31">
            <a:extLst>
              <a:ext uri="{FF2B5EF4-FFF2-40B4-BE49-F238E27FC236}">
                <a16:creationId xmlns:a16="http://schemas.microsoft.com/office/drawing/2014/main" id="{37C96309-6F0F-4E67-A40A-935B3B6874C1}"/>
              </a:ext>
            </a:extLst>
          </p:cNvPr>
          <p:cNvSpPr txBox="1"/>
          <p:nvPr/>
        </p:nvSpPr>
        <p:spPr>
          <a:xfrm>
            <a:off x="58723" y="75461"/>
            <a:ext cx="627306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 OVERVIEW OF THE STUDY AREA</a:t>
            </a:r>
            <a:endParaRPr lang="en-US" sz="2400" b="1">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1838B8F-5F28-4246-865F-55BB9BBC4B98}"/>
              </a:ext>
            </a:extLst>
          </p:cNvPr>
          <p:cNvSpPr>
            <a:spLocks noGrp="1"/>
          </p:cNvSpPr>
          <p:nvPr>
            <p:ph type="sldNum" sz="quarter" idx="12"/>
          </p:nvPr>
        </p:nvSpPr>
        <p:spPr/>
        <p:txBody>
          <a:bodyPr/>
          <a:lstStyle/>
          <a:p>
            <a:fld id="{27CE633F-9882-4A5C-83A2-1109D0C73261}" type="slidenum">
              <a:rPr lang="en-US" smtClean="0"/>
              <a:t>7</a:t>
            </a:fld>
            <a:endParaRPr lang="en-US"/>
          </a:p>
        </p:txBody>
      </p:sp>
    </p:spTree>
    <p:extLst>
      <p:ext uri="{BB962C8B-B14F-4D97-AF65-F5344CB8AC3E}">
        <p14:creationId xmlns:p14="http://schemas.microsoft.com/office/powerpoint/2010/main" val="35273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barn(inVertical)">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barn(inVertical)">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3663986"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II.2. Geological characteristics of the area</a:t>
            </a:r>
            <a:endParaRPr lang="en-US" sz="2000" b="1">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367C8357-638F-4B7A-B28B-9924FCBF8142}"/>
              </a:ext>
            </a:extLst>
          </p:cNvPr>
          <p:cNvGraphicFramePr/>
          <p:nvPr>
            <p:extLst>
              <p:ext uri="{D42A27DB-BD31-4B8C-83A1-F6EECF244321}">
                <p14:modId xmlns:p14="http://schemas.microsoft.com/office/powerpoint/2010/main" val="1878886103"/>
              </p:ext>
            </p:extLst>
          </p:nvPr>
        </p:nvGraphicFramePr>
        <p:xfrm>
          <a:off x="104139" y="113191"/>
          <a:ext cx="12124887" cy="6782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3EF54CFE-DF08-4FE9-8C77-F8E31D9D4F83}"/>
              </a:ext>
            </a:extLst>
          </p:cNvPr>
          <p:cNvSpPr/>
          <p:nvPr/>
        </p:nvSpPr>
        <p:spPr>
          <a:xfrm>
            <a:off x="8892330" y="4630723"/>
            <a:ext cx="1132514" cy="82212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7" name="TextBox 16">
            <a:extLst>
              <a:ext uri="{FF2B5EF4-FFF2-40B4-BE49-F238E27FC236}">
                <a16:creationId xmlns:a16="http://schemas.microsoft.com/office/drawing/2014/main" id="{77DA73FA-CE75-4889-8C83-67A963F47AA3}"/>
              </a:ext>
            </a:extLst>
          </p:cNvPr>
          <p:cNvSpPr txBox="1"/>
          <p:nvPr/>
        </p:nvSpPr>
        <p:spPr>
          <a:xfrm>
            <a:off x="37026" y="1214987"/>
            <a:ext cx="4694365" cy="2255810"/>
          </a:xfrm>
          <a:prstGeom prst="rect">
            <a:avLst/>
          </a:prstGeom>
          <a:noFill/>
        </p:spPr>
        <p:txBody>
          <a:bodyPr wrap="square">
            <a:spAutoFit/>
          </a:bodyPr>
          <a:lstStyle/>
          <a:p>
            <a:pPr algn="just">
              <a:lnSpc>
                <a:spcPct val="150000"/>
              </a:lnSpc>
            </a:pPr>
            <a:r>
              <a:t>Makgol Formation</a:t>
            </a:r>
            <a:endParaRPr lang="en-US" sz="2000" b="1">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t>The Makgol Formation (250-400 m thick) is limited between limestone and dolomite rock formations and is divided into 4 components.</a:t>
            </a:r>
          </a:p>
          <a:p>
            <a:pPr marL="342900" indent="-342900" algn="just">
              <a:lnSpc>
                <a:spcPct val="150000"/>
              </a:lnSpc>
              <a:buFontTx/>
              <a:buChar char="-"/>
            </a:pPr>
            <a:endParaRPr lang="en-US" sz="190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FFE3B3B-55E0-4D7B-99F3-2AF05CEAED8A}"/>
              </a:ext>
            </a:extLst>
          </p:cNvPr>
          <p:cNvPicPr/>
          <p:nvPr/>
        </p:nvPicPr>
        <p:blipFill>
          <a:blip r:embed="rId7"/>
          <a:stretch>
            <a:fillRect/>
          </a:stretch>
        </p:blipFill>
        <p:spPr>
          <a:xfrm>
            <a:off x="2763652" y="1290446"/>
            <a:ext cx="7090466" cy="3700806"/>
          </a:xfrm>
          <a:prstGeom prst="rect">
            <a:avLst/>
          </a:prstGeom>
        </p:spPr>
      </p:pic>
      <p:sp>
        <p:nvSpPr>
          <p:cNvPr id="21" name="TextBox 20">
            <a:extLst>
              <a:ext uri="{FF2B5EF4-FFF2-40B4-BE49-F238E27FC236}">
                <a16:creationId xmlns:a16="http://schemas.microsoft.com/office/drawing/2014/main" id="{5332846D-D362-4C57-AA34-22E49FF8F645}"/>
              </a:ext>
            </a:extLst>
          </p:cNvPr>
          <p:cNvSpPr txBox="1"/>
          <p:nvPr/>
        </p:nvSpPr>
        <p:spPr>
          <a:xfrm>
            <a:off x="2305504" y="4987196"/>
            <a:ext cx="7631323" cy="646331"/>
          </a:xfrm>
          <a:prstGeom prst="rect">
            <a:avLst/>
          </a:prstGeom>
          <a:noFill/>
        </p:spPr>
        <p:txBody>
          <a:bodyPr wrap="square" rtlCol="0">
            <a:spAutoFit/>
          </a:bodyPr>
          <a:lstStyle/>
          <a:p>
            <a:pPr algn="ctr"/>
            <a:r>
              <a:t>Figure 2.3. Field photograph of the Gumunso study area</a:t>
            </a:r>
            <a:endParaRPr lang="en-US">
              <a:latin typeface="Times New Roman" panose="02020603050405020304" pitchFamily="18" charset="0"/>
              <a:cs typeface="Times New Roman" panose="02020603050405020304" pitchFamily="18" charset="0"/>
            </a:endParaRPr>
          </a:p>
          <a:p>
            <a:pPr algn="ctr"/>
            <a:r>
              <a:t>(located within the Makgol Formation)</a:t>
            </a:r>
          </a:p>
        </p:txBody>
      </p:sp>
      <p:graphicFrame>
        <p:nvGraphicFramePr>
          <p:cNvPr id="6" name="Diagram 5">
            <a:extLst>
              <a:ext uri="{FF2B5EF4-FFF2-40B4-BE49-F238E27FC236}">
                <a16:creationId xmlns:a16="http://schemas.microsoft.com/office/drawing/2014/main" id="{19C235F7-B4E6-41F1-BE0A-C2B30287C1CA}"/>
              </a:ext>
            </a:extLst>
          </p:cNvPr>
          <p:cNvGraphicFramePr/>
          <p:nvPr>
            <p:extLst>
              <p:ext uri="{D42A27DB-BD31-4B8C-83A1-F6EECF244321}">
                <p14:modId xmlns:p14="http://schemas.microsoft.com/office/powerpoint/2010/main" val="3271903374"/>
              </p:ext>
            </p:extLst>
          </p:nvPr>
        </p:nvGraphicFramePr>
        <p:xfrm>
          <a:off x="37026" y="1193380"/>
          <a:ext cx="8761338" cy="56580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TextBox 21">
            <a:extLst>
              <a:ext uri="{FF2B5EF4-FFF2-40B4-BE49-F238E27FC236}">
                <a16:creationId xmlns:a16="http://schemas.microsoft.com/office/drawing/2014/main" id="{21CD5B36-BB81-4ED6-9488-EB0BE57B6684}"/>
              </a:ext>
            </a:extLst>
          </p:cNvPr>
          <p:cNvSpPr txBox="1"/>
          <p:nvPr/>
        </p:nvSpPr>
        <p:spPr>
          <a:xfrm>
            <a:off x="58723" y="75461"/>
            <a:ext cx="627306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 OVERVIEW OF THE STUDY AREA</a:t>
            </a:r>
            <a:endParaRPr lang="en-US" sz="2400" b="1">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A4E7706-9FCB-4B6F-922F-70E00648D095}"/>
              </a:ext>
            </a:extLst>
          </p:cNvPr>
          <p:cNvSpPr>
            <a:spLocks noGrp="1"/>
          </p:cNvSpPr>
          <p:nvPr>
            <p:ph type="sldNum" sz="quarter" idx="12"/>
          </p:nvPr>
        </p:nvSpPr>
        <p:spPr/>
        <p:txBody>
          <a:bodyPr/>
          <a:lstStyle/>
          <a:p>
            <a:fld id="{27CE633F-9882-4A5C-83A2-1109D0C73261}" type="slidenum">
              <a:rPr lang="en-US" smtClean="0"/>
              <a:t>8</a:t>
            </a:fld>
            <a:endParaRPr lang="en-US"/>
          </a:p>
        </p:txBody>
      </p:sp>
    </p:spTree>
    <p:extLst>
      <p:ext uri="{BB962C8B-B14F-4D97-AF65-F5344CB8AC3E}">
        <p14:creationId xmlns:p14="http://schemas.microsoft.com/office/powerpoint/2010/main" val="3874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barn(inVertical)">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7">
                                            <p:txEl>
                                              <p:pRg st="0" end="0"/>
                                            </p:txEl>
                                          </p:spTgt>
                                        </p:tgtEl>
                                      </p:cBhvr>
                                    </p:animEffect>
                                    <p:set>
                                      <p:cBhvr>
                                        <p:cTn id="32" dur="1" fill="hold">
                                          <p:stCondLst>
                                            <p:cond delay="499"/>
                                          </p:stCondLst>
                                        </p:cTn>
                                        <p:tgtEl>
                                          <p:spTgt spid="17">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7">
                                            <p:txEl>
                                              <p:pRg st="1" end="1"/>
                                            </p:txEl>
                                          </p:spTgt>
                                        </p:tgtEl>
                                      </p:cBhvr>
                                    </p:animEffect>
                                    <p:set>
                                      <p:cBhvr>
                                        <p:cTn id="35" dur="1" fill="hold">
                                          <p:stCondLst>
                                            <p:cond delay="499"/>
                                          </p:stCondLst>
                                        </p:cTn>
                                        <p:tgtEl>
                                          <p:spTgt spid="17">
                                            <p:txEl>
                                              <p:pRg st="1" end="1"/>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6"/>
                                        </p:tgtEl>
                                        <p:attrNameLst>
                                          <p:attrName>ppt_x</p:attrName>
                                        </p:attrNameLst>
                                      </p:cBhvr>
                                      <p:tavLst>
                                        <p:tav tm="0">
                                          <p:val>
                                            <p:strVal val="ppt_x"/>
                                          </p:val>
                                        </p:tav>
                                        <p:tav tm="100000">
                                          <p:val>
                                            <p:strVal val="ppt_x"/>
                                          </p:val>
                                        </p:tav>
                                      </p:tavLst>
                                    </p:anim>
                                    <p:anim calcmode="lin" valueType="num">
                                      <p:cBhvr additive="base">
                                        <p:cTn id="47" dur="500"/>
                                        <p:tgtEl>
                                          <p:spTgt spid="6"/>
                                        </p:tgtEl>
                                        <p:attrNameLst>
                                          <p:attrName>ppt_y</p:attrName>
                                        </p:attrNameLst>
                                      </p:cBhvr>
                                      <p:tavLst>
                                        <p:tav tm="0">
                                          <p:val>
                                            <p:strVal val="ppt_y"/>
                                          </p:val>
                                        </p:tav>
                                        <p:tav tm="100000">
                                          <p:val>
                                            <p:strVal val="1+ppt_h/2"/>
                                          </p:val>
                                        </p:tav>
                                      </p:tavLst>
                                    </p:anim>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heel(1)">
                                      <p:cBhvr>
                                        <p:cTn id="53" dur="2000"/>
                                        <p:tgtEl>
                                          <p:spTgt spid="19"/>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4" grpId="1" animBg="1"/>
      <p:bldP spid="17" grpId="0" build="allAtOnce"/>
      <p:bldP spid="21" grpId="0"/>
      <p:bldGraphic spid="6" grpId="0">
        <p:bldAsOne/>
      </p:bldGraphic>
      <p:bldGraphic spid="6" grpI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t>III. RESEARCH METHODS</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t>III.1. Data collection</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t>III.1.1. GCP design and GPS survey</a:t>
            </a:r>
          </a:p>
        </p:txBody>
      </p:sp>
      <p:sp>
        <p:nvSpPr>
          <p:cNvPr id="3" name="TextBox 2">
            <a:extLst>
              <a:ext uri="{FF2B5EF4-FFF2-40B4-BE49-F238E27FC236}">
                <a16:creationId xmlns:a16="http://schemas.microsoft.com/office/drawing/2014/main" id="{EE2C514D-CC2D-488B-84A6-4E5732A6E1F4}"/>
              </a:ext>
            </a:extLst>
          </p:cNvPr>
          <p:cNvSpPr txBox="1"/>
          <p:nvPr/>
        </p:nvSpPr>
        <p:spPr>
          <a:xfrm>
            <a:off x="58723" y="1778466"/>
            <a:ext cx="12133277" cy="1477328"/>
          </a:xfrm>
          <a:prstGeom prst="rect">
            <a:avLst/>
          </a:prstGeom>
          <a:noFill/>
        </p:spPr>
        <p:txBody>
          <a:bodyPr wrap="square" rtlCol="0">
            <a:spAutoFit/>
          </a:bodyPr>
          <a:lstStyle/>
          <a:p>
            <a:pPr marL="285750" indent="-285750" algn="just">
              <a:buFontTx/>
              <a:buChar char="-"/>
            </a:pPr>
            <a:r>
              <a:t>7 GCPs were selected in the study area for the purpose of geometric correction and accuracy assessment of the UAV when constructing a 3D spatial model. The GCP positions were evenly distributed in the area to avoid geometric calibration errors. (Figure 3.1a, 3.1b.)</a:t>
            </a:r>
          </a:p>
          <a:p>
            <a:pPr marL="285750" indent="-285750" algn="just">
              <a:buFontTx/>
              <a:buChar char="-"/>
            </a:pPr>
            <a:r>
              <a:t>Each GCP position was averaged from at least 3 GPS measurements using the Trimble R2 GNSS satellite positioning device. (Figure 3.1c).</a:t>
            </a:r>
            <a:endParaRPr lang="en-US">
              <a:latin typeface="Times New Roman" panose="02020603050405020304" pitchFamily="18" charset="0"/>
              <a:cs typeface="Times New Roman" panose="02020603050405020304" pitchFamily="18" charset="0"/>
            </a:endParaRPr>
          </a:p>
        </p:txBody>
      </p:sp>
      <p:pic>
        <p:nvPicPr>
          <p:cNvPr id="19" name="Picture 18" descr="Graphical user interface&#10;&#10;Description automatically generated">
            <a:extLst>
              <a:ext uri="{FF2B5EF4-FFF2-40B4-BE49-F238E27FC236}">
                <a16:creationId xmlns:a16="http://schemas.microsoft.com/office/drawing/2014/main" id="{679A66FD-1352-4B1E-A867-C7335925DEC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01914" y="1623450"/>
            <a:ext cx="10227259" cy="3358748"/>
          </a:xfrm>
          <a:prstGeom prst="rect">
            <a:avLst/>
          </a:prstGeom>
        </p:spPr>
      </p:pic>
      <p:sp>
        <p:nvSpPr>
          <p:cNvPr id="21" name="TextBox 20">
            <a:extLst>
              <a:ext uri="{FF2B5EF4-FFF2-40B4-BE49-F238E27FC236}">
                <a16:creationId xmlns:a16="http://schemas.microsoft.com/office/drawing/2014/main" id="{6DBBF1ED-7CAE-4372-B1ED-602C8E85C078}"/>
              </a:ext>
            </a:extLst>
          </p:cNvPr>
          <p:cNvSpPr txBox="1"/>
          <p:nvPr/>
        </p:nvSpPr>
        <p:spPr>
          <a:xfrm>
            <a:off x="0" y="5056170"/>
            <a:ext cx="12192000" cy="1289071"/>
          </a:xfrm>
          <a:prstGeom prst="rect">
            <a:avLst/>
          </a:prstGeom>
          <a:noFill/>
        </p:spPr>
        <p:txBody>
          <a:bodyPr wrap="square">
            <a:spAutoFit/>
          </a:bodyPr>
          <a:lstStyle/>
          <a:p>
            <a:pPr indent="457200" algn="just">
              <a:lnSpc>
                <a:spcPct val="150000"/>
              </a:lnSpc>
            </a:pPr>
            <a:r>
              <a:t>Figure 3.1 (a) Photograph of the GCP positions in the study area (7 control points used for geometric calibration of the point cloud and 1 GCP used for image orthorectification). (b) Photograph of the control points and GCPs used in the report. (c) Trimble R2 GNSS satellite positioning device</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6FFB68EF-4A2A-43BB-9EFC-EDF69240FC48}"/>
              </a:ext>
            </a:extLst>
          </p:cNvPr>
          <p:cNvSpPr>
            <a:spLocks noGrp="1"/>
          </p:cNvSpPr>
          <p:nvPr>
            <p:ph type="sldNum" sz="quarter" idx="12"/>
          </p:nvPr>
        </p:nvSpPr>
        <p:spPr/>
        <p:txBody>
          <a:bodyPr/>
          <a:lstStyle/>
          <a:p>
            <a:fld id="{27CE633F-9882-4A5C-83A2-1109D0C73261}" type="slidenum">
              <a:rPr lang="en-US" smtClean="0"/>
              <a:t>9</a:t>
            </a:fld>
            <a:endParaRPr lang="en-US"/>
          </a:p>
        </p:txBody>
      </p:sp>
    </p:spTree>
    <p:extLst>
      <p:ext uri="{BB962C8B-B14F-4D97-AF65-F5344CB8AC3E}">
        <p14:creationId xmlns:p14="http://schemas.microsoft.com/office/powerpoint/2010/main" val="174871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xEl>
                                              <p:pRg st="0" end="0"/>
                                            </p:txEl>
                                          </p:spTgt>
                                        </p:tgtEl>
                                      </p:cBhvr>
                                    </p:animEffect>
                                    <p:set>
                                      <p:cBhvr>
                                        <p:cTn id="17" dur="1" fill="hold">
                                          <p:stCondLst>
                                            <p:cond delay="499"/>
                                          </p:stCondLst>
                                        </p:cTn>
                                        <p:tgtEl>
                                          <p:spTgt spid="3">
                                            <p:txEl>
                                              <p:pRg st="0" end="0"/>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3">
                                            <p:txEl>
                                              <p:pRg st="1" end="1"/>
                                            </p:txEl>
                                          </p:spTgt>
                                        </p:tgtEl>
                                      </p:cBhvr>
                                    </p:animEffect>
                                    <p:set>
                                      <p:cBhvr>
                                        <p:cTn id="2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3669</Words>
  <Application>Microsoft Office PowerPoint</Application>
  <PresentationFormat>Màn hình rộng</PresentationFormat>
  <Paragraphs>467</Paragraphs>
  <Slides>30</Slides>
  <Notes>2</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30</vt:i4>
      </vt:variant>
    </vt:vector>
  </HeadingPairs>
  <TitlesOfParts>
    <vt:vector size="40" baseType="lpstr">
      <vt:lpstr>GeosansLight</vt:lpstr>
      <vt:lpstr>Times New Roman (Headings)</vt:lpstr>
      <vt:lpstr>Arial</vt:lpstr>
      <vt:lpstr>Calibri</vt:lpstr>
      <vt:lpstr>Calibri Light</vt:lpstr>
      <vt:lpstr>Cambria Math</vt:lpstr>
      <vt:lpstr>Open Sans</vt:lpstr>
      <vt:lpstr>Times New Roman</vt:lpstr>
      <vt:lpstr>Office Theme</vt:lpstr>
      <vt:lpstr>1_Showeet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Hoà Huỳnh</dc:creator>
  <cp:lastModifiedBy>Pham Thanh Thuy</cp:lastModifiedBy>
  <cp:revision>5</cp:revision>
  <cp:lastPrinted>2021-01-20T04:41:00Z</cp:lastPrinted>
  <dcterms:created xsi:type="dcterms:W3CDTF">2021-01-15T04:24:14Z</dcterms:created>
  <dcterms:modified xsi:type="dcterms:W3CDTF">2023-11-27T08:42:17Z</dcterms:modified>
</cp:coreProperties>
</file>