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docProps/app.xml" ContentType="application/vnd.openxmlformats-officedocument.extended-properties+xml"/>
  <Override PartName="/docProps/core.xml" ContentType="application/vnd.openxmlformats-package.core-properties+xml"/>
  <Override PartName="/ppt/embeddings/Microsoft_Word_97_-_2003_Document.doc" ContentType="application/msword"/>
  <Override PartName="/ppt/embeddings/oleObject1.bin" ContentType="application/vnd.openxmlformats-officedocument.oleObject"/>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embeddings/oleObject18.bin" ContentType="application/vnd.openxmlformats-officedocument.oleObject"/>
  <Override PartName="/ppt/embeddings/oleObject19.bin" ContentType="application/vnd.openxmlformats-officedocument.oleObject"/>
  <Override PartName="/ppt/embeddings/oleObject2.bin" ContentType="application/vnd.openxmlformats-officedocument.oleObject"/>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ppt/embeddings/oleObject23.bin" ContentType="application/vnd.openxmlformats-officedocument.oleObject"/>
  <Override PartName="/ppt/embeddings/oleObject24.bin" ContentType="application/vnd.openxmlformats-officedocument.oleObject"/>
  <Override PartName="/ppt/embeddings/oleObject25.bin" ContentType="application/vnd.openxmlformats-officedocument.oleObject"/>
  <Override PartName="/ppt/embeddings/oleObject26.bin" ContentType="application/vnd.openxmlformats-officedocument.oleObject"/>
  <Override PartName="/ppt/embeddings/oleObject27.bin" ContentType="application/vnd.openxmlformats-officedocument.oleObject"/>
  <Override PartName="/ppt/embeddings/oleObject28.bin" ContentType="application/vnd.openxmlformats-officedocument.oleObject"/>
  <Override PartName="/ppt/embeddings/oleObject29.bin" ContentType="application/vnd.openxmlformats-officedocument.oleObject"/>
  <Override PartName="/ppt/embeddings/oleObject3.bin" ContentType="application/vnd.openxmlformats-officedocument.oleObject"/>
  <Override PartName="/ppt/embeddings/oleObject30.bin" ContentType="application/vnd.openxmlformats-officedocument.oleObject"/>
  <Override PartName="/ppt/embeddings/oleObject31.bin" ContentType="application/vnd.openxmlformats-officedocument.oleObject"/>
  <Override PartName="/ppt/embeddings/oleObject32.bin" ContentType="application/vnd.openxmlformats-officedocument.oleObject"/>
  <Override PartName="/ppt/embeddings/oleObject33.bin" ContentType="application/vnd.openxmlformats-officedocument.oleObject"/>
  <Override PartName="/ppt/embeddings/oleObject34.bin" ContentType="application/vnd.openxmlformats-officedocument.oleObject"/>
  <Override PartName="/ppt/embeddings/oleObject35.bin" ContentType="application/vnd.openxmlformats-officedocument.oleObject"/>
  <Override PartName="/ppt/embeddings/oleObject36.bin" ContentType="application/vnd.openxmlformats-officedocument.oleObject"/>
  <Override PartName="/ppt/embeddings/oleObject37.bin" ContentType="application/vnd.openxmlformats-officedocument.oleObject"/>
  <Override PartName="/ppt/embeddings/oleObject38.bin" ContentType="application/vnd.openxmlformats-officedocument.oleObject"/>
  <Override PartName="/ppt/embeddings/oleObject39.bin" ContentType="application/vnd.openxmlformats-officedocument.oleObject"/>
  <Override PartName="/ppt/embeddings/oleObject4.bin" ContentType="application/vnd.openxmlformats-officedocument.oleObject"/>
  <Override PartName="/ppt/embeddings/oleObject40.bin" ContentType="application/vnd.openxmlformats-officedocument.oleObject"/>
  <Override PartName="/ppt/embeddings/oleObject41.bin" ContentType="application/vnd.openxmlformats-officedocument.oleObject"/>
  <Override PartName="/ppt/embeddings/oleObject42.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Lst>
  <p:notesMasterIdLst>
    <p:notesMasterId r:id="rId26"/>
  </p:notesMasterIdLst>
  <p:sldIdLst>
    <p:sldId id="256" r:id="rId3"/>
    <p:sldId id="332" r:id="rId4"/>
    <p:sldId id="258" r:id="rId5"/>
    <p:sldId id="259" r:id="rId6"/>
    <p:sldId id="260" r:id="rId7"/>
    <p:sldId id="261" r:id="rId8"/>
    <p:sldId id="262" r:id="rId9"/>
    <p:sldId id="263" r:id="rId10"/>
    <p:sldId id="264" r:id="rId11"/>
    <p:sldId id="265" r:id="rId12"/>
    <p:sldId id="266" r:id="rId13"/>
    <p:sldId id="267" r:id="rId14"/>
    <p:sldId id="268" r:id="rId15"/>
    <p:sldId id="269" r:id="rId16"/>
    <p:sldId id="333" r:id="rId17"/>
    <p:sldId id="271" r:id="rId18"/>
    <p:sldId id="272" r:id="rId19"/>
    <p:sldId id="273" r:id="rId20"/>
    <p:sldId id="274" r:id="rId21"/>
    <p:sldId id="275" r:id="rId22"/>
    <p:sldId id="276" r:id="rId23"/>
    <p:sldId id="288" r:id="rId24"/>
    <p:sldId id="331" r:id="rId25"/>
  </p:sldIdLst>
  <p:sldSz cx="9144000" cy="6858000" type="screen4x3"/>
  <p:notesSz cx="7315200" cy="9601200"/>
  <p:defaultTextStyle>
    <a:defPPr>
      <a:defRPr lang="en-GB"/>
    </a:defPPr>
    <a:lvl1pPr algn="l" defTabSz="457200"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1pPr>
    <a:lvl2pPr marL="742950" indent="-285750" algn="l" defTabSz="457200"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2pPr>
    <a:lvl3pPr marL="1143000" indent="-228600" algn="l" defTabSz="457200"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3pPr>
    <a:lvl4pPr marL="1600200" indent="-228600" algn="l" defTabSz="457200"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4pPr>
    <a:lvl5pPr marL="2057400" indent="-228600" algn="l" defTabSz="457200" rtl="0" eaLnBrk="0" fontAlgn="base" hangingPunct="0">
      <a:spcBef>
        <a:spcPct val="0"/>
      </a:spcBef>
      <a:spcAft>
        <a:spcPct val="0"/>
      </a:spcAft>
      <a:defRPr kern="1200">
        <a:solidFill>
          <a:schemeClr val="bg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bg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6" d="100"/>
          <a:sy n="76" d="100"/>
        </p:scale>
        <p:origin x="1570" y="48"/>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notesMaster" Target="notesMasters/notesMaster1.xml"/><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A05B047D-4CAB-3E03-B173-AED3259BBB41}"/>
              </a:ext>
            </a:extLst>
          </p:cNvPr>
          <p:cNvSpPr>
            <a:spLocks noChangeArrowheads="1"/>
          </p:cNvSpPr>
          <p:nvPr/>
        </p:nvSpPr>
        <p:spPr bwMode="auto">
          <a:xfrm>
            <a:off x="0" y="0"/>
            <a:ext cx="7315200" cy="9601200"/>
          </a:xfrm>
          <a:prstGeom prst="roundRect">
            <a:avLst>
              <a:gd name="adj" fmla="val 19"/>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3075" name="AutoShape 2">
            <a:extLst>
              <a:ext uri="{FF2B5EF4-FFF2-40B4-BE49-F238E27FC236}">
                <a16:creationId xmlns:a16="http://schemas.microsoft.com/office/drawing/2014/main" id="{6DC0D1CE-F727-3207-60BA-4BCD3F83209E}"/>
              </a:ext>
            </a:extLst>
          </p:cNvPr>
          <p:cNvSpPr>
            <a:spLocks noChangeArrowheads="1"/>
          </p:cNvSpPr>
          <p:nvPr/>
        </p:nvSpPr>
        <p:spPr bwMode="auto">
          <a:xfrm>
            <a:off x="0" y="0"/>
            <a:ext cx="7315200" cy="9601200"/>
          </a:xfrm>
          <a:prstGeom prst="roundRect">
            <a:avLst>
              <a:gd name="adj" fmla="val 19"/>
            </a:avLst>
          </a:prstGeom>
          <a:solidFill>
            <a:srgbClr val="FFFFF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3076" name="Text Box 3">
            <a:extLst>
              <a:ext uri="{FF2B5EF4-FFF2-40B4-BE49-F238E27FC236}">
                <a16:creationId xmlns:a16="http://schemas.microsoft.com/office/drawing/2014/main" id="{A13B0D5C-9487-5AC7-172E-33237A7933B3}"/>
              </a:ext>
            </a:extLst>
          </p:cNvPr>
          <p:cNvSpPr txBox="1">
            <a:spLocks noChangeArrowheads="1"/>
          </p:cNvSpPr>
          <p:nvPr/>
        </p:nvSpPr>
        <p:spPr bwMode="auto">
          <a:xfrm>
            <a:off x="0" y="0"/>
            <a:ext cx="3170238"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3077" name="Text Box 4">
            <a:extLst>
              <a:ext uri="{FF2B5EF4-FFF2-40B4-BE49-F238E27FC236}">
                <a16:creationId xmlns:a16="http://schemas.microsoft.com/office/drawing/2014/main" id="{63295760-B3CC-FD53-6B16-F517E95D6C2F}"/>
              </a:ext>
            </a:extLst>
          </p:cNvPr>
          <p:cNvSpPr txBox="1">
            <a:spLocks noChangeArrowheads="1"/>
          </p:cNvSpPr>
          <p:nvPr/>
        </p:nvSpPr>
        <p:spPr bwMode="auto">
          <a:xfrm>
            <a:off x="4144963" y="0"/>
            <a:ext cx="3168650"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3078" name="Rectangle 5">
            <a:extLst>
              <a:ext uri="{FF2B5EF4-FFF2-40B4-BE49-F238E27FC236}">
                <a16:creationId xmlns:a16="http://schemas.microsoft.com/office/drawing/2014/main" id="{929641F7-EC3C-7787-CAE5-00161348963A}"/>
              </a:ext>
            </a:extLst>
          </p:cNvPr>
          <p:cNvSpPr>
            <a:spLocks noGrp="1" noRot="1" noChangeAspect="1" noChangeArrowheads="1"/>
          </p:cNvSpPr>
          <p:nvPr>
            <p:ph type="sldImg"/>
          </p:nvPr>
        </p:nvSpPr>
        <p:spPr bwMode="auto">
          <a:xfrm>
            <a:off x="1257300" y="720725"/>
            <a:ext cx="4797425" cy="3597275"/>
          </a:xfrm>
          <a:prstGeom prst="rect">
            <a:avLst/>
          </a:prstGeom>
          <a:noFill/>
          <a:ln w="9360" cap="sq">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 name="Rectangle 6">
            <a:extLst>
              <a:ext uri="{FF2B5EF4-FFF2-40B4-BE49-F238E27FC236}">
                <a16:creationId xmlns:a16="http://schemas.microsoft.com/office/drawing/2014/main" id="{D98C2B20-1D13-15C6-3E42-C44FBDE7AEF4}"/>
              </a:ext>
            </a:extLst>
          </p:cNvPr>
          <p:cNvSpPr>
            <a:spLocks noGrp="1" noChangeArrowheads="1"/>
          </p:cNvSpPr>
          <p:nvPr>
            <p:ph type="body"/>
          </p:nvPr>
        </p:nvSpPr>
        <p:spPr bwMode="auto">
          <a:xfrm>
            <a:off x="731838" y="4560888"/>
            <a:ext cx="5848350" cy="4316412"/>
          </a:xfrm>
          <a:prstGeom prst="rect">
            <a:avLst/>
          </a:prstGeom>
          <a:noFill/>
          <a:ln>
            <a:noFill/>
          </a:ln>
          <a:effectLst/>
        </p:spPr>
        <p:txBody>
          <a:bodyPr vert="horz" wrap="square" lIns="96840" tIns="48240" rIns="96840" bIns="48240" numCol="1" anchor="t" anchorCtr="0" compatLnSpc="1">
            <a:prstTxWarp prst="textNoShape">
              <a:avLst/>
            </a:prstTxWarp>
          </a:bodyPr>
          <a:lstStyle/>
          <a:p>
            <a:pPr lvl="0"/>
            <a:endParaRPr lang="fr-FR" altLang="fr-FR" noProof="0"/>
          </a:p>
        </p:txBody>
      </p:sp>
      <p:sp>
        <p:nvSpPr>
          <p:cNvPr id="3080" name="Text Box 7">
            <a:extLst>
              <a:ext uri="{FF2B5EF4-FFF2-40B4-BE49-F238E27FC236}">
                <a16:creationId xmlns:a16="http://schemas.microsoft.com/office/drawing/2014/main" id="{A004075A-9BEE-0F0A-7375-CD51D366A0A9}"/>
              </a:ext>
            </a:extLst>
          </p:cNvPr>
          <p:cNvSpPr txBox="1">
            <a:spLocks noChangeArrowheads="1"/>
          </p:cNvSpPr>
          <p:nvPr/>
        </p:nvSpPr>
        <p:spPr bwMode="auto">
          <a:xfrm>
            <a:off x="0" y="9120188"/>
            <a:ext cx="3170238" cy="479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3" name="Rectangle 8">
            <a:extLst>
              <a:ext uri="{FF2B5EF4-FFF2-40B4-BE49-F238E27FC236}">
                <a16:creationId xmlns:a16="http://schemas.microsoft.com/office/drawing/2014/main" id="{C909C043-727F-59B2-C49C-6D63762AC88B}"/>
              </a:ext>
            </a:extLst>
          </p:cNvPr>
          <p:cNvSpPr>
            <a:spLocks noGrp="1" noChangeArrowheads="1"/>
          </p:cNvSpPr>
          <p:nvPr>
            <p:ph type="sldNum"/>
          </p:nvPr>
        </p:nvSpPr>
        <p:spPr bwMode="auto">
          <a:xfrm>
            <a:off x="4144963" y="9120188"/>
            <a:ext cx="3165475" cy="476250"/>
          </a:xfrm>
          <a:prstGeom prst="rect">
            <a:avLst/>
          </a:prstGeom>
          <a:noFill/>
          <a:ln>
            <a:noFill/>
          </a:ln>
          <a:effectLst/>
        </p:spPr>
        <p:txBody>
          <a:bodyPr vert="horz" wrap="square" lIns="96840" tIns="48240" rIns="96840" bIns="48240" numCol="1" anchor="b" anchorCtr="0" compatLnSpc="1">
            <a:prstTxWarp prst="textNoShape">
              <a:avLst/>
            </a:prstTxWarp>
          </a:bodyPr>
          <a:lstStyle>
            <a:lvl1pPr marL="215900" indent="-214313" algn="r" eaLnBrk="1" hangingPunct="1">
              <a:buClrTx/>
              <a:buSzPct val="45000"/>
              <a:buFontTx/>
              <a:buNone/>
              <a:tabLst>
                <a:tab pos="457200" algn="l"/>
                <a:tab pos="914400" algn="l"/>
                <a:tab pos="1371600" algn="l"/>
                <a:tab pos="1828800" algn="l"/>
                <a:tab pos="2286000" algn="l"/>
                <a:tab pos="2743200" algn="l"/>
              </a:tabLst>
              <a:defRPr sz="1300">
                <a:solidFill>
                  <a:srgbClr val="000000"/>
                </a:solidFill>
                <a:latin typeface="Times New Roman" panose="02020603050405020304" pitchFamily="18" charset="0"/>
                <a:cs typeface="DejaVu Sans" charset="0"/>
              </a:defRPr>
            </a:lvl1pPr>
          </a:lstStyle>
          <a:p>
            <a:pPr>
              <a:defRPr/>
            </a:pPr>
            <a:fld id="{5E3AF8B6-0DEB-43A4-A70B-64ABB5D76438}" type="slidenum">
              <a:rPr lang="en-US" altLang="fr-FR"/>
              <a:pPr>
                <a:defRPr/>
              </a:pPr>
              <a:t>‹#›</a:t>
            </a:fld>
            <a:endParaRPr lang="en-US" altLang="fr-FR"/>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8">
            <a:extLst>
              <a:ext uri="{FF2B5EF4-FFF2-40B4-BE49-F238E27FC236}">
                <a16:creationId xmlns:a16="http://schemas.microsoft.com/office/drawing/2014/main" id="{FBE175B2-EB81-3680-5330-9F8302559262}"/>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5900" indent="-214313">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SzPct val="45000"/>
              <a:buFontTx/>
              <a:buNone/>
            </a:pPr>
            <a:fld id="{B53A3FAA-32F5-4E61-AF68-1C110C6E7B47}" type="slidenum">
              <a:rPr lang="en-US" altLang="fr-FR" sz="1300" smtClean="0"/>
              <a:pPr>
                <a:spcBef>
                  <a:spcPct val="0"/>
                </a:spcBef>
                <a:buClrTx/>
                <a:buSzPct val="45000"/>
                <a:buFontTx/>
                <a:buNone/>
              </a:pPr>
              <a:t>1</a:t>
            </a:fld>
            <a:endParaRPr lang="en-US" altLang="fr-FR" sz="1300"/>
          </a:p>
        </p:txBody>
      </p:sp>
      <p:sp>
        <p:nvSpPr>
          <p:cNvPr id="5123" name="Rectangle 1">
            <a:extLst>
              <a:ext uri="{FF2B5EF4-FFF2-40B4-BE49-F238E27FC236}">
                <a16:creationId xmlns:a16="http://schemas.microsoft.com/office/drawing/2014/main" id="{5116554C-E281-B6E7-5143-4B1E507F90F0}"/>
              </a:ext>
            </a:extLst>
          </p:cNvPr>
          <p:cNvSpPr>
            <a:spLocks noGrp="1" noRot="1" noChangeAspect="1" noChangeArrowheads="1" noTextEdit="1"/>
          </p:cNvSpPr>
          <p:nvPr>
            <p:ph type="sldImg"/>
          </p:nvPr>
        </p:nvSpPr>
        <p:spPr>
          <a:xfrm>
            <a:off x="1257300" y="720725"/>
            <a:ext cx="4800600" cy="36004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5124" name="Text Box 2">
            <a:extLst>
              <a:ext uri="{FF2B5EF4-FFF2-40B4-BE49-F238E27FC236}">
                <a16:creationId xmlns:a16="http://schemas.microsoft.com/office/drawing/2014/main" id="{F106F214-EAE5-D896-2313-C2EB2F8014AD}"/>
              </a:ext>
            </a:extLst>
          </p:cNvPr>
          <p:cNvSpPr txBox="1">
            <a:spLocks noChangeArrowheads="1"/>
          </p:cNvSpPr>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Vấn đề: Bạn có hai phương pháp (hoặc nhiều hơn) để giải quyết vấn đề, làm thế nào để chọn phương pháp tốt nhất?</a:t>
            </a:r>
          </a:p>
          <a:p>
            <a:r>
              <a:t>Phương pháp thứ nhất: Thực hiện tất cả các thuật toán trong Java và kiểm tra thời gian chạy của mỗi thuật toán.</a:t>
            </a:r>
          </a:p>
          <a:p>
            <a:r>
              <a:t>Vấn đề:</a:t>
            </a:r>
          </a:p>
          <a:p>
            <a:r>
              <a:t>Các ứng dụng khác nhau có thể làm chạy thuật toán nhanh hơn/chậm hơn</a:t>
            </a:r>
          </a:p>
          <a:p>
            <a:r>
              <a:t>Một số thuật toán hoạt động nhanh hơn trên một số thiết bị máy tính</a:t>
            </a:r>
          </a:p>
          <a:p>
            <a:r>
              <a:t>Hiệu suất của thuật toán có thể khác nhau dựa trên dữ liệu (ví dụ: sắp xếp thường phụ thuộc vào những gì được sắp xếp)</a:t>
            </a:r>
          </a:p>
        </p:txBody>
      </p:sp>
      <p:sp>
        <p:nvSpPr>
          <p:cNvPr id="4" name="Slide Number Placeholder 3"/>
          <p:cNvSpPr>
            <a:spLocks noGrp="1"/>
          </p:cNvSpPr>
          <p:nvPr>
            <p:ph type="sldNum"/>
          </p:nvPr>
        </p:nvSpPr>
        <p:spPr/>
        <p:txBody>
          <a:bodyPr/>
          <a:lstStyle/>
          <a:p>
            <a:pPr>
              <a:defRPr/>
            </a:pPr>
            <a:fld id="{5E3AF8B6-0DEB-43A4-A70B-64ABB5D76438}" type="slidenum">
              <a:rPr lang="en-US" altLang="fr-FR" smtClean="0"/>
              <a:pPr>
                <a:defRPr/>
              </a:pPr>
              <a:t>2</a:t>
            </a:fld>
            <a:endParaRPr lang="en-US" altLang="fr-FR"/>
          </a:p>
        </p:txBody>
      </p:sp>
    </p:spTree>
    <p:extLst>
      <p:ext uri="{BB962C8B-B14F-4D97-AF65-F5344CB8AC3E}">
        <p14:creationId xmlns:p14="http://schemas.microsoft.com/office/powerpoint/2010/main" val="4124426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t>Phân tích thứ tự kích thước (tiếp)</a:t>
            </a:r>
          </a:p>
        </p:txBody>
      </p:sp>
      <p:sp>
        <p:nvSpPr>
          <p:cNvPr id="4" name="Slide Number Placeholder 3"/>
          <p:cNvSpPr>
            <a:spLocks noGrp="1"/>
          </p:cNvSpPr>
          <p:nvPr>
            <p:ph type="sldNum"/>
          </p:nvPr>
        </p:nvSpPr>
        <p:spPr/>
        <p:txBody>
          <a:bodyPr/>
          <a:lstStyle/>
          <a:p>
            <a:pPr>
              <a:defRPr/>
            </a:pPr>
            <a:fld id="{5E3AF8B6-0DEB-43A4-A70B-64ABB5D76438}" type="slidenum">
              <a:rPr lang="en-US" altLang="fr-FR" smtClean="0"/>
              <a:pPr>
                <a:defRPr/>
              </a:pPr>
              <a:t>9</a:t>
            </a:fld>
            <a:endParaRPr lang="en-US" altLang="fr-FR"/>
          </a:p>
        </p:txBody>
      </p:sp>
    </p:spTree>
    <p:extLst>
      <p:ext uri="{BB962C8B-B14F-4D97-AF65-F5344CB8AC3E}">
        <p14:creationId xmlns:p14="http://schemas.microsoft.com/office/powerpoint/2010/main" val="42567228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5714" name="Rectangle 8">
            <a:extLst>
              <a:ext uri="{FF2B5EF4-FFF2-40B4-BE49-F238E27FC236}">
                <a16:creationId xmlns:a16="http://schemas.microsoft.com/office/drawing/2014/main" id="{B1C924B4-281D-E2CB-3790-5F21F186A1A5}"/>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215900" indent="-214313">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1pPr>
            <a:lvl2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2pPr>
            <a:lvl3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3pPr>
            <a:lvl4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4pPr>
            <a:lvl5pPr>
              <a:spcBef>
                <a:spcPct val="30000"/>
              </a:spcBef>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5pPr>
            <a:lvl6pPr marL="25146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6pPr>
            <a:lvl7pPr marL="29718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7pPr>
            <a:lvl8pPr marL="34290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8pPr>
            <a:lvl9pPr marL="3886200" indent="-228600" defTabSz="457200" eaLnBrk="0" fontAlgn="base" hangingPunct="0">
              <a:spcBef>
                <a:spcPct val="30000"/>
              </a:spcBef>
              <a:spcAft>
                <a:spcPct val="0"/>
              </a:spcAft>
              <a:buClr>
                <a:srgbClr val="000000"/>
              </a:buClr>
              <a:buSzPct val="100000"/>
              <a:buFont typeface="Times New Roman" panose="02020603050405020304" pitchFamily="18" charset="0"/>
              <a:tabLst>
                <a:tab pos="457200" algn="l"/>
                <a:tab pos="914400" algn="l"/>
                <a:tab pos="1371600" algn="l"/>
                <a:tab pos="1828800" algn="l"/>
                <a:tab pos="2286000" algn="l"/>
                <a:tab pos="2743200" algn="l"/>
              </a:tabLst>
              <a:defRPr sz="1200">
                <a:solidFill>
                  <a:srgbClr val="000000"/>
                </a:solidFill>
                <a:latin typeface="Times New Roman" panose="02020603050405020304" pitchFamily="18" charset="0"/>
              </a:defRPr>
            </a:lvl9pPr>
          </a:lstStyle>
          <a:p>
            <a:pPr>
              <a:spcBef>
                <a:spcPct val="0"/>
              </a:spcBef>
              <a:buClrTx/>
              <a:buSzPct val="45000"/>
              <a:buFontTx/>
              <a:buNone/>
            </a:pPr>
            <a:fld id="{18D75042-0FE6-464A-9DF5-53C6BEB068B6}" type="slidenum">
              <a:rPr lang="en-US" altLang="fr-FR" sz="1300" smtClean="0"/>
              <a:pPr>
                <a:spcBef>
                  <a:spcPct val="0"/>
                </a:spcBef>
                <a:buClrTx/>
                <a:buSzPct val="45000"/>
                <a:buFontTx/>
                <a:buNone/>
              </a:pPr>
              <a:t>23</a:t>
            </a:fld>
            <a:endParaRPr lang="en-US" altLang="fr-FR" sz="1300"/>
          </a:p>
        </p:txBody>
      </p:sp>
      <p:sp>
        <p:nvSpPr>
          <p:cNvPr id="115715" name="Rectangle 1">
            <a:extLst>
              <a:ext uri="{FF2B5EF4-FFF2-40B4-BE49-F238E27FC236}">
                <a16:creationId xmlns:a16="http://schemas.microsoft.com/office/drawing/2014/main" id="{5DA0FF63-0D6A-8239-2748-C8D4E8C948AE}"/>
              </a:ext>
            </a:extLst>
          </p:cNvPr>
          <p:cNvSpPr>
            <a:spLocks noGrp="1" noRot="1" noChangeAspect="1" noChangeArrowheads="1" noTextEdit="1"/>
          </p:cNvSpPr>
          <p:nvPr>
            <p:ph type="sldImg"/>
          </p:nvPr>
        </p:nvSpPr>
        <p:spPr>
          <a:xfrm>
            <a:off x="1257300" y="720725"/>
            <a:ext cx="4800600" cy="3600450"/>
          </a:xfrm>
          <a:solidFill>
            <a:srgbClr val="FFFFFF"/>
          </a:solidFill>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15716" name="Text Box 2">
            <a:extLst>
              <a:ext uri="{FF2B5EF4-FFF2-40B4-BE49-F238E27FC236}">
                <a16:creationId xmlns:a16="http://schemas.microsoft.com/office/drawing/2014/main" id="{9211E6B6-0A38-B6F0-780E-3662D0FF2896}"/>
              </a:ext>
            </a:extLst>
          </p:cNvPr>
          <p:cNvSpPr txBox="1">
            <a:spLocks noChangeArrowheads="1"/>
          </p:cNvSpPr>
          <p:nvPr/>
        </p:nvSpPr>
        <p:spPr bwMode="auto">
          <a:xfrm>
            <a:off x="731838" y="4560888"/>
            <a:ext cx="5851525" cy="4319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Rectangle 1">
            <a:extLst>
              <a:ext uri="{FF2B5EF4-FFF2-40B4-BE49-F238E27FC236}">
                <a16:creationId xmlns:a16="http://schemas.microsoft.com/office/drawing/2014/main" id="{F2A3A44F-AC7F-7082-848E-48F658252D13}"/>
              </a:ext>
            </a:extLst>
          </p:cNvPr>
          <p:cNvSpPr>
            <a:spLocks noGrp="1" noChangeArrowheads="1"/>
          </p:cNvSpPr>
          <p:nvPr>
            <p:ph type="sldNum" idx="10"/>
          </p:nvPr>
        </p:nvSpPr>
        <p:spPr>
          <a:ln/>
        </p:spPr>
        <p:txBody>
          <a:bodyPr/>
          <a:lstStyle>
            <a:lvl1pPr>
              <a:defRPr/>
            </a:lvl1pPr>
          </a:lstStyle>
          <a:p>
            <a:pPr>
              <a:defRPr/>
            </a:pPr>
            <a:fld id="{45557B5D-8DA2-40F7-9D80-BC3C6D624584}" type="slidenum">
              <a:rPr lang="en-US" altLang="fr-FR"/>
              <a:pPr>
                <a:defRPr/>
              </a:pPr>
              <a:t>‹#›</a:t>
            </a:fld>
            <a:endParaRPr lang="en-US" altLang="fr-FR"/>
          </a:p>
        </p:txBody>
      </p:sp>
    </p:spTree>
    <p:extLst>
      <p:ext uri="{BB962C8B-B14F-4D97-AF65-F5344CB8AC3E}">
        <p14:creationId xmlns:p14="http://schemas.microsoft.com/office/powerpoint/2010/main" val="1024184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
            <a:extLst>
              <a:ext uri="{FF2B5EF4-FFF2-40B4-BE49-F238E27FC236}">
                <a16:creationId xmlns:a16="http://schemas.microsoft.com/office/drawing/2014/main" id="{B317FBE0-58B1-6A12-7067-CBEFEE4DCAEF}"/>
              </a:ext>
            </a:extLst>
          </p:cNvPr>
          <p:cNvSpPr>
            <a:spLocks noGrp="1" noChangeArrowheads="1"/>
          </p:cNvSpPr>
          <p:nvPr>
            <p:ph type="sldNum" idx="10"/>
          </p:nvPr>
        </p:nvSpPr>
        <p:spPr>
          <a:ln/>
        </p:spPr>
        <p:txBody>
          <a:bodyPr/>
          <a:lstStyle>
            <a:lvl1pPr>
              <a:defRPr/>
            </a:lvl1pPr>
          </a:lstStyle>
          <a:p>
            <a:pPr>
              <a:defRPr/>
            </a:pPr>
            <a:fld id="{79B5C6B2-E054-42E1-974B-C6CD7DF206E7}" type="slidenum">
              <a:rPr lang="en-US" altLang="fr-FR"/>
              <a:pPr>
                <a:defRPr/>
              </a:pPr>
              <a:t>‹#›</a:t>
            </a:fld>
            <a:endParaRPr lang="en-US" altLang="fr-FR"/>
          </a:p>
        </p:txBody>
      </p:sp>
    </p:spTree>
    <p:extLst>
      <p:ext uri="{BB962C8B-B14F-4D97-AF65-F5344CB8AC3E}">
        <p14:creationId xmlns:p14="http://schemas.microsoft.com/office/powerpoint/2010/main" val="38492493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7813" y="457200"/>
            <a:ext cx="2055812" cy="59404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457200"/>
            <a:ext cx="6018213" cy="59404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
            <a:extLst>
              <a:ext uri="{FF2B5EF4-FFF2-40B4-BE49-F238E27FC236}">
                <a16:creationId xmlns:a16="http://schemas.microsoft.com/office/drawing/2014/main" id="{538E1B1C-5874-E173-FB9C-66CDAF04BDA4}"/>
              </a:ext>
            </a:extLst>
          </p:cNvPr>
          <p:cNvSpPr>
            <a:spLocks noGrp="1" noChangeArrowheads="1"/>
          </p:cNvSpPr>
          <p:nvPr>
            <p:ph type="sldNum" idx="10"/>
          </p:nvPr>
        </p:nvSpPr>
        <p:spPr>
          <a:ln/>
        </p:spPr>
        <p:txBody>
          <a:bodyPr/>
          <a:lstStyle>
            <a:lvl1pPr>
              <a:defRPr/>
            </a:lvl1pPr>
          </a:lstStyle>
          <a:p>
            <a:pPr>
              <a:defRPr/>
            </a:pPr>
            <a:fld id="{5B7973B3-1147-401B-B0C4-55568768116F}" type="slidenum">
              <a:rPr lang="en-US" altLang="fr-FR"/>
              <a:pPr>
                <a:defRPr/>
              </a:pPr>
              <a:t>‹#›</a:t>
            </a:fld>
            <a:endParaRPr lang="en-US" altLang="fr-FR"/>
          </a:p>
        </p:txBody>
      </p:sp>
    </p:spTree>
    <p:extLst>
      <p:ext uri="{BB962C8B-B14F-4D97-AF65-F5344CB8AC3E}">
        <p14:creationId xmlns:p14="http://schemas.microsoft.com/office/powerpoint/2010/main" val="955259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CD9FF-D2F9-1AD9-3B24-021B5D237F66}"/>
              </a:ext>
            </a:extLst>
          </p:cNvPr>
          <p:cNvSpPr>
            <a:spLocks noGrp="1"/>
          </p:cNvSpPr>
          <p:nvPr>
            <p:ph type="title"/>
          </p:nvPr>
        </p:nvSpPr>
        <p:spPr>
          <a:xfrm>
            <a:off x="685800" y="609600"/>
            <a:ext cx="7772400" cy="1143000"/>
          </a:xfrm>
        </p:spPr>
        <p:txBody>
          <a:bodyPr/>
          <a:lstStyle/>
          <a:p>
            <a:r>
              <a:rPr lang="en-US"/>
              <a:t>Click to edit Master title style</a:t>
            </a:r>
          </a:p>
        </p:txBody>
      </p:sp>
      <p:sp>
        <p:nvSpPr>
          <p:cNvPr id="3" name="Table Placeholder 2">
            <a:extLst>
              <a:ext uri="{FF2B5EF4-FFF2-40B4-BE49-F238E27FC236}">
                <a16:creationId xmlns:a16="http://schemas.microsoft.com/office/drawing/2014/main" id="{14DAAEAE-B67E-AD6B-9890-B59100EAE9E2}"/>
              </a:ext>
            </a:extLst>
          </p:cNvPr>
          <p:cNvSpPr>
            <a:spLocks noGrp="1"/>
          </p:cNvSpPr>
          <p:nvPr>
            <p:ph type="tbl" idx="1"/>
          </p:nvPr>
        </p:nvSpPr>
        <p:spPr>
          <a:xfrm>
            <a:off x="685800" y="1981200"/>
            <a:ext cx="7772400" cy="4114800"/>
          </a:xfrm>
        </p:spPr>
        <p:txBody>
          <a:bodyPr/>
          <a:lstStyle/>
          <a:p>
            <a:endParaRPr lang="en-US"/>
          </a:p>
        </p:txBody>
      </p:sp>
      <p:sp>
        <p:nvSpPr>
          <p:cNvPr id="4" name="Date Placeholder 3">
            <a:extLst>
              <a:ext uri="{FF2B5EF4-FFF2-40B4-BE49-F238E27FC236}">
                <a16:creationId xmlns:a16="http://schemas.microsoft.com/office/drawing/2014/main" id="{D90E9C3B-9DD2-27D9-AA32-02964205A712}"/>
              </a:ext>
            </a:extLst>
          </p:cNvPr>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8BD692E-5C34-6479-EDE7-811799B46A78}"/>
              </a:ext>
            </a:extLst>
          </p:cNvPr>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BE1CFC1C-1F9B-0B1C-ED37-6F615146F581}"/>
              </a:ext>
            </a:extLst>
          </p:cNvPr>
          <p:cNvSpPr>
            <a:spLocks noGrp="1"/>
          </p:cNvSpPr>
          <p:nvPr>
            <p:ph type="sldNum" sz="quarter" idx="12"/>
          </p:nvPr>
        </p:nvSpPr>
        <p:spPr>
          <a:xfrm>
            <a:off x="6553200" y="6248400"/>
            <a:ext cx="1905000" cy="457200"/>
          </a:xfrm>
        </p:spPr>
        <p:txBody>
          <a:bodyPr/>
          <a:lstStyle>
            <a:lvl1pPr>
              <a:defRPr/>
            </a:lvl1pPr>
          </a:lstStyle>
          <a:p>
            <a:fld id="{74A861CB-9186-49DD-A4EF-8BB297018595}" type="slidenum">
              <a:rPr lang="en-US" altLang="en-US"/>
              <a:pPr/>
              <a:t>‹#›</a:t>
            </a:fld>
            <a:endParaRPr lang="en-US" altLang="en-US"/>
          </a:p>
        </p:txBody>
      </p:sp>
    </p:spTree>
    <p:extLst>
      <p:ext uri="{BB962C8B-B14F-4D97-AF65-F5344CB8AC3E}">
        <p14:creationId xmlns:p14="http://schemas.microsoft.com/office/powerpoint/2010/main" val="25158088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143000" y="1122363"/>
            <a:ext cx="6858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Rectangle 19">
            <a:extLst>
              <a:ext uri="{FF2B5EF4-FFF2-40B4-BE49-F238E27FC236}">
                <a16:creationId xmlns:a16="http://schemas.microsoft.com/office/drawing/2014/main" id="{92E4E69C-42DA-B788-F0E2-E4368D9EF034}"/>
              </a:ext>
            </a:extLst>
          </p:cNvPr>
          <p:cNvSpPr>
            <a:spLocks noGrp="1" noChangeArrowheads="1"/>
          </p:cNvSpPr>
          <p:nvPr>
            <p:ph type="sldNum" idx="10"/>
          </p:nvPr>
        </p:nvSpPr>
        <p:spPr>
          <a:ln/>
        </p:spPr>
        <p:txBody>
          <a:bodyPr/>
          <a:lstStyle>
            <a:lvl1pPr>
              <a:defRPr/>
            </a:lvl1pPr>
          </a:lstStyle>
          <a:p>
            <a:pPr>
              <a:defRPr/>
            </a:pPr>
            <a:fld id="{AF90B4F8-A17E-4717-84CD-4D081EDF7CF4}" type="slidenum">
              <a:rPr lang="en-US" altLang="fr-FR"/>
              <a:pPr>
                <a:defRPr/>
              </a:pPr>
              <a:t>‹#›</a:t>
            </a:fld>
            <a:endParaRPr lang="en-US" altLang="fr-FR"/>
          </a:p>
        </p:txBody>
      </p:sp>
    </p:spTree>
    <p:extLst>
      <p:ext uri="{BB962C8B-B14F-4D97-AF65-F5344CB8AC3E}">
        <p14:creationId xmlns:p14="http://schemas.microsoft.com/office/powerpoint/2010/main" val="405542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9">
            <a:extLst>
              <a:ext uri="{FF2B5EF4-FFF2-40B4-BE49-F238E27FC236}">
                <a16:creationId xmlns:a16="http://schemas.microsoft.com/office/drawing/2014/main" id="{41DF26E8-1C50-BA59-40E2-273F2D641D45}"/>
              </a:ext>
            </a:extLst>
          </p:cNvPr>
          <p:cNvSpPr>
            <a:spLocks noGrp="1" noChangeArrowheads="1"/>
          </p:cNvSpPr>
          <p:nvPr>
            <p:ph type="sldNum" idx="10"/>
          </p:nvPr>
        </p:nvSpPr>
        <p:spPr>
          <a:ln/>
        </p:spPr>
        <p:txBody>
          <a:bodyPr/>
          <a:lstStyle>
            <a:lvl1pPr>
              <a:defRPr/>
            </a:lvl1pPr>
          </a:lstStyle>
          <a:p>
            <a:pPr>
              <a:defRPr/>
            </a:pPr>
            <a:fld id="{98378FA2-92A7-4D01-BA83-6295912080C6}" type="slidenum">
              <a:rPr lang="en-US" altLang="fr-FR"/>
              <a:pPr>
                <a:defRPr/>
              </a:pPr>
              <a:t>‹#›</a:t>
            </a:fld>
            <a:endParaRPr lang="en-US" altLang="fr-FR"/>
          </a:p>
        </p:txBody>
      </p:sp>
    </p:spTree>
    <p:extLst>
      <p:ext uri="{BB962C8B-B14F-4D97-AF65-F5344CB8AC3E}">
        <p14:creationId xmlns:p14="http://schemas.microsoft.com/office/powerpoint/2010/main" val="10000177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Rectangle 19">
            <a:extLst>
              <a:ext uri="{FF2B5EF4-FFF2-40B4-BE49-F238E27FC236}">
                <a16:creationId xmlns:a16="http://schemas.microsoft.com/office/drawing/2014/main" id="{C7B48887-0486-9A52-5DEC-39888235E339}"/>
              </a:ext>
            </a:extLst>
          </p:cNvPr>
          <p:cNvSpPr>
            <a:spLocks noGrp="1" noChangeArrowheads="1"/>
          </p:cNvSpPr>
          <p:nvPr>
            <p:ph type="sldNum" idx="10"/>
          </p:nvPr>
        </p:nvSpPr>
        <p:spPr>
          <a:ln/>
        </p:spPr>
        <p:txBody>
          <a:bodyPr/>
          <a:lstStyle>
            <a:lvl1pPr>
              <a:defRPr/>
            </a:lvl1pPr>
          </a:lstStyle>
          <a:p>
            <a:pPr>
              <a:defRPr/>
            </a:pPr>
            <a:fld id="{9834CC23-9C1C-4174-986B-87BF6F763336}" type="slidenum">
              <a:rPr lang="en-US" altLang="fr-FR"/>
              <a:pPr>
                <a:defRPr/>
              </a:pPr>
              <a:t>‹#›</a:t>
            </a:fld>
            <a:endParaRPr lang="en-US" altLang="fr-FR"/>
          </a:p>
        </p:txBody>
      </p:sp>
    </p:spTree>
    <p:extLst>
      <p:ext uri="{BB962C8B-B14F-4D97-AF65-F5344CB8AC3E}">
        <p14:creationId xmlns:p14="http://schemas.microsoft.com/office/powerpoint/2010/main" val="19395510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447800"/>
            <a:ext cx="4037013" cy="49498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6613" y="1447800"/>
            <a:ext cx="4037012" cy="49498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19">
            <a:extLst>
              <a:ext uri="{FF2B5EF4-FFF2-40B4-BE49-F238E27FC236}">
                <a16:creationId xmlns:a16="http://schemas.microsoft.com/office/drawing/2014/main" id="{17F8CE0A-6906-CDEC-517C-550325463F92}"/>
              </a:ext>
            </a:extLst>
          </p:cNvPr>
          <p:cNvSpPr>
            <a:spLocks noGrp="1" noChangeArrowheads="1"/>
          </p:cNvSpPr>
          <p:nvPr>
            <p:ph type="sldNum" idx="10"/>
          </p:nvPr>
        </p:nvSpPr>
        <p:spPr>
          <a:ln/>
        </p:spPr>
        <p:txBody>
          <a:bodyPr/>
          <a:lstStyle>
            <a:lvl1pPr>
              <a:defRPr/>
            </a:lvl1pPr>
          </a:lstStyle>
          <a:p>
            <a:pPr>
              <a:defRPr/>
            </a:pPr>
            <a:fld id="{9B77BCBF-2715-4885-B7F1-27C73A2FAFF3}" type="slidenum">
              <a:rPr lang="en-US" altLang="fr-FR"/>
              <a:pPr>
                <a:defRPr/>
              </a:pPr>
              <a:t>‹#›</a:t>
            </a:fld>
            <a:endParaRPr lang="en-US" altLang="fr-FR"/>
          </a:p>
        </p:txBody>
      </p:sp>
    </p:spTree>
    <p:extLst>
      <p:ext uri="{BB962C8B-B14F-4D97-AF65-F5344CB8AC3E}">
        <p14:creationId xmlns:p14="http://schemas.microsoft.com/office/powerpoint/2010/main" val="12035105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19">
            <a:extLst>
              <a:ext uri="{FF2B5EF4-FFF2-40B4-BE49-F238E27FC236}">
                <a16:creationId xmlns:a16="http://schemas.microsoft.com/office/drawing/2014/main" id="{15521F85-A4D0-2F44-43AF-763E9EDBAE30}"/>
              </a:ext>
            </a:extLst>
          </p:cNvPr>
          <p:cNvSpPr>
            <a:spLocks noGrp="1" noChangeArrowheads="1"/>
          </p:cNvSpPr>
          <p:nvPr>
            <p:ph type="sldNum" idx="10"/>
          </p:nvPr>
        </p:nvSpPr>
        <p:spPr>
          <a:ln/>
        </p:spPr>
        <p:txBody>
          <a:bodyPr/>
          <a:lstStyle>
            <a:lvl1pPr>
              <a:defRPr/>
            </a:lvl1pPr>
          </a:lstStyle>
          <a:p>
            <a:pPr>
              <a:defRPr/>
            </a:pPr>
            <a:fld id="{3144E6D8-326F-417A-822B-F6820FD53BE7}" type="slidenum">
              <a:rPr lang="en-US" altLang="fr-FR"/>
              <a:pPr>
                <a:defRPr/>
              </a:pPr>
              <a:t>‹#›</a:t>
            </a:fld>
            <a:endParaRPr lang="en-US" altLang="fr-FR"/>
          </a:p>
        </p:txBody>
      </p:sp>
    </p:spTree>
    <p:extLst>
      <p:ext uri="{BB962C8B-B14F-4D97-AF65-F5344CB8AC3E}">
        <p14:creationId xmlns:p14="http://schemas.microsoft.com/office/powerpoint/2010/main" val="348663951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19">
            <a:extLst>
              <a:ext uri="{FF2B5EF4-FFF2-40B4-BE49-F238E27FC236}">
                <a16:creationId xmlns:a16="http://schemas.microsoft.com/office/drawing/2014/main" id="{D8D9E3BF-5570-650B-09C1-0BEC71A94BFE}"/>
              </a:ext>
            </a:extLst>
          </p:cNvPr>
          <p:cNvSpPr>
            <a:spLocks noGrp="1" noChangeArrowheads="1"/>
          </p:cNvSpPr>
          <p:nvPr>
            <p:ph type="sldNum" idx="10"/>
          </p:nvPr>
        </p:nvSpPr>
        <p:spPr>
          <a:ln/>
        </p:spPr>
        <p:txBody>
          <a:bodyPr/>
          <a:lstStyle>
            <a:lvl1pPr>
              <a:defRPr/>
            </a:lvl1pPr>
          </a:lstStyle>
          <a:p>
            <a:pPr>
              <a:defRPr/>
            </a:pPr>
            <a:fld id="{286AEB9A-6E04-418E-A923-81C1EB31EDE7}" type="slidenum">
              <a:rPr lang="en-US" altLang="fr-FR"/>
              <a:pPr>
                <a:defRPr/>
              </a:pPr>
              <a:t>‹#›</a:t>
            </a:fld>
            <a:endParaRPr lang="en-US" altLang="fr-FR"/>
          </a:p>
        </p:txBody>
      </p:sp>
    </p:spTree>
    <p:extLst>
      <p:ext uri="{BB962C8B-B14F-4D97-AF65-F5344CB8AC3E}">
        <p14:creationId xmlns:p14="http://schemas.microsoft.com/office/powerpoint/2010/main" val="223157420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9">
            <a:extLst>
              <a:ext uri="{FF2B5EF4-FFF2-40B4-BE49-F238E27FC236}">
                <a16:creationId xmlns:a16="http://schemas.microsoft.com/office/drawing/2014/main" id="{D20A1F2F-16D3-9076-1C0F-378706CA54BC}"/>
              </a:ext>
            </a:extLst>
          </p:cNvPr>
          <p:cNvSpPr>
            <a:spLocks noGrp="1" noChangeArrowheads="1"/>
          </p:cNvSpPr>
          <p:nvPr>
            <p:ph type="sldNum" idx="10"/>
          </p:nvPr>
        </p:nvSpPr>
        <p:spPr>
          <a:ln/>
        </p:spPr>
        <p:txBody>
          <a:bodyPr/>
          <a:lstStyle>
            <a:lvl1pPr>
              <a:defRPr/>
            </a:lvl1pPr>
          </a:lstStyle>
          <a:p>
            <a:pPr>
              <a:defRPr/>
            </a:pPr>
            <a:fld id="{00344DAC-E950-4E86-B9E8-DE02C3E2A08B}" type="slidenum">
              <a:rPr lang="en-US" altLang="fr-FR"/>
              <a:pPr>
                <a:defRPr/>
              </a:pPr>
              <a:t>‹#›</a:t>
            </a:fld>
            <a:endParaRPr lang="en-US" altLang="fr-FR"/>
          </a:p>
        </p:txBody>
      </p:sp>
    </p:spTree>
    <p:extLst>
      <p:ext uri="{BB962C8B-B14F-4D97-AF65-F5344CB8AC3E}">
        <p14:creationId xmlns:p14="http://schemas.microsoft.com/office/powerpoint/2010/main" val="20331274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
            <a:extLst>
              <a:ext uri="{FF2B5EF4-FFF2-40B4-BE49-F238E27FC236}">
                <a16:creationId xmlns:a16="http://schemas.microsoft.com/office/drawing/2014/main" id="{4B7A7E9E-10CD-4596-3955-D46119229725}"/>
              </a:ext>
            </a:extLst>
          </p:cNvPr>
          <p:cNvSpPr>
            <a:spLocks noGrp="1" noChangeArrowheads="1"/>
          </p:cNvSpPr>
          <p:nvPr>
            <p:ph type="sldNum" idx="10"/>
          </p:nvPr>
        </p:nvSpPr>
        <p:spPr>
          <a:ln/>
        </p:spPr>
        <p:txBody>
          <a:bodyPr/>
          <a:lstStyle>
            <a:lvl1pPr>
              <a:defRPr/>
            </a:lvl1pPr>
          </a:lstStyle>
          <a:p>
            <a:pPr>
              <a:defRPr/>
            </a:pPr>
            <a:fld id="{C7B2DA3E-A819-415D-90FE-2DAD68632D2A}" type="slidenum">
              <a:rPr lang="en-US" altLang="fr-FR"/>
              <a:pPr>
                <a:defRPr/>
              </a:pPr>
              <a:t>‹#›</a:t>
            </a:fld>
            <a:endParaRPr lang="en-US" altLang="fr-FR"/>
          </a:p>
        </p:txBody>
      </p:sp>
    </p:spTree>
    <p:extLst>
      <p:ext uri="{BB962C8B-B14F-4D97-AF65-F5344CB8AC3E}">
        <p14:creationId xmlns:p14="http://schemas.microsoft.com/office/powerpoint/2010/main" val="9330097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19">
            <a:extLst>
              <a:ext uri="{FF2B5EF4-FFF2-40B4-BE49-F238E27FC236}">
                <a16:creationId xmlns:a16="http://schemas.microsoft.com/office/drawing/2014/main" id="{5FF260AF-12C7-4B76-AB7F-E8A8C6B0F9FA}"/>
              </a:ext>
            </a:extLst>
          </p:cNvPr>
          <p:cNvSpPr>
            <a:spLocks noGrp="1" noChangeArrowheads="1"/>
          </p:cNvSpPr>
          <p:nvPr>
            <p:ph type="sldNum" idx="10"/>
          </p:nvPr>
        </p:nvSpPr>
        <p:spPr>
          <a:ln/>
        </p:spPr>
        <p:txBody>
          <a:bodyPr/>
          <a:lstStyle>
            <a:lvl1pPr>
              <a:defRPr/>
            </a:lvl1pPr>
          </a:lstStyle>
          <a:p>
            <a:pPr>
              <a:defRPr/>
            </a:pPr>
            <a:fld id="{0B9180D4-65BF-4419-9664-AE6145513882}" type="slidenum">
              <a:rPr lang="en-US" altLang="fr-FR"/>
              <a:pPr>
                <a:defRPr/>
              </a:pPr>
              <a:t>‹#›</a:t>
            </a:fld>
            <a:endParaRPr lang="en-US" altLang="fr-FR"/>
          </a:p>
        </p:txBody>
      </p:sp>
    </p:spTree>
    <p:extLst>
      <p:ext uri="{BB962C8B-B14F-4D97-AF65-F5344CB8AC3E}">
        <p14:creationId xmlns:p14="http://schemas.microsoft.com/office/powerpoint/2010/main" val="3855111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19">
            <a:extLst>
              <a:ext uri="{FF2B5EF4-FFF2-40B4-BE49-F238E27FC236}">
                <a16:creationId xmlns:a16="http://schemas.microsoft.com/office/drawing/2014/main" id="{F7A3BD98-E178-2876-DEF3-A10CE4E9DE62}"/>
              </a:ext>
            </a:extLst>
          </p:cNvPr>
          <p:cNvSpPr>
            <a:spLocks noGrp="1" noChangeArrowheads="1"/>
          </p:cNvSpPr>
          <p:nvPr>
            <p:ph type="sldNum" idx="10"/>
          </p:nvPr>
        </p:nvSpPr>
        <p:spPr>
          <a:ln/>
        </p:spPr>
        <p:txBody>
          <a:bodyPr/>
          <a:lstStyle>
            <a:lvl1pPr>
              <a:defRPr/>
            </a:lvl1pPr>
          </a:lstStyle>
          <a:p>
            <a:pPr>
              <a:defRPr/>
            </a:pPr>
            <a:fld id="{5BE2C318-520D-4A01-B594-EFAC551E394C}" type="slidenum">
              <a:rPr lang="en-US" altLang="fr-FR"/>
              <a:pPr>
                <a:defRPr/>
              </a:pPr>
              <a:t>‹#›</a:t>
            </a:fld>
            <a:endParaRPr lang="en-US" altLang="fr-FR"/>
          </a:p>
        </p:txBody>
      </p:sp>
    </p:spTree>
    <p:extLst>
      <p:ext uri="{BB962C8B-B14F-4D97-AF65-F5344CB8AC3E}">
        <p14:creationId xmlns:p14="http://schemas.microsoft.com/office/powerpoint/2010/main" val="13618093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9">
            <a:extLst>
              <a:ext uri="{FF2B5EF4-FFF2-40B4-BE49-F238E27FC236}">
                <a16:creationId xmlns:a16="http://schemas.microsoft.com/office/drawing/2014/main" id="{AF8F8780-63C9-E7C5-C32C-9219C0290770}"/>
              </a:ext>
            </a:extLst>
          </p:cNvPr>
          <p:cNvSpPr>
            <a:spLocks noGrp="1" noChangeArrowheads="1"/>
          </p:cNvSpPr>
          <p:nvPr>
            <p:ph type="sldNum" idx="10"/>
          </p:nvPr>
        </p:nvSpPr>
        <p:spPr>
          <a:ln/>
        </p:spPr>
        <p:txBody>
          <a:bodyPr/>
          <a:lstStyle>
            <a:lvl1pPr>
              <a:defRPr/>
            </a:lvl1pPr>
          </a:lstStyle>
          <a:p>
            <a:pPr>
              <a:defRPr/>
            </a:pPr>
            <a:fld id="{86CB3B4B-15BA-4AF2-8DFB-2E2169A29FCF}" type="slidenum">
              <a:rPr lang="en-US" altLang="fr-FR"/>
              <a:pPr>
                <a:defRPr/>
              </a:pPr>
              <a:t>‹#›</a:t>
            </a:fld>
            <a:endParaRPr lang="en-US" altLang="fr-FR"/>
          </a:p>
        </p:txBody>
      </p:sp>
    </p:spTree>
    <p:extLst>
      <p:ext uri="{BB962C8B-B14F-4D97-AF65-F5344CB8AC3E}">
        <p14:creationId xmlns:p14="http://schemas.microsoft.com/office/powerpoint/2010/main" val="30676962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7813" y="457200"/>
            <a:ext cx="2055812" cy="59404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457200"/>
            <a:ext cx="6018213" cy="59404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Rectangle 19">
            <a:extLst>
              <a:ext uri="{FF2B5EF4-FFF2-40B4-BE49-F238E27FC236}">
                <a16:creationId xmlns:a16="http://schemas.microsoft.com/office/drawing/2014/main" id="{6F0321CB-480E-6C06-4EAB-086A500D8AE9}"/>
              </a:ext>
            </a:extLst>
          </p:cNvPr>
          <p:cNvSpPr>
            <a:spLocks noGrp="1" noChangeArrowheads="1"/>
          </p:cNvSpPr>
          <p:nvPr>
            <p:ph type="sldNum" idx="10"/>
          </p:nvPr>
        </p:nvSpPr>
        <p:spPr>
          <a:ln/>
        </p:spPr>
        <p:txBody>
          <a:bodyPr/>
          <a:lstStyle>
            <a:lvl1pPr>
              <a:defRPr/>
            </a:lvl1pPr>
          </a:lstStyle>
          <a:p>
            <a:pPr>
              <a:defRPr/>
            </a:pPr>
            <a:fld id="{6B6CE7DD-58F8-4500-B57D-B2D486E7190E}" type="slidenum">
              <a:rPr lang="en-US" altLang="fr-FR"/>
              <a:pPr>
                <a:defRPr/>
              </a:pPr>
              <a:t>‹#›</a:t>
            </a:fld>
            <a:endParaRPr lang="en-US" altLang="fr-FR"/>
          </a:p>
        </p:txBody>
      </p:sp>
    </p:spTree>
    <p:extLst>
      <p:ext uri="{BB962C8B-B14F-4D97-AF65-F5344CB8AC3E}">
        <p14:creationId xmlns:p14="http://schemas.microsoft.com/office/powerpoint/2010/main" val="314676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623888" y="1709738"/>
            <a:ext cx="78867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
        <p:nvSpPr>
          <p:cNvPr id="4" name="Rectangle 1">
            <a:extLst>
              <a:ext uri="{FF2B5EF4-FFF2-40B4-BE49-F238E27FC236}">
                <a16:creationId xmlns:a16="http://schemas.microsoft.com/office/drawing/2014/main" id="{025DA1FD-D894-9B60-1553-601735C0FF33}"/>
              </a:ext>
            </a:extLst>
          </p:cNvPr>
          <p:cNvSpPr>
            <a:spLocks noGrp="1" noChangeArrowheads="1"/>
          </p:cNvSpPr>
          <p:nvPr>
            <p:ph type="sldNum" idx="10"/>
          </p:nvPr>
        </p:nvSpPr>
        <p:spPr>
          <a:ln/>
        </p:spPr>
        <p:txBody>
          <a:bodyPr/>
          <a:lstStyle>
            <a:lvl1pPr>
              <a:defRPr/>
            </a:lvl1pPr>
          </a:lstStyle>
          <a:p>
            <a:pPr>
              <a:defRPr/>
            </a:pPr>
            <a:fld id="{85C68F1D-B372-4D85-A038-0C07A04E6965}" type="slidenum">
              <a:rPr lang="en-US" altLang="fr-FR"/>
              <a:pPr>
                <a:defRPr/>
              </a:pPr>
              <a:t>‹#›</a:t>
            </a:fld>
            <a:endParaRPr lang="en-US" altLang="fr-FR"/>
          </a:p>
        </p:txBody>
      </p:sp>
    </p:spTree>
    <p:extLst>
      <p:ext uri="{BB962C8B-B14F-4D97-AF65-F5344CB8AC3E}">
        <p14:creationId xmlns:p14="http://schemas.microsoft.com/office/powerpoint/2010/main" val="10631001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447800"/>
            <a:ext cx="4037013" cy="49498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6613" y="1447800"/>
            <a:ext cx="4037012" cy="49498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Rectangle 1">
            <a:extLst>
              <a:ext uri="{FF2B5EF4-FFF2-40B4-BE49-F238E27FC236}">
                <a16:creationId xmlns:a16="http://schemas.microsoft.com/office/drawing/2014/main" id="{37DF6006-2463-0869-8069-26A52F7E8430}"/>
              </a:ext>
            </a:extLst>
          </p:cNvPr>
          <p:cNvSpPr>
            <a:spLocks noGrp="1" noChangeArrowheads="1"/>
          </p:cNvSpPr>
          <p:nvPr>
            <p:ph type="sldNum" idx="10"/>
          </p:nvPr>
        </p:nvSpPr>
        <p:spPr>
          <a:ln/>
        </p:spPr>
        <p:txBody>
          <a:bodyPr/>
          <a:lstStyle>
            <a:lvl1pPr>
              <a:defRPr/>
            </a:lvl1pPr>
          </a:lstStyle>
          <a:p>
            <a:pPr>
              <a:defRPr/>
            </a:pPr>
            <a:fld id="{7016C434-C2A9-472B-8FF0-EAF4DC375F98}" type="slidenum">
              <a:rPr lang="en-US" altLang="fr-FR"/>
              <a:pPr>
                <a:defRPr/>
              </a:pPr>
              <a:t>‹#›</a:t>
            </a:fld>
            <a:endParaRPr lang="en-US" altLang="fr-FR"/>
          </a:p>
        </p:txBody>
      </p:sp>
    </p:spTree>
    <p:extLst>
      <p:ext uri="{BB962C8B-B14F-4D97-AF65-F5344CB8AC3E}">
        <p14:creationId xmlns:p14="http://schemas.microsoft.com/office/powerpoint/2010/main" val="4046818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630238" y="365125"/>
            <a:ext cx="7886700" cy="1325563"/>
          </a:xfrm>
        </p:spPr>
        <p:txBody>
          <a:bodyPr/>
          <a:lstStyle/>
          <a:p>
            <a:r>
              <a:rPr lang="fr-FR"/>
              <a:t>Modifiez le style du titre</a:t>
            </a:r>
          </a:p>
        </p:txBody>
      </p:sp>
      <p:sp>
        <p:nvSpPr>
          <p:cNvPr id="3" name="Espace réservé du texte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630238" y="2505075"/>
            <a:ext cx="386873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29150" y="2505075"/>
            <a:ext cx="38877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Rectangle 1">
            <a:extLst>
              <a:ext uri="{FF2B5EF4-FFF2-40B4-BE49-F238E27FC236}">
                <a16:creationId xmlns:a16="http://schemas.microsoft.com/office/drawing/2014/main" id="{5D1177D3-C785-CBD7-F45F-D3C007224F8B}"/>
              </a:ext>
            </a:extLst>
          </p:cNvPr>
          <p:cNvSpPr>
            <a:spLocks noGrp="1" noChangeArrowheads="1"/>
          </p:cNvSpPr>
          <p:nvPr>
            <p:ph type="sldNum" idx="10"/>
          </p:nvPr>
        </p:nvSpPr>
        <p:spPr>
          <a:ln/>
        </p:spPr>
        <p:txBody>
          <a:bodyPr/>
          <a:lstStyle>
            <a:lvl1pPr>
              <a:defRPr/>
            </a:lvl1pPr>
          </a:lstStyle>
          <a:p>
            <a:pPr>
              <a:defRPr/>
            </a:pPr>
            <a:fld id="{38DE5892-1C41-4D7C-A7A5-FCA11B9C9857}" type="slidenum">
              <a:rPr lang="en-US" altLang="fr-FR"/>
              <a:pPr>
                <a:defRPr/>
              </a:pPr>
              <a:t>‹#›</a:t>
            </a:fld>
            <a:endParaRPr lang="en-US" altLang="fr-FR"/>
          </a:p>
        </p:txBody>
      </p:sp>
    </p:spTree>
    <p:extLst>
      <p:ext uri="{BB962C8B-B14F-4D97-AF65-F5344CB8AC3E}">
        <p14:creationId xmlns:p14="http://schemas.microsoft.com/office/powerpoint/2010/main" val="35034988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Rectangle 1">
            <a:extLst>
              <a:ext uri="{FF2B5EF4-FFF2-40B4-BE49-F238E27FC236}">
                <a16:creationId xmlns:a16="http://schemas.microsoft.com/office/drawing/2014/main" id="{9985B205-B338-61FA-CE51-B21CA1DBF325}"/>
              </a:ext>
            </a:extLst>
          </p:cNvPr>
          <p:cNvSpPr>
            <a:spLocks noGrp="1" noChangeArrowheads="1"/>
          </p:cNvSpPr>
          <p:nvPr>
            <p:ph type="sldNum" idx="10"/>
          </p:nvPr>
        </p:nvSpPr>
        <p:spPr>
          <a:ln/>
        </p:spPr>
        <p:txBody>
          <a:bodyPr/>
          <a:lstStyle>
            <a:lvl1pPr>
              <a:defRPr/>
            </a:lvl1pPr>
          </a:lstStyle>
          <a:p>
            <a:pPr>
              <a:defRPr/>
            </a:pPr>
            <a:fld id="{08E60B5F-41A2-48C8-AB36-BBC830138F01}" type="slidenum">
              <a:rPr lang="en-US" altLang="fr-FR"/>
              <a:pPr>
                <a:defRPr/>
              </a:pPr>
              <a:t>‹#›</a:t>
            </a:fld>
            <a:endParaRPr lang="en-US" altLang="fr-FR"/>
          </a:p>
        </p:txBody>
      </p:sp>
    </p:spTree>
    <p:extLst>
      <p:ext uri="{BB962C8B-B14F-4D97-AF65-F5344CB8AC3E}">
        <p14:creationId xmlns:p14="http://schemas.microsoft.com/office/powerpoint/2010/main" val="409765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E292037-E47A-4E3C-CD29-8A4243923E4D}"/>
              </a:ext>
            </a:extLst>
          </p:cNvPr>
          <p:cNvSpPr>
            <a:spLocks noGrp="1" noChangeArrowheads="1"/>
          </p:cNvSpPr>
          <p:nvPr>
            <p:ph type="sldNum" idx="10"/>
          </p:nvPr>
        </p:nvSpPr>
        <p:spPr>
          <a:ln/>
        </p:spPr>
        <p:txBody>
          <a:bodyPr/>
          <a:lstStyle>
            <a:lvl1pPr>
              <a:defRPr/>
            </a:lvl1pPr>
          </a:lstStyle>
          <a:p>
            <a:pPr>
              <a:defRPr/>
            </a:pPr>
            <a:fld id="{35167779-EF9D-4406-8FA6-11E80851C392}" type="slidenum">
              <a:rPr lang="en-US" altLang="fr-FR"/>
              <a:pPr>
                <a:defRPr/>
              </a:pPr>
              <a:t>‹#›</a:t>
            </a:fld>
            <a:endParaRPr lang="en-US" altLang="fr-FR"/>
          </a:p>
        </p:txBody>
      </p:sp>
    </p:spTree>
    <p:extLst>
      <p:ext uri="{BB962C8B-B14F-4D97-AF65-F5344CB8AC3E}">
        <p14:creationId xmlns:p14="http://schemas.microsoft.com/office/powerpoint/2010/main" val="7646774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1">
            <a:extLst>
              <a:ext uri="{FF2B5EF4-FFF2-40B4-BE49-F238E27FC236}">
                <a16:creationId xmlns:a16="http://schemas.microsoft.com/office/drawing/2014/main" id="{A46E6E6A-5FA2-9D19-0809-0E76918BF404}"/>
              </a:ext>
            </a:extLst>
          </p:cNvPr>
          <p:cNvSpPr>
            <a:spLocks noGrp="1" noChangeArrowheads="1"/>
          </p:cNvSpPr>
          <p:nvPr>
            <p:ph type="sldNum" idx="10"/>
          </p:nvPr>
        </p:nvSpPr>
        <p:spPr>
          <a:ln/>
        </p:spPr>
        <p:txBody>
          <a:bodyPr/>
          <a:lstStyle>
            <a:lvl1pPr>
              <a:defRPr/>
            </a:lvl1pPr>
          </a:lstStyle>
          <a:p>
            <a:pPr>
              <a:defRPr/>
            </a:pPr>
            <a:fld id="{C3E269D4-ACB0-4437-AF52-37580DC62E85}" type="slidenum">
              <a:rPr lang="en-US" altLang="fr-FR"/>
              <a:pPr>
                <a:defRPr/>
              </a:pPr>
              <a:t>‹#›</a:t>
            </a:fld>
            <a:endParaRPr lang="en-US" altLang="fr-FR"/>
          </a:p>
        </p:txBody>
      </p:sp>
    </p:spTree>
    <p:extLst>
      <p:ext uri="{BB962C8B-B14F-4D97-AF65-F5344CB8AC3E}">
        <p14:creationId xmlns:p14="http://schemas.microsoft.com/office/powerpoint/2010/main" val="177834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30238" y="457200"/>
            <a:ext cx="2949575"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noProof="0"/>
          </a:p>
        </p:txBody>
      </p:sp>
      <p:sp>
        <p:nvSpPr>
          <p:cNvPr id="4" name="Espace réservé du texte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Rectangle 1">
            <a:extLst>
              <a:ext uri="{FF2B5EF4-FFF2-40B4-BE49-F238E27FC236}">
                <a16:creationId xmlns:a16="http://schemas.microsoft.com/office/drawing/2014/main" id="{9202DEF3-F7F6-7568-9794-0CACA0363B53}"/>
              </a:ext>
            </a:extLst>
          </p:cNvPr>
          <p:cNvSpPr>
            <a:spLocks noGrp="1" noChangeArrowheads="1"/>
          </p:cNvSpPr>
          <p:nvPr>
            <p:ph type="sldNum" idx="10"/>
          </p:nvPr>
        </p:nvSpPr>
        <p:spPr>
          <a:ln/>
        </p:spPr>
        <p:txBody>
          <a:bodyPr/>
          <a:lstStyle>
            <a:lvl1pPr>
              <a:defRPr/>
            </a:lvl1pPr>
          </a:lstStyle>
          <a:p>
            <a:pPr>
              <a:defRPr/>
            </a:pPr>
            <a:fld id="{A8C14E5A-ADB1-4A7B-8CC4-7052BD43DD56}" type="slidenum">
              <a:rPr lang="en-US" altLang="fr-FR"/>
              <a:pPr>
                <a:defRPr/>
              </a:pPr>
              <a:t>‹#›</a:t>
            </a:fld>
            <a:endParaRPr lang="en-US" altLang="fr-FR"/>
          </a:p>
        </p:txBody>
      </p:sp>
    </p:spTree>
    <p:extLst>
      <p:ext uri="{BB962C8B-B14F-4D97-AF65-F5344CB8AC3E}">
        <p14:creationId xmlns:p14="http://schemas.microsoft.com/office/powerpoint/2010/main" val="3393896656"/>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slideLayout" Target="../slideLayouts/slideLayout14.xml"/><Relationship Id="rId3" Type="http://schemas.openxmlformats.org/officeDocument/2006/relationships/slideLayout" Target="../slideLayouts/slideLayout15.xml"/><Relationship Id="rId4" Type="http://schemas.openxmlformats.org/officeDocument/2006/relationships/slideLayout" Target="../slideLayouts/slideLayout16.xml"/><Relationship Id="rId5" Type="http://schemas.openxmlformats.org/officeDocument/2006/relationships/slideLayout" Target="../slideLayouts/slideLayout17.xml"/><Relationship Id="rId6" Type="http://schemas.openxmlformats.org/officeDocument/2006/relationships/slideLayout" Target="../slideLayouts/slideLayout18.xml"/><Relationship Id="rId7" Type="http://schemas.openxmlformats.org/officeDocument/2006/relationships/slideLayout" Target="../slideLayouts/slideLayout19.xml"/><Relationship Id="rId8" Type="http://schemas.openxmlformats.org/officeDocument/2006/relationships/slideLayout" Target="../slideLayouts/slideLayout20.xml"/><Relationship Id="rId9" Type="http://schemas.openxmlformats.org/officeDocument/2006/relationships/slideLayout" Target="../slideLayouts/slideLayout21.xml"/><Relationship Id="rId10" Type="http://schemas.openxmlformats.org/officeDocument/2006/relationships/slideLayout" Target="../slideLayouts/slideLayout22.xml"/><Relationship Id="rId11" Type="http://schemas.openxmlformats.org/officeDocument/2006/relationships/slideLayout" Target="../slideLayouts/slideLayout23.xml"/><Relationship Id="rId1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827D455B-CB4C-C26F-A935-09F8F0999993}"/>
              </a:ext>
            </a:extLst>
          </p:cNvPr>
          <p:cNvSpPr>
            <a:spLocks noGrp="1" noChangeArrowheads="1"/>
          </p:cNvSpPr>
          <p:nvPr>
            <p:ph type="sldNum"/>
          </p:nvPr>
        </p:nvSpPr>
        <p:spPr bwMode="auto">
          <a:xfrm>
            <a:off x="6553200" y="6248400"/>
            <a:ext cx="2130425" cy="454025"/>
          </a:xfrm>
          <a:prstGeom prst="rect">
            <a:avLst/>
          </a:prstGeom>
          <a:noFill/>
          <a:ln>
            <a:noFill/>
          </a:ln>
          <a:effectLst/>
        </p:spPr>
        <p:txBody>
          <a:bodyPr vert="horz" wrap="square" lIns="90000" tIns="46800" rIns="90000" bIns="46800" numCol="1" anchor="b" anchorCtr="0" compatLnSpc="1">
            <a:prstTxWarp prst="textNoShape">
              <a:avLst/>
            </a:prstTxWarp>
          </a:bodyPr>
          <a:lstStyle>
            <a:lvl1pPr>
              <a:buClrTx/>
              <a:buSzPct val="100000"/>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solidFill>
                  <a:srgbClr val="000000"/>
                </a:solidFill>
              </a:defRPr>
            </a:lvl1pPr>
          </a:lstStyle>
          <a:p>
            <a:pPr>
              <a:defRPr/>
            </a:pPr>
            <a:fld id="{2BF51024-AE95-4961-8E5D-98985CD3F2F8}" type="slidenum">
              <a:rPr lang="en-US" altLang="fr-FR"/>
              <a:pPr>
                <a:defRPr/>
              </a:pPr>
              <a:t>‹#›</a:t>
            </a:fld>
            <a:endParaRPr lang="en-US" altLang="fr-FR"/>
          </a:p>
        </p:txBody>
      </p:sp>
      <p:grpSp>
        <p:nvGrpSpPr>
          <p:cNvPr id="1027" name="Group 2">
            <a:extLst>
              <a:ext uri="{FF2B5EF4-FFF2-40B4-BE49-F238E27FC236}">
                <a16:creationId xmlns:a16="http://schemas.microsoft.com/office/drawing/2014/main" id="{F10C3A6F-B702-135C-B496-9FA19A52F5CD}"/>
              </a:ext>
            </a:extLst>
          </p:cNvPr>
          <p:cNvGrpSpPr>
            <a:grpSpLocks/>
          </p:cNvGrpSpPr>
          <p:nvPr/>
        </p:nvGrpSpPr>
        <p:grpSpPr bwMode="auto">
          <a:xfrm>
            <a:off x="0" y="0"/>
            <a:ext cx="9140825" cy="301625"/>
            <a:chOff x="0" y="0"/>
            <a:chExt cx="5758" cy="190"/>
          </a:xfrm>
        </p:grpSpPr>
        <p:sp>
          <p:nvSpPr>
            <p:cNvPr id="1031" name="Rectangle 3">
              <a:extLst>
                <a:ext uri="{FF2B5EF4-FFF2-40B4-BE49-F238E27FC236}">
                  <a16:creationId xmlns:a16="http://schemas.microsoft.com/office/drawing/2014/main" id="{3A2834EC-96BF-CFAB-57C6-2E6A6AE10895}"/>
                </a:ext>
              </a:extLst>
            </p:cNvPr>
            <p:cNvSpPr>
              <a:spLocks noChangeArrowheads="1"/>
            </p:cNvSpPr>
            <p:nvPr/>
          </p:nvSpPr>
          <p:spPr bwMode="auto">
            <a:xfrm>
              <a:off x="0" y="0"/>
              <a:ext cx="178" cy="186"/>
            </a:xfrm>
            <a:prstGeom prst="rect">
              <a:avLst/>
            </a:prstGeom>
            <a:gradFill rotWithShape="0">
              <a:gsLst>
                <a:gs pos="0">
                  <a:srgbClr val="FFFFFF"/>
                </a:gs>
                <a:gs pos="100000">
                  <a:srgbClr val="9F839F"/>
                </a:gs>
              </a:gsLst>
              <a:lin ang="10800000" scaled="1"/>
            </a:gra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1032" name="Rectangle 4">
              <a:extLst>
                <a:ext uri="{FF2B5EF4-FFF2-40B4-BE49-F238E27FC236}">
                  <a16:creationId xmlns:a16="http://schemas.microsoft.com/office/drawing/2014/main" id="{E278D881-BC6B-ACA9-A2D0-3272E098BC9B}"/>
                </a:ext>
              </a:extLst>
            </p:cNvPr>
            <p:cNvSpPr>
              <a:spLocks noChangeArrowheads="1"/>
            </p:cNvSpPr>
            <p:nvPr/>
          </p:nvSpPr>
          <p:spPr bwMode="auto">
            <a:xfrm>
              <a:off x="260" y="47"/>
              <a:ext cx="5498" cy="95"/>
            </a:xfrm>
            <a:prstGeom prst="rect">
              <a:avLst/>
            </a:prstGeom>
            <a:gradFill rotWithShape="0">
              <a:gsLst>
                <a:gs pos="0">
                  <a:srgbClr val="FFFFFF"/>
                </a:gs>
                <a:gs pos="100000">
                  <a:srgbClr val="440044"/>
                </a:gs>
              </a:gsLst>
              <a:lin ang="10800000" scaled="1"/>
            </a:gra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1033" name="Rectangle 5">
              <a:extLst>
                <a:ext uri="{FF2B5EF4-FFF2-40B4-BE49-F238E27FC236}">
                  <a16:creationId xmlns:a16="http://schemas.microsoft.com/office/drawing/2014/main" id="{24402B0C-A76A-B3A6-D066-8235D3679501}"/>
                </a:ext>
              </a:extLst>
            </p:cNvPr>
            <p:cNvSpPr>
              <a:spLocks noChangeArrowheads="1"/>
            </p:cNvSpPr>
            <p:nvPr/>
          </p:nvSpPr>
          <p:spPr bwMode="auto">
            <a:xfrm>
              <a:off x="258" y="47"/>
              <a:ext cx="85" cy="48"/>
            </a:xfrm>
            <a:prstGeom prst="rect">
              <a:avLst/>
            </a:prstGeom>
            <a:solidFill>
              <a:srgbClr val="9F839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1034" name="Rectangle 6">
              <a:extLst>
                <a:ext uri="{FF2B5EF4-FFF2-40B4-BE49-F238E27FC236}">
                  <a16:creationId xmlns:a16="http://schemas.microsoft.com/office/drawing/2014/main" id="{255613EB-5E34-7048-0878-2394970744BC}"/>
                </a:ext>
              </a:extLst>
            </p:cNvPr>
            <p:cNvSpPr>
              <a:spLocks noChangeArrowheads="1"/>
            </p:cNvSpPr>
            <p:nvPr/>
          </p:nvSpPr>
          <p:spPr bwMode="auto">
            <a:xfrm>
              <a:off x="345" y="0"/>
              <a:ext cx="86" cy="47"/>
            </a:xfrm>
            <a:prstGeom prst="rect">
              <a:avLst/>
            </a:prstGeom>
            <a:solidFill>
              <a:srgbClr val="9F839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1035" name="Rectangle 7">
              <a:extLst>
                <a:ext uri="{FF2B5EF4-FFF2-40B4-BE49-F238E27FC236}">
                  <a16:creationId xmlns:a16="http://schemas.microsoft.com/office/drawing/2014/main" id="{9F3F92B6-FBFD-6F85-6158-6956C9316DBE}"/>
                </a:ext>
              </a:extLst>
            </p:cNvPr>
            <p:cNvSpPr>
              <a:spLocks noChangeArrowheads="1"/>
            </p:cNvSpPr>
            <p:nvPr/>
          </p:nvSpPr>
          <p:spPr bwMode="auto">
            <a:xfrm>
              <a:off x="345" y="47"/>
              <a:ext cx="86" cy="48"/>
            </a:xfrm>
            <a:prstGeom prst="rect">
              <a:avLst/>
            </a:prstGeom>
            <a:solidFill>
              <a:srgbClr val="790571"/>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1036" name="Rectangle 8">
              <a:extLst>
                <a:ext uri="{FF2B5EF4-FFF2-40B4-BE49-F238E27FC236}">
                  <a16:creationId xmlns:a16="http://schemas.microsoft.com/office/drawing/2014/main" id="{68390141-415C-9AA2-6A52-C34BA0056F63}"/>
                </a:ext>
              </a:extLst>
            </p:cNvPr>
            <p:cNvSpPr>
              <a:spLocks noChangeArrowheads="1"/>
            </p:cNvSpPr>
            <p:nvPr/>
          </p:nvSpPr>
          <p:spPr bwMode="auto">
            <a:xfrm>
              <a:off x="173" y="97"/>
              <a:ext cx="84" cy="46"/>
            </a:xfrm>
            <a:prstGeom prst="rect">
              <a:avLst/>
            </a:prstGeom>
            <a:solidFill>
              <a:srgbClr val="9F839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1037" name="Rectangle 9">
              <a:extLst>
                <a:ext uri="{FF2B5EF4-FFF2-40B4-BE49-F238E27FC236}">
                  <a16:creationId xmlns:a16="http://schemas.microsoft.com/office/drawing/2014/main" id="{5B69D147-7F51-D073-2F1F-0062B0032A1B}"/>
                </a:ext>
              </a:extLst>
            </p:cNvPr>
            <p:cNvSpPr>
              <a:spLocks noChangeArrowheads="1"/>
            </p:cNvSpPr>
            <p:nvPr/>
          </p:nvSpPr>
          <p:spPr bwMode="auto">
            <a:xfrm>
              <a:off x="83" y="48"/>
              <a:ext cx="87" cy="47"/>
            </a:xfrm>
            <a:prstGeom prst="rect">
              <a:avLst/>
            </a:prstGeom>
            <a:solidFill>
              <a:srgbClr val="440044"/>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1038" name="Rectangle 10">
              <a:extLst>
                <a:ext uri="{FF2B5EF4-FFF2-40B4-BE49-F238E27FC236}">
                  <a16:creationId xmlns:a16="http://schemas.microsoft.com/office/drawing/2014/main" id="{6CCE2798-DDFF-719C-1326-BCE7DD82A093}"/>
                </a:ext>
              </a:extLst>
            </p:cNvPr>
            <p:cNvSpPr>
              <a:spLocks noChangeArrowheads="1"/>
            </p:cNvSpPr>
            <p:nvPr/>
          </p:nvSpPr>
          <p:spPr bwMode="auto">
            <a:xfrm>
              <a:off x="258" y="95"/>
              <a:ext cx="85" cy="47"/>
            </a:xfrm>
            <a:prstGeom prst="rect">
              <a:avLst/>
            </a:prstGeom>
            <a:solidFill>
              <a:srgbClr val="790571"/>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1039" name="Rectangle 11">
              <a:extLst>
                <a:ext uri="{FF2B5EF4-FFF2-40B4-BE49-F238E27FC236}">
                  <a16:creationId xmlns:a16="http://schemas.microsoft.com/office/drawing/2014/main" id="{84A14AE2-8F0D-A976-4DF2-3E491B584380}"/>
                </a:ext>
              </a:extLst>
            </p:cNvPr>
            <p:cNvSpPr>
              <a:spLocks noChangeArrowheads="1"/>
            </p:cNvSpPr>
            <p:nvPr/>
          </p:nvSpPr>
          <p:spPr bwMode="auto">
            <a:xfrm>
              <a:off x="173" y="144"/>
              <a:ext cx="84" cy="46"/>
            </a:xfrm>
            <a:prstGeom prst="rect">
              <a:avLst/>
            </a:prstGeom>
            <a:solidFill>
              <a:srgbClr val="790571"/>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grpSp>
      <p:sp>
        <p:nvSpPr>
          <p:cNvPr id="1028" name="Rectangle 12">
            <a:extLst>
              <a:ext uri="{FF2B5EF4-FFF2-40B4-BE49-F238E27FC236}">
                <a16:creationId xmlns:a16="http://schemas.microsoft.com/office/drawing/2014/main" id="{57906E56-8376-8177-0971-C3FC18A1817F}"/>
              </a:ext>
            </a:extLst>
          </p:cNvPr>
          <p:cNvSpPr>
            <a:spLocks noGrp="1" noChangeArrowheads="1"/>
          </p:cNvSpPr>
          <p:nvPr>
            <p:ph type="title"/>
          </p:nvPr>
        </p:nvSpPr>
        <p:spPr bwMode="auto">
          <a:xfrm>
            <a:off x="457200" y="457200"/>
            <a:ext cx="8226425"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fr-FR"/>
              <a:t>Click to edit the title text format</a:t>
            </a:r>
          </a:p>
        </p:txBody>
      </p:sp>
      <p:sp>
        <p:nvSpPr>
          <p:cNvPr id="1029" name="Rectangle 13">
            <a:extLst>
              <a:ext uri="{FF2B5EF4-FFF2-40B4-BE49-F238E27FC236}">
                <a16:creationId xmlns:a16="http://schemas.microsoft.com/office/drawing/2014/main" id="{B7265FD6-42B5-A2D9-1917-55567DDAE4EC}"/>
              </a:ext>
            </a:extLst>
          </p:cNvPr>
          <p:cNvSpPr>
            <a:spLocks noGrp="1" noChangeArrowheads="1"/>
          </p:cNvSpPr>
          <p:nvPr>
            <p:ph type="body" idx="1"/>
          </p:nvPr>
        </p:nvSpPr>
        <p:spPr bwMode="auto">
          <a:xfrm>
            <a:off x="457200" y="1447800"/>
            <a:ext cx="8226425" cy="494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fr-FR"/>
              <a:t>Click to edit the outline text format</a:t>
            </a:r>
          </a:p>
          <a:p>
            <a:pPr lvl="1"/>
            <a:r>
              <a:rPr lang="en-GB" altLang="fr-FR"/>
              <a:t>Second Outline Level</a:t>
            </a:r>
          </a:p>
          <a:p>
            <a:pPr lvl="2"/>
            <a:r>
              <a:rPr lang="en-GB" altLang="fr-FR"/>
              <a:t>Third Outline Level</a:t>
            </a:r>
          </a:p>
          <a:p>
            <a:pPr lvl="3"/>
            <a:r>
              <a:rPr lang="en-GB" altLang="fr-FR"/>
              <a:t>Fourth Outline Level</a:t>
            </a:r>
          </a:p>
          <a:p>
            <a:pPr lvl="4"/>
            <a:r>
              <a:rPr lang="en-GB" altLang="fr-FR"/>
              <a:t>Fifth Outline Level</a:t>
            </a:r>
          </a:p>
          <a:p>
            <a:pPr lvl="4"/>
            <a:r>
              <a:rPr lang="en-GB" altLang="fr-FR"/>
              <a:t>Sixth Outline Level</a:t>
            </a:r>
          </a:p>
          <a:p>
            <a:pPr lvl="4"/>
            <a:r>
              <a:rPr lang="en-GB" altLang="fr-FR"/>
              <a:t>Seventh Outline Level</a:t>
            </a:r>
          </a:p>
        </p:txBody>
      </p:sp>
      <p:sp>
        <p:nvSpPr>
          <p:cNvPr id="1030" name="Text Box 14">
            <a:extLst>
              <a:ext uri="{FF2B5EF4-FFF2-40B4-BE49-F238E27FC236}">
                <a16:creationId xmlns:a16="http://schemas.microsoft.com/office/drawing/2014/main" id="{C1D846BA-E742-391F-DAE7-E500EC629636}"/>
              </a:ext>
            </a:extLst>
          </p:cNvPr>
          <p:cNvSpPr txBox="1">
            <a:spLocks noChangeArrowheads="1"/>
          </p:cNvSpPr>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72" r:id="rId12"/>
  </p:sldLayoutIdLst>
  <p:txStyles>
    <p:titleStyle>
      <a:lvl1pPr algn="l" defTabSz="457200" rtl="0" eaLnBrk="0" fontAlgn="base" hangingPunct="0">
        <a:spcBef>
          <a:spcPct val="0"/>
        </a:spcBef>
        <a:spcAft>
          <a:spcPct val="0"/>
        </a:spcAft>
        <a:buClr>
          <a:srgbClr val="000000"/>
        </a:buClr>
        <a:buSzPct val="100000"/>
        <a:buFont typeface="Times New Roman" panose="02020603050405020304" pitchFamily="18" charset="0"/>
        <a:defRPr sz="3400" kern="1200">
          <a:solidFill>
            <a:srgbClr val="000000"/>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5pPr>
      <a:lvl6pPr marL="2514600" indent="-228600"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6pPr>
      <a:lvl7pPr marL="2971800" indent="-228600"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7pPr>
      <a:lvl8pPr marL="3429000" indent="-228600"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8pPr>
      <a:lvl9pPr marL="3886200" indent="-228600"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grpSp>
        <p:nvGrpSpPr>
          <p:cNvPr id="2050" name="Group 1">
            <a:extLst>
              <a:ext uri="{FF2B5EF4-FFF2-40B4-BE49-F238E27FC236}">
                <a16:creationId xmlns:a16="http://schemas.microsoft.com/office/drawing/2014/main" id="{936C12BC-6B82-E2B8-EC3A-77EA76B4E267}"/>
              </a:ext>
            </a:extLst>
          </p:cNvPr>
          <p:cNvGrpSpPr>
            <a:grpSpLocks/>
          </p:cNvGrpSpPr>
          <p:nvPr/>
        </p:nvGrpSpPr>
        <p:grpSpPr bwMode="auto">
          <a:xfrm>
            <a:off x="0" y="0"/>
            <a:ext cx="9140825" cy="6854825"/>
            <a:chOff x="0" y="0"/>
            <a:chExt cx="5758" cy="4318"/>
          </a:xfrm>
        </p:grpSpPr>
        <p:sp>
          <p:nvSpPr>
            <p:cNvPr id="2056" name="Rectangle 2">
              <a:extLst>
                <a:ext uri="{FF2B5EF4-FFF2-40B4-BE49-F238E27FC236}">
                  <a16:creationId xmlns:a16="http://schemas.microsoft.com/office/drawing/2014/main" id="{B360C484-C539-11AD-C461-0C6B7186028E}"/>
                </a:ext>
              </a:extLst>
            </p:cNvPr>
            <p:cNvSpPr>
              <a:spLocks noChangeArrowheads="1"/>
            </p:cNvSpPr>
            <p:nvPr/>
          </p:nvSpPr>
          <p:spPr bwMode="auto">
            <a:xfrm>
              <a:off x="0" y="0"/>
              <a:ext cx="2206" cy="4318"/>
            </a:xfrm>
            <a:prstGeom prst="rect">
              <a:avLst/>
            </a:prstGeom>
            <a:gradFill rotWithShape="0">
              <a:gsLst>
                <a:gs pos="0">
                  <a:srgbClr val="FFFFFF"/>
                </a:gs>
                <a:gs pos="100000">
                  <a:srgbClr val="9F839F"/>
                </a:gs>
              </a:gsLst>
              <a:lin ang="10800000" scaled="1"/>
            </a:gra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7" name="Rectangle 3">
              <a:extLst>
                <a:ext uri="{FF2B5EF4-FFF2-40B4-BE49-F238E27FC236}">
                  <a16:creationId xmlns:a16="http://schemas.microsoft.com/office/drawing/2014/main" id="{7CBD40C0-1979-7521-1FDD-B2D40C102547}"/>
                </a:ext>
              </a:extLst>
            </p:cNvPr>
            <p:cNvSpPr>
              <a:spLocks noChangeArrowheads="1"/>
            </p:cNvSpPr>
            <p:nvPr/>
          </p:nvSpPr>
          <p:spPr bwMode="auto">
            <a:xfrm>
              <a:off x="1081" y="1065"/>
              <a:ext cx="4677" cy="1594"/>
            </a:xfrm>
            <a:prstGeom prst="rect">
              <a:avLst/>
            </a:prstGeom>
            <a:solidFill>
              <a:srgbClr val="440044"/>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grpSp>
          <p:nvGrpSpPr>
            <p:cNvPr id="2058" name="Group 4">
              <a:extLst>
                <a:ext uri="{FF2B5EF4-FFF2-40B4-BE49-F238E27FC236}">
                  <a16:creationId xmlns:a16="http://schemas.microsoft.com/office/drawing/2014/main" id="{C3740E4B-5336-72EE-00B7-3535FA482C3C}"/>
                </a:ext>
              </a:extLst>
            </p:cNvPr>
            <p:cNvGrpSpPr>
              <a:grpSpLocks/>
            </p:cNvGrpSpPr>
            <p:nvPr/>
          </p:nvGrpSpPr>
          <p:grpSpPr bwMode="auto">
            <a:xfrm>
              <a:off x="0" y="672"/>
              <a:ext cx="1804" cy="1987"/>
              <a:chOff x="0" y="672"/>
              <a:chExt cx="1804" cy="1987"/>
            </a:xfrm>
          </p:grpSpPr>
          <p:sp>
            <p:nvSpPr>
              <p:cNvPr id="2059" name="Rectangle 5">
                <a:extLst>
                  <a:ext uri="{FF2B5EF4-FFF2-40B4-BE49-F238E27FC236}">
                    <a16:creationId xmlns:a16="http://schemas.microsoft.com/office/drawing/2014/main" id="{B15E8481-77B3-1982-44EC-44D69572C022}"/>
                  </a:ext>
                </a:extLst>
              </p:cNvPr>
              <p:cNvSpPr>
                <a:spLocks noChangeArrowheads="1"/>
              </p:cNvSpPr>
              <p:nvPr/>
            </p:nvSpPr>
            <p:spPr bwMode="auto">
              <a:xfrm>
                <a:off x="361" y="2257"/>
                <a:ext cx="361" cy="402"/>
              </a:xfrm>
              <a:prstGeom prst="rect">
                <a:avLst/>
              </a:prstGeom>
              <a:solidFill>
                <a:srgbClr val="790571"/>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60" name="Rectangle 6">
                <a:extLst>
                  <a:ext uri="{FF2B5EF4-FFF2-40B4-BE49-F238E27FC236}">
                    <a16:creationId xmlns:a16="http://schemas.microsoft.com/office/drawing/2014/main" id="{1BDCE120-430C-4D1C-BA9A-E165F62E3B24}"/>
                  </a:ext>
                </a:extLst>
              </p:cNvPr>
              <p:cNvSpPr>
                <a:spLocks noChangeArrowheads="1"/>
              </p:cNvSpPr>
              <p:nvPr/>
            </p:nvSpPr>
            <p:spPr bwMode="auto">
              <a:xfrm>
                <a:off x="1081" y="1065"/>
                <a:ext cx="360" cy="403"/>
              </a:xfrm>
              <a:prstGeom prst="rect">
                <a:avLst/>
              </a:prstGeom>
              <a:solidFill>
                <a:srgbClr val="9F839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61" name="Rectangle 7">
                <a:extLst>
                  <a:ext uri="{FF2B5EF4-FFF2-40B4-BE49-F238E27FC236}">
                    <a16:creationId xmlns:a16="http://schemas.microsoft.com/office/drawing/2014/main" id="{5FD574B9-7B33-21B8-BE42-492F0BB66146}"/>
                  </a:ext>
                </a:extLst>
              </p:cNvPr>
              <p:cNvSpPr>
                <a:spLocks noChangeArrowheads="1"/>
              </p:cNvSpPr>
              <p:nvPr/>
            </p:nvSpPr>
            <p:spPr bwMode="auto">
              <a:xfrm>
                <a:off x="1437" y="672"/>
                <a:ext cx="367" cy="398"/>
              </a:xfrm>
              <a:prstGeom prst="rect">
                <a:avLst/>
              </a:prstGeom>
              <a:solidFill>
                <a:srgbClr val="9F839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62" name="Rectangle 8">
                <a:extLst>
                  <a:ext uri="{FF2B5EF4-FFF2-40B4-BE49-F238E27FC236}">
                    <a16:creationId xmlns:a16="http://schemas.microsoft.com/office/drawing/2014/main" id="{0895A54A-6328-FFF9-8F96-50C1DD219371}"/>
                  </a:ext>
                </a:extLst>
              </p:cNvPr>
              <p:cNvSpPr>
                <a:spLocks noChangeArrowheads="1"/>
              </p:cNvSpPr>
              <p:nvPr/>
            </p:nvSpPr>
            <p:spPr bwMode="auto">
              <a:xfrm>
                <a:off x="719" y="2257"/>
                <a:ext cx="366" cy="402"/>
              </a:xfrm>
              <a:prstGeom prst="rect">
                <a:avLst/>
              </a:prstGeom>
              <a:solidFill>
                <a:srgbClr val="440044"/>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63" name="Rectangle 9">
                <a:extLst>
                  <a:ext uri="{FF2B5EF4-FFF2-40B4-BE49-F238E27FC236}">
                    <a16:creationId xmlns:a16="http://schemas.microsoft.com/office/drawing/2014/main" id="{8B757275-8724-1FEC-91D5-53A5AD52259B}"/>
                  </a:ext>
                </a:extLst>
              </p:cNvPr>
              <p:cNvSpPr>
                <a:spLocks noChangeArrowheads="1"/>
              </p:cNvSpPr>
              <p:nvPr/>
            </p:nvSpPr>
            <p:spPr bwMode="auto">
              <a:xfrm>
                <a:off x="1437" y="1065"/>
                <a:ext cx="367" cy="403"/>
              </a:xfrm>
              <a:prstGeom prst="rect">
                <a:avLst/>
              </a:prstGeom>
              <a:solidFill>
                <a:srgbClr val="790571"/>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64" name="Rectangle 10">
                <a:extLst>
                  <a:ext uri="{FF2B5EF4-FFF2-40B4-BE49-F238E27FC236}">
                    <a16:creationId xmlns:a16="http://schemas.microsoft.com/office/drawing/2014/main" id="{5A8DA2F9-4DA0-4A48-1131-217F9678A868}"/>
                  </a:ext>
                </a:extLst>
              </p:cNvPr>
              <p:cNvSpPr>
                <a:spLocks noChangeArrowheads="1"/>
              </p:cNvSpPr>
              <p:nvPr/>
            </p:nvSpPr>
            <p:spPr bwMode="auto">
              <a:xfrm>
                <a:off x="719" y="1464"/>
                <a:ext cx="366" cy="397"/>
              </a:xfrm>
              <a:prstGeom prst="rect">
                <a:avLst/>
              </a:prstGeom>
              <a:solidFill>
                <a:srgbClr val="9F839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65" name="Rectangle 11">
                <a:extLst>
                  <a:ext uri="{FF2B5EF4-FFF2-40B4-BE49-F238E27FC236}">
                    <a16:creationId xmlns:a16="http://schemas.microsoft.com/office/drawing/2014/main" id="{C8C3C7B8-73C9-996D-0204-73CB193E9B29}"/>
                  </a:ext>
                </a:extLst>
              </p:cNvPr>
              <p:cNvSpPr>
                <a:spLocks noChangeArrowheads="1"/>
              </p:cNvSpPr>
              <p:nvPr/>
            </p:nvSpPr>
            <p:spPr bwMode="auto">
              <a:xfrm>
                <a:off x="0" y="1464"/>
                <a:ext cx="365" cy="397"/>
              </a:xfrm>
              <a:prstGeom prst="rect">
                <a:avLst/>
              </a:prstGeom>
              <a:solidFill>
                <a:srgbClr val="440044"/>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66" name="Rectangle 12">
                <a:extLst>
                  <a:ext uri="{FF2B5EF4-FFF2-40B4-BE49-F238E27FC236}">
                    <a16:creationId xmlns:a16="http://schemas.microsoft.com/office/drawing/2014/main" id="{0B9BD719-0313-0DAB-EDBB-AC3A9BA26080}"/>
                  </a:ext>
                </a:extLst>
              </p:cNvPr>
              <p:cNvSpPr>
                <a:spLocks noChangeArrowheads="1"/>
              </p:cNvSpPr>
              <p:nvPr/>
            </p:nvSpPr>
            <p:spPr bwMode="auto">
              <a:xfrm>
                <a:off x="1081" y="1464"/>
                <a:ext cx="360" cy="397"/>
              </a:xfrm>
              <a:prstGeom prst="rect">
                <a:avLst/>
              </a:prstGeom>
              <a:solidFill>
                <a:srgbClr val="790571"/>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 name="Rectangle 13">
                <a:extLst>
                  <a:ext uri="{FF2B5EF4-FFF2-40B4-BE49-F238E27FC236}">
                    <a16:creationId xmlns:a16="http://schemas.microsoft.com/office/drawing/2014/main" id="{C768669E-5874-29C5-5B02-508CCB11BA38}"/>
                  </a:ext>
                </a:extLst>
              </p:cNvPr>
              <p:cNvSpPr>
                <a:spLocks noChangeArrowheads="1"/>
              </p:cNvSpPr>
              <p:nvPr/>
            </p:nvSpPr>
            <p:spPr bwMode="auto">
              <a:xfrm>
                <a:off x="361" y="1857"/>
                <a:ext cx="361" cy="404"/>
              </a:xfrm>
              <a:prstGeom prst="rect">
                <a:avLst/>
              </a:prstGeom>
              <a:solidFill>
                <a:srgbClr val="9F839F"/>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68" name="Rectangle 14">
                <a:extLst>
                  <a:ext uri="{FF2B5EF4-FFF2-40B4-BE49-F238E27FC236}">
                    <a16:creationId xmlns:a16="http://schemas.microsoft.com/office/drawing/2014/main" id="{7EBF00F4-259B-2B34-E80A-3FCD47AB9974}"/>
                  </a:ext>
                </a:extLst>
              </p:cNvPr>
              <p:cNvSpPr>
                <a:spLocks noChangeArrowheads="1"/>
              </p:cNvSpPr>
              <p:nvPr/>
            </p:nvSpPr>
            <p:spPr bwMode="auto">
              <a:xfrm>
                <a:off x="719" y="1857"/>
                <a:ext cx="366" cy="404"/>
              </a:xfrm>
              <a:prstGeom prst="rect">
                <a:avLst/>
              </a:prstGeom>
              <a:solidFill>
                <a:srgbClr val="790571"/>
              </a:solidFill>
              <a:ln>
                <a:noFill/>
              </a:ln>
              <a:effectLst/>
              <a:extLs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grpSp>
      </p:grpSp>
      <p:sp>
        <p:nvSpPr>
          <p:cNvPr id="2051" name="Rectangle 15">
            <a:extLst>
              <a:ext uri="{FF2B5EF4-FFF2-40B4-BE49-F238E27FC236}">
                <a16:creationId xmlns:a16="http://schemas.microsoft.com/office/drawing/2014/main" id="{79C62852-82C8-EDA4-960D-2E5188DC3921}"/>
              </a:ext>
            </a:extLst>
          </p:cNvPr>
          <p:cNvSpPr>
            <a:spLocks noGrp="1" noChangeArrowheads="1"/>
          </p:cNvSpPr>
          <p:nvPr>
            <p:ph type="title"/>
          </p:nvPr>
        </p:nvSpPr>
        <p:spPr bwMode="auto">
          <a:xfrm>
            <a:off x="457200" y="457200"/>
            <a:ext cx="8226425"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en-GB" altLang="fr-FR"/>
              <a:t>Click to edit the title text format</a:t>
            </a:r>
          </a:p>
        </p:txBody>
      </p:sp>
      <p:sp>
        <p:nvSpPr>
          <p:cNvPr id="2052" name="Rectangle 16">
            <a:extLst>
              <a:ext uri="{FF2B5EF4-FFF2-40B4-BE49-F238E27FC236}">
                <a16:creationId xmlns:a16="http://schemas.microsoft.com/office/drawing/2014/main" id="{96A3FF87-2595-BB7E-0A1D-18989FE0DEFB}"/>
              </a:ext>
            </a:extLst>
          </p:cNvPr>
          <p:cNvSpPr>
            <a:spLocks noGrp="1" noChangeArrowheads="1"/>
          </p:cNvSpPr>
          <p:nvPr>
            <p:ph type="body" idx="1"/>
          </p:nvPr>
        </p:nvSpPr>
        <p:spPr bwMode="auto">
          <a:xfrm>
            <a:off x="457200" y="1447800"/>
            <a:ext cx="8226425" cy="494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fr-FR"/>
              <a:t>Click to edit the outline text format</a:t>
            </a:r>
          </a:p>
          <a:p>
            <a:pPr lvl="1"/>
            <a:r>
              <a:rPr lang="en-GB" altLang="fr-FR"/>
              <a:t>Second Outline Level</a:t>
            </a:r>
          </a:p>
          <a:p>
            <a:pPr lvl="2"/>
            <a:r>
              <a:rPr lang="en-GB" altLang="fr-FR"/>
              <a:t>Third Outline Level</a:t>
            </a:r>
          </a:p>
          <a:p>
            <a:pPr lvl="3"/>
            <a:r>
              <a:rPr lang="en-GB" altLang="fr-FR"/>
              <a:t>Fourth Outline Level</a:t>
            </a:r>
          </a:p>
          <a:p>
            <a:pPr lvl="4"/>
            <a:r>
              <a:rPr lang="en-GB" altLang="fr-FR"/>
              <a:t>Fifth Outline Level</a:t>
            </a:r>
          </a:p>
          <a:p>
            <a:pPr lvl="4"/>
            <a:r>
              <a:rPr lang="en-GB" altLang="fr-FR"/>
              <a:t>Sixth Outline Level</a:t>
            </a:r>
          </a:p>
          <a:p>
            <a:pPr lvl="4"/>
            <a:r>
              <a:rPr lang="en-GB" altLang="fr-FR"/>
              <a:t>Seventh Outline Level</a:t>
            </a:r>
          </a:p>
        </p:txBody>
      </p:sp>
      <p:sp>
        <p:nvSpPr>
          <p:cNvPr id="2053" name="Text Box 17">
            <a:extLst>
              <a:ext uri="{FF2B5EF4-FFF2-40B4-BE49-F238E27FC236}">
                <a16:creationId xmlns:a16="http://schemas.microsoft.com/office/drawing/2014/main" id="{0826655F-F2A9-9639-04B0-5C50B5332F60}"/>
              </a:ext>
            </a:extLst>
          </p:cNvPr>
          <p:cNvSpPr txBox="1">
            <a:spLocks noChangeArrowheads="1"/>
          </p:cNvSpPr>
          <p:nvPr/>
        </p:nvSpPr>
        <p:spPr bwMode="auto">
          <a:xfrm>
            <a:off x="457200" y="6248400"/>
            <a:ext cx="2133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54" name="Text Box 18">
            <a:extLst>
              <a:ext uri="{FF2B5EF4-FFF2-40B4-BE49-F238E27FC236}">
                <a16:creationId xmlns:a16="http://schemas.microsoft.com/office/drawing/2014/main" id="{D5DD89AE-015D-2765-C696-E8BB2090A752}"/>
              </a:ext>
            </a:extLst>
          </p:cNvPr>
          <p:cNvSpPr txBox="1">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
        <p:nvSpPr>
          <p:cNvPr id="2067" name="Rectangle 19">
            <a:extLst>
              <a:ext uri="{FF2B5EF4-FFF2-40B4-BE49-F238E27FC236}">
                <a16:creationId xmlns:a16="http://schemas.microsoft.com/office/drawing/2014/main" id="{FEE5BEB0-3163-88B0-F5DA-0523A5FE4FEF}"/>
              </a:ext>
            </a:extLst>
          </p:cNvPr>
          <p:cNvSpPr>
            <a:spLocks noGrp="1" noChangeArrowheads="1"/>
          </p:cNvSpPr>
          <p:nvPr>
            <p:ph type="sldNum"/>
          </p:nvPr>
        </p:nvSpPr>
        <p:spPr bwMode="auto">
          <a:xfrm>
            <a:off x="6553200" y="6248400"/>
            <a:ext cx="2130425" cy="454025"/>
          </a:xfrm>
          <a:prstGeom prst="rect">
            <a:avLst/>
          </a:prstGeom>
          <a:noFill/>
          <a:ln>
            <a:noFill/>
          </a:ln>
          <a:effectLst/>
        </p:spPr>
        <p:txBody>
          <a:bodyPr vert="horz" wrap="square" lIns="90000" tIns="46800" rIns="90000" bIns="46800" numCol="1" anchor="b" anchorCtr="0" compatLnSpc="1">
            <a:prstTxWarp prst="textNoShape">
              <a:avLst/>
            </a:prstTxWarp>
          </a:bodyPr>
          <a:lstStyle>
            <a:lvl1pPr algn="r" eaLnBrk="1" hangingPunct="1">
              <a:buClrTx/>
              <a:buSzPct val="100000"/>
              <a:buFontTx/>
              <a:buNone/>
              <a:tabLst>
                <a:tab pos="457200" algn="l"/>
                <a:tab pos="914400" algn="l"/>
                <a:tab pos="1371600" algn="l"/>
                <a:tab pos="1828800" algn="l"/>
              </a:tabLst>
              <a:defRPr sz="1200">
                <a:solidFill>
                  <a:srgbClr val="000000"/>
                </a:solidFill>
                <a:latin typeface="Arial Black" panose="020B0A04020102020204" pitchFamily="34" charset="0"/>
                <a:cs typeface="DejaVu Sans" charset="0"/>
              </a:defRPr>
            </a:lvl1pPr>
          </a:lstStyle>
          <a:p>
            <a:pPr>
              <a:defRPr/>
            </a:pPr>
            <a:fld id="{C9F67D37-ED78-4725-9216-5F26D90E2866}" type="slidenum">
              <a:rPr lang="en-US" altLang="fr-FR"/>
              <a:pPr>
                <a:defRPr/>
              </a:pPr>
              <a:t>‹#›</a:t>
            </a:fld>
            <a:endParaRPr lang="en-US" altLang="fr-F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0" fontAlgn="base" hangingPunct="0">
        <a:spcBef>
          <a:spcPct val="0"/>
        </a:spcBef>
        <a:spcAft>
          <a:spcPct val="0"/>
        </a:spcAft>
        <a:buClr>
          <a:srgbClr val="000000"/>
        </a:buClr>
        <a:buSzPct val="100000"/>
        <a:buFont typeface="Times New Roman" panose="02020603050405020304" pitchFamily="18" charset="0"/>
        <a:defRPr sz="3400" kern="1200">
          <a:solidFill>
            <a:srgbClr val="000000"/>
          </a:solidFill>
          <a:latin typeface="+mj-lt"/>
          <a:ea typeface="+mj-ea"/>
          <a:cs typeface="+mj-cs"/>
        </a:defRPr>
      </a:lvl1pPr>
      <a:lvl2pPr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2pPr>
      <a:lvl3pPr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3pPr>
      <a:lvl4pPr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4pPr>
      <a:lvl5pPr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5pPr>
      <a:lvl6pPr marL="2514600" indent="-228600"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6pPr>
      <a:lvl7pPr marL="2971800" indent="-228600"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7pPr>
      <a:lvl8pPr marL="3429000" indent="-228600"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8pPr>
      <a:lvl9pPr marL="3886200" indent="-228600" algn="l" defTabSz="457200" rtl="0" eaLnBrk="0" fontAlgn="base" hangingPunct="0">
        <a:spcBef>
          <a:spcPct val="0"/>
        </a:spcBef>
        <a:spcAft>
          <a:spcPct val="0"/>
        </a:spcAft>
        <a:buClr>
          <a:srgbClr val="000000"/>
        </a:buClr>
        <a:buSzPct val="100000"/>
        <a:buFont typeface="Times New Roman" panose="02020603050405020304" pitchFamily="18" charset="0"/>
        <a:defRPr sz="3400">
          <a:solidFill>
            <a:srgbClr val="000000"/>
          </a:solidFill>
          <a:latin typeface="Arial" panose="020B0604020202020204" pitchFamily="34" charset="0"/>
          <a:cs typeface="Arial" panose="020B0604020202020204" pitchFamily="34" charset="0"/>
        </a:defRPr>
      </a:lvl9pPr>
    </p:titleStyle>
    <p:bodyStyle>
      <a:lvl1pPr marL="342900" indent="-342900" algn="l" defTabSz="457200" rtl="0" eaLnBrk="0" fontAlgn="base" hangingPunct="0">
        <a:spcBef>
          <a:spcPts val="800"/>
        </a:spcBef>
        <a:spcAft>
          <a:spcPct val="0"/>
        </a:spcAft>
        <a:buClr>
          <a:srgbClr val="000000"/>
        </a:buClr>
        <a:buSzPct val="100000"/>
        <a:buFont typeface="Times New Roman" panose="02020603050405020304" pitchFamily="18" charset="0"/>
        <a:defRPr sz="3200" kern="1200">
          <a:solidFill>
            <a:srgbClr val="000000"/>
          </a:solidFill>
          <a:latin typeface="+mn-lt"/>
          <a:ea typeface="+mn-ea"/>
          <a:cs typeface="+mn-cs"/>
        </a:defRPr>
      </a:lvl1pPr>
      <a:lvl2pPr marL="742950" indent="-285750" algn="l" defTabSz="457200" rtl="0" eaLnBrk="0" fontAlgn="base" hangingPunct="0">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eaLnBrk="0" fontAlgn="base" hangingPunct="0">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eaLnBrk="0" fontAlgn="base" hangingPunct="0">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oleObject" Target="../embeddings/oleObject19.bin"/><Relationship Id="rId3" Type="http://schemas.openxmlformats.org/officeDocument/2006/relationships/image" Target="../media/image2.wmf"/><Relationship Id="rId4" Type="http://schemas.openxmlformats.org/officeDocument/2006/relationships/oleObject" Target="../embeddings/oleObject20.bin"/><Relationship Id="rId5" Type="http://schemas.openxmlformats.org/officeDocument/2006/relationships/image" Target="../media/image3.wmf"/><Relationship Id="rId6" Type="http://schemas.openxmlformats.org/officeDocument/2006/relationships/oleObject" Target="../embeddings/oleObject21.bin"/><Relationship Id="rId7" Type="http://schemas.openxmlformats.org/officeDocument/2006/relationships/image" Target="../media/image12.wmf"/><Relationship Id="rId8" Type="http://schemas.openxmlformats.org/officeDocument/2006/relationships/oleObject" Target="../embeddings/oleObject22.bin"/><Relationship Id="rId9" Type="http://schemas.openxmlformats.org/officeDocument/2006/relationships/image" Target="../media/image13.w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oleObject" Target="../embeddings/oleObject23.bin"/><Relationship Id="rId3" Type="http://schemas.openxmlformats.org/officeDocument/2006/relationships/image" Target="../media/image14.wmf"/><Relationship Id="rId4" Type="http://schemas.openxmlformats.org/officeDocument/2006/relationships/oleObject" Target="../embeddings/oleObject24.bin"/><Relationship Id="rId5" Type="http://schemas.openxmlformats.org/officeDocument/2006/relationships/image" Target="../media/image15.wmf"/><Relationship Id="rId6" Type="http://schemas.openxmlformats.org/officeDocument/2006/relationships/oleObject" Target="../embeddings/oleObject25.bin"/><Relationship Id="rId7" Type="http://schemas.openxmlformats.org/officeDocument/2006/relationships/image" Target="../media/image16.wmf"/><Relationship Id="rId8" Type="http://schemas.openxmlformats.org/officeDocument/2006/relationships/oleObject" Target="../embeddings/oleObject26.bin"/><Relationship Id="rId9" Type="http://schemas.openxmlformats.org/officeDocument/2006/relationships/image" Target="../media/image17.wmf"/><Relationship Id="rId10" Type="http://schemas.openxmlformats.org/officeDocument/2006/relationships/oleObject" Target="../embeddings/oleObject27.bin"/><Relationship Id="rId11" Type="http://schemas.openxmlformats.org/officeDocument/2006/relationships/image" Target="../media/image18.w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oleObject" Target="../embeddings/oleObject28.bin"/><Relationship Id="rId3" Type="http://schemas.openxmlformats.org/officeDocument/2006/relationships/image" Target="../media/image19.wmf"/><Relationship Id="rId4" Type="http://schemas.openxmlformats.org/officeDocument/2006/relationships/oleObject" Target="../embeddings/oleObject29.bin"/><Relationship Id="rId5" Type="http://schemas.openxmlformats.org/officeDocument/2006/relationships/image" Target="../media/image20.wmf"/><Relationship Id="rId6" Type="http://schemas.openxmlformats.org/officeDocument/2006/relationships/oleObject" Target="../embeddings/oleObject30.bin"/><Relationship Id="rId7" Type="http://schemas.openxmlformats.org/officeDocument/2006/relationships/image" Target="../media/image21.wmf"/><Relationship Id="rId8" Type="http://schemas.openxmlformats.org/officeDocument/2006/relationships/oleObject" Target="../embeddings/oleObject31.bin"/><Relationship Id="rId9" Type="http://schemas.openxmlformats.org/officeDocument/2006/relationships/image" Target="../media/image22.wmf"/><Relationship Id="rId10" Type="http://schemas.openxmlformats.org/officeDocument/2006/relationships/oleObject" Target="../embeddings/oleObject32.bin"/><Relationship Id="rId11" Type="http://schemas.openxmlformats.org/officeDocument/2006/relationships/image" Target="../media/image17.w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oleObject" Target="../embeddings/oleObject33.bin"/><Relationship Id="rId3" Type="http://schemas.openxmlformats.org/officeDocument/2006/relationships/image" Target="../media/image23.wmf"/><Relationship Id="rId4" Type="http://schemas.openxmlformats.org/officeDocument/2006/relationships/oleObject" Target="../embeddings/oleObject34.bin"/><Relationship Id="rId5" Type="http://schemas.openxmlformats.org/officeDocument/2006/relationships/image" Target="../media/image20.wmf"/><Relationship Id="rId6" Type="http://schemas.openxmlformats.org/officeDocument/2006/relationships/oleObject" Target="../embeddings/oleObject35.bin"/><Relationship Id="rId7" Type="http://schemas.openxmlformats.org/officeDocument/2006/relationships/image" Target="../media/image21.wmf"/><Relationship Id="rId8" Type="http://schemas.openxmlformats.org/officeDocument/2006/relationships/oleObject" Target="../embeddings/oleObject36.bin"/><Relationship Id="rId9" Type="http://schemas.openxmlformats.org/officeDocument/2006/relationships/image" Target="../media/image24.wmf"/><Relationship Id="rId10" Type="http://schemas.openxmlformats.org/officeDocument/2006/relationships/oleObject" Target="../embeddings/oleObject37.bin"/><Relationship Id="rId11" Type="http://schemas.openxmlformats.org/officeDocument/2006/relationships/image" Target="../media/image25.wmf"/><Relationship Id="rId12" Type="http://schemas.openxmlformats.org/officeDocument/2006/relationships/oleObject" Target="../embeddings/oleObject38.bin"/></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oleObject" Target="../embeddings/oleObject39.bin"/><Relationship Id="rId3" Type="http://schemas.openxmlformats.org/officeDocument/2006/relationships/image" Target="../media/image26.wmf"/><Relationship Id="rId4" Type="http://schemas.openxmlformats.org/officeDocument/2006/relationships/oleObject" Target="../embeddings/oleObject40.bin"/><Relationship Id="rId5" Type="http://schemas.openxmlformats.org/officeDocument/2006/relationships/image" Target="../media/image17.wmf"/><Relationship Id="rId6" Type="http://schemas.openxmlformats.org/officeDocument/2006/relationships/oleObject" Target="../embeddings/oleObject41.bin"/><Relationship Id="rId7" Type="http://schemas.openxmlformats.org/officeDocument/2006/relationships/image" Target="../media/image27.wmf"/><Relationship Id="rId8" Type="http://schemas.openxmlformats.org/officeDocument/2006/relationships/oleObject" Target="../embeddings/oleObject42.bin"/></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oleObject" Target="../embeddings/oleObject1.bin"/><Relationship Id="rId3"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oleObject" Target="../embeddings/oleObject2.bin"/><Relationship Id="rId3" Type="http://schemas.openxmlformats.org/officeDocument/2006/relationships/image" Target="../media/image2.wmf"/><Relationship Id="rId4" Type="http://schemas.openxmlformats.org/officeDocument/2006/relationships/oleObject" Target="../embeddings/oleObject3.bin"/><Relationship Id="rId5" Type="http://schemas.openxmlformats.org/officeDocument/2006/relationships/image" Target="../media/image3.wmf"/><Relationship Id="rId6" Type="http://schemas.openxmlformats.org/officeDocument/2006/relationships/oleObject" Target="../embeddings/oleObject4.bin"/><Relationship Id="rId7"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oleObject" Target="../embeddings/oleObject6.bin"/><Relationship Id="rId3" Type="http://schemas.openxmlformats.org/officeDocument/2006/relationships/image" Target="../media/image3.wmf"/><Relationship Id="rId4" Type="http://schemas.openxmlformats.org/officeDocument/2006/relationships/oleObject" Target="../embeddings/oleObject7.bin"/><Relationship Id="rId5" Type="http://schemas.openxmlformats.org/officeDocument/2006/relationships/image" Target="../media/image4.wmf"/><Relationship Id="rId6" Type="http://schemas.openxmlformats.org/officeDocument/2006/relationships/oleObject" Target="../embeddings/oleObject8.bin"/><Relationship Id="rId7" Type="http://schemas.openxmlformats.org/officeDocument/2006/relationships/image" Target="../media/image5.wmf"/></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oleObject" Target="../embeddings/Microsoft_Word_97_-_2003_Document.doc"/><Relationship Id="rId3" Type="http://schemas.openxmlformats.org/officeDocument/2006/relationships/image" Target="../media/image6.e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oleObject" Target="../embeddings/oleObject9.bin"/><Relationship Id="rId3" Type="http://schemas.openxmlformats.org/officeDocument/2006/relationships/image" Target="../media/image2.wmf"/><Relationship Id="rId4" Type="http://schemas.openxmlformats.org/officeDocument/2006/relationships/oleObject" Target="../embeddings/oleObject10.bin"/><Relationship Id="rId5" Type="http://schemas.openxmlformats.org/officeDocument/2006/relationships/image" Target="../media/image3.wmf"/><Relationship Id="rId6" Type="http://schemas.openxmlformats.org/officeDocument/2006/relationships/oleObject" Target="../embeddings/oleObject11.bin"/><Relationship Id="rId7" Type="http://schemas.openxmlformats.org/officeDocument/2006/relationships/image" Target="../media/image7.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oleObject" Target="../embeddings/oleObject12.bin"/><Relationship Id="rId4" Type="http://schemas.openxmlformats.org/officeDocument/2006/relationships/image" Target="../media/image8.wmf"/><Relationship Id="rId5" Type="http://schemas.openxmlformats.org/officeDocument/2006/relationships/oleObject" Target="../embeddings/oleObject13.bin"/><Relationship Id="rId6" Type="http://schemas.openxmlformats.org/officeDocument/2006/relationships/image" Target="../media/image4.wmf"/><Relationship Id="rId7" Type="http://schemas.openxmlformats.org/officeDocument/2006/relationships/oleObject" Target="../embeddings/oleObject14.bin"/><Relationship Id="rId8" Type="http://schemas.openxmlformats.org/officeDocument/2006/relationships/image" Target="../media/image9.wmf"/><Relationship Id="rId9" Type="http://schemas.openxmlformats.org/officeDocument/2006/relationships/oleObject" Target="../embeddings/oleObject15.bin"/><Relationship Id="rId10" Type="http://schemas.openxmlformats.org/officeDocument/2006/relationships/image" Target="../media/image2.wmf"/><Relationship Id="rId11" Type="http://schemas.openxmlformats.org/officeDocument/2006/relationships/oleObject" Target="../embeddings/oleObject16.bin"/><Relationship Id="rId12" Type="http://schemas.openxmlformats.org/officeDocument/2006/relationships/image" Target="../media/image3.wmf"/><Relationship Id="rId13" Type="http://schemas.openxmlformats.org/officeDocument/2006/relationships/oleObject" Target="../embeddings/oleObject17.bin"/><Relationship Id="rId14" Type="http://schemas.openxmlformats.org/officeDocument/2006/relationships/image" Target="../media/image10.wmf"/><Relationship Id="rId15" Type="http://schemas.openxmlformats.org/officeDocument/2006/relationships/oleObject" Target="../embeddings/oleObject18.bin"/><Relationship Id="rId16" Type="http://schemas.openxmlformats.org/officeDocument/2006/relationships/image" Target="../media/image11.w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Text Box 1">
            <a:extLst>
              <a:ext uri="{FF2B5EF4-FFF2-40B4-BE49-F238E27FC236}">
                <a16:creationId xmlns:a16="http://schemas.microsoft.com/office/drawing/2014/main" id="{B791F848-46C6-3CF7-C0D9-6694E0082079}"/>
              </a:ext>
            </a:extLst>
          </p:cNvPr>
          <p:cNvSpPr txBox="1">
            <a:spLocks noChangeArrowheads="1"/>
          </p:cNvSpPr>
          <p:nvPr/>
        </p:nvSpPr>
        <p:spPr bwMode="auto">
          <a:xfrm>
            <a:off x="1259632" y="1989138"/>
            <a:ext cx="7898656" cy="190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Arial" panose="020B0604020202020204" pitchFamily="34" charset="0"/>
                <a:cs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cs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cs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9pPr>
          </a:lstStyle>
          <a:p>
            <a:pPr algn="ctr" eaLnBrk="1" hangingPunct="1">
              <a:lnSpc>
                <a:spcPct val="200000"/>
              </a:lnSpc>
              <a:spcBef>
                <a:spcPct val="0"/>
              </a:spcBef>
              <a:buClrTx/>
              <a:buFontTx/>
              <a:buNone/>
            </a:pPr>
            <a:r>
              <a:t>Giới thiệu về Phân tích Thuật toán</a:t>
            </a:r>
          </a:p>
        </p:txBody>
      </p:sp>
      <p:sp>
        <p:nvSpPr>
          <p:cNvPr id="4099" name="Text Box 2">
            <a:extLst>
              <a:ext uri="{FF2B5EF4-FFF2-40B4-BE49-F238E27FC236}">
                <a16:creationId xmlns:a16="http://schemas.microsoft.com/office/drawing/2014/main" id="{5002E8B1-FF4E-462B-E559-C6A2C85EB989}"/>
              </a:ext>
            </a:extLst>
          </p:cNvPr>
          <p:cNvSpPr txBox="1">
            <a:spLocks noChangeArrowheads="1"/>
          </p:cNvSpPr>
          <p:nvPr/>
        </p:nvSpPr>
        <p:spPr bwMode="auto">
          <a:xfrm>
            <a:off x="2971800" y="4267200"/>
            <a:ext cx="6019800" cy="175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a:buClr>
                <a:srgbClr val="000000"/>
              </a:buClr>
              <a:buSzPct val="100000"/>
              <a:buFont typeface="Times New Roman" panose="02020603050405020304" pitchFamily="18" charset="0"/>
              <a:buNone/>
            </a:pPr>
            <a:endParaRPr lang="fr-FR" altLang="fr-F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B61AE6DE-00C3-2D03-6FEF-CD34DF7A6299}"/>
              </a:ext>
            </a:extLst>
          </p:cNvPr>
          <p:cNvSpPr>
            <a:spLocks noGrp="1" noChangeArrowheads="1"/>
          </p:cNvSpPr>
          <p:nvPr>
            <p:ph type="title"/>
          </p:nvPr>
        </p:nvSpPr>
        <p:spPr/>
        <p:txBody>
          <a:bodyPr/>
          <a:lstStyle/>
          <a:p>
            <a:r>
              <a:t>Ký hiệu O Lớn</a:t>
            </a:r>
          </a:p>
        </p:txBody>
      </p:sp>
      <p:sp>
        <p:nvSpPr>
          <p:cNvPr id="11267" name="Rectangle 3">
            <a:extLst>
              <a:ext uri="{FF2B5EF4-FFF2-40B4-BE49-F238E27FC236}">
                <a16:creationId xmlns:a16="http://schemas.microsoft.com/office/drawing/2014/main" id="{1BBCF669-0081-3AF3-72FD-E3AB60996942}"/>
              </a:ext>
            </a:extLst>
          </p:cNvPr>
          <p:cNvSpPr>
            <a:spLocks noGrp="1" noChangeArrowheads="1"/>
          </p:cNvSpPr>
          <p:nvPr>
            <p:ph type="body" idx="1"/>
          </p:nvPr>
        </p:nvSpPr>
        <p:spPr/>
        <p:txBody>
          <a:bodyPr/>
          <a:lstStyle/>
          <a:p>
            <a:pPr>
              <a:lnSpc>
                <a:spcPct val="80000"/>
              </a:lnSpc>
              <a:buFontTx/>
              <a:buNone/>
            </a:pPr>
            <a:r>
              <a:t>Thuật toán A yêu cầu thời gian tỷ lệ với f(N) - thuật toán được gọi là thuật toán cấp f(N) hoặc O(f(N))</a:t>
            </a:r>
          </a:p>
          <a:p>
            <a:pPr>
              <a:lnSpc>
                <a:spcPct val="80000"/>
              </a:lnSpc>
              <a:buFontTx/>
              <a:buNone/>
            </a:pPr>
            <a:r>
              <a:t>Định nghĩa: một thuật toán được cho là mất thời gian tỷ lệ với O(f(N)) nếu có một hằng số C sao cho đối với tất cả trừ một số hữu hạn giá trị của N, thời gian mà thuật toán mất là nhỏ hơn C*f(N)</a:t>
            </a:r>
          </a:p>
          <a:p>
            <a:pPr>
              <a:lnSpc>
                <a:spcPct val="80000"/>
              </a:lnSpc>
              <a:buFontTx/>
              <a:buNone/>
            </a:pPr>
            <a:r>
              <a:t>Ví dụ:</a:t>
            </a:r>
          </a:p>
          <a:p>
            <a:pPr>
              <a:lnSpc>
                <a:spcPct val="80000"/>
              </a:lnSpc>
              <a:buFontTx/>
              <a:buNone/>
            </a:pPr>
            <a:r>
              <a:t>là</a:t>
            </a:r>
          </a:p>
          <a:p>
            <a:pPr>
              <a:lnSpc>
                <a:spcPct val="80000"/>
              </a:lnSpc>
              <a:buFontTx/>
              <a:buNone/>
            </a:pPr>
            <a:r>
              <a:t>là</a:t>
            </a:r>
          </a:p>
          <a:p>
            <a:pPr>
              <a:lnSpc>
                <a:spcPct val="80000"/>
              </a:lnSpc>
              <a:buFontTx/>
              <a:buNone/>
            </a:pPr>
            <a:r>
              <a:t>Nếu một thuật toán là O(f(N)), f(N) được gọi là hàm tăng trưởng của thuật toán</a:t>
            </a:r>
          </a:p>
        </p:txBody>
      </p:sp>
      <p:graphicFrame>
        <p:nvGraphicFramePr>
          <p:cNvPr id="11268" name="Object 4">
            <a:extLst>
              <a:ext uri="{FF2B5EF4-FFF2-40B4-BE49-F238E27FC236}">
                <a16:creationId xmlns:a16="http://schemas.microsoft.com/office/drawing/2014/main" id="{A0F1D320-496F-AD0E-F245-C4EEFFB62431}"/>
              </a:ext>
            </a:extLst>
          </p:cNvPr>
          <p:cNvGraphicFramePr>
            <a:graphicFrameLocks noChangeAspect="1"/>
          </p:cNvGraphicFramePr>
          <p:nvPr/>
        </p:nvGraphicFramePr>
        <p:xfrm>
          <a:off x="838200" y="4572000"/>
          <a:ext cx="3276600" cy="430213"/>
        </p:xfrm>
        <a:graphic>
          <a:graphicData uri="http://schemas.openxmlformats.org/presentationml/2006/ole">
            <mc:AlternateContent xmlns:mc="http://schemas.openxmlformats.org/markup-compatibility/2006">
              <mc:Choice xmlns:v="urn:schemas-microsoft-com:vml" Requires="v">
                <p:oleObj name="Equation" r:id="rId2" imgW="1536480" imgH="203040" progId="Equation.3">
                  <p:embed/>
                </p:oleObj>
              </mc:Choice>
              <mc:Fallback>
                <p:oleObj name="Equation" r:id="rId2" imgW="1536480" imgH="203040" progId="Equation.3">
                  <p:embed/>
                  <p:pic>
                    <p:nvPicPr>
                      <p:cNvPr id="11268" name="Object 4">
                        <a:extLst>
                          <a:ext uri="{FF2B5EF4-FFF2-40B4-BE49-F238E27FC236}">
                            <a16:creationId xmlns:a16="http://schemas.microsoft.com/office/drawing/2014/main" id="{A0F1D320-496F-AD0E-F245-C4EEFFB6243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4572000"/>
                        <a:ext cx="3276600"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69" name="Object 5">
            <a:extLst>
              <a:ext uri="{FF2B5EF4-FFF2-40B4-BE49-F238E27FC236}">
                <a16:creationId xmlns:a16="http://schemas.microsoft.com/office/drawing/2014/main" id="{20748EC6-5999-B553-CA3E-67D2D8AB7D38}"/>
              </a:ext>
            </a:extLst>
          </p:cNvPr>
          <p:cNvGraphicFramePr>
            <a:graphicFrameLocks noChangeAspect="1"/>
          </p:cNvGraphicFramePr>
          <p:nvPr/>
        </p:nvGraphicFramePr>
        <p:xfrm>
          <a:off x="838200" y="5029200"/>
          <a:ext cx="2971800" cy="454025"/>
        </p:xfrm>
        <a:graphic>
          <a:graphicData uri="http://schemas.openxmlformats.org/presentationml/2006/ole">
            <mc:AlternateContent xmlns:mc="http://schemas.openxmlformats.org/markup-compatibility/2006">
              <mc:Choice xmlns:v="urn:schemas-microsoft-com:vml" Requires="v">
                <p:oleObj name="Equation" r:id="rId4" imgW="1320480" imgH="203040" progId="Equation.3">
                  <p:embed/>
                </p:oleObj>
              </mc:Choice>
              <mc:Fallback>
                <p:oleObj name="Equation" r:id="rId4" imgW="1320480" imgH="203040" progId="Equation.3">
                  <p:embed/>
                  <p:pic>
                    <p:nvPicPr>
                      <p:cNvPr id="11269" name="Object 5">
                        <a:extLst>
                          <a:ext uri="{FF2B5EF4-FFF2-40B4-BE49-F238E27FC236}">
                            <a16:creationId xmlns:a16="http://schemas.microsoft.com/office/drawing/2014/main" id="{20748EC6-5999-B553-CA3E-67D2D8AB7D3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5029200"/>
                        <a:ext cx="2971800"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0" name="Object 6">
            <a:extLst>
              <a:ext uri="{FF2B5EF4-FFF2-40B4-BE49-F238E27FC236}">
                <a16:creationId xmlns:a16="http://schemas.microsoft.com/office/drawing/2014/main" id="{08187397-6C61-7337-23CA-32A53BD6B417}"/>
              </a:ext>
            </a:extLst>
          </p:cNvPr>
          <p:cNvGraphicFramePr>
            <a:graphicFrameLocks noChangeAspect="1"/>
          </p:cNvGraphicFramePr>
          <p:nvPr/>
        </p:nvGraphicFramePr>
        <p:xfrm>
          <a:off x="4419600" y="4572000"/>
          <a:ext cx="971550" cy="487363"/>
        </p:xfrm>
        <a:graphic>
          <a:graphicData uri="http://schemas.openxmlformats.org/presentationml/2006/ole">
            <mc:AlternateContent xmlns:mc="http://schemas.openxmlformats.org/markup-compatibility/2006">
              <mc:Choice xmlns:v="urn:schemas-microsoft-com:vml" Requires="v">
                <p:oleObj name="Equation" r:id="rId6" imgW="457200" imgH="228600" progId="Equation.3">
                  <p:embed/>
                </p:oleObj>
              </mc:Choice>
              <mc:Fallback>
                <p:oleObj name="Equation" r:id="rId6" imgW="457200" imgH="228600" progId="Equation.3">
                  <p:embed/>
                  <p:pic>
                    <p:nvPicPr>
                      <p:cNvPr id="11270" name="Object 6">
                        <a:extLst>
                          <a:ext uri="{FF2B5EF4-FFF2-40B4-BE49-F238E27FC236}">
                            <a16:creationId xmlns:a16="http://schemas.microsoft.com/office/drawing/2014/main" id="{08187397-6C61-7337-23CA-32A53BD6B41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4572000"/>
                        <a:ext cx="971550" cy="487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271" name="Object 7">
            <a:extLst>
              <a:ext uri="{FF2B5EF4-FFF2-40B4-BE49-F238E27FC236}">
                <a16:creationId xmlns:a16="http://schemas.microsoft.com/office/drawing/2014/main" id="{B1D955CF-47DF-051A-6B2B-AE747E5FE7D0}"/>
              </a:ext>
            </a:extLst>
          </p:cNvPr>
          <p:cNvGraphicFramePr>
            <a:graphicFrameLocks noChangeAspect="1"/>
          </p:cNvGraphicFramePr>
          <p:nvPr/>
        </p:nvGraphicFramePr>
        <p:xfrm>
          <a:off x="4419600" y="5029200"/>
          <a:ext cx="968375" cy="514350"/>
        </p:xfrm>
        <a:graphic>
          <a:graphicData uri="http://schemas.openxmlformats.org/presentationml/2006/ole">
            <mc:AlternateContent xmlns:mc="http://schemas.openxmlformats.org/markup-compatibility/2006">
              <mc:Choice xmlns:v="urn:schemas-microsoft-com:vml" Requires="v">
                <p:oleObj name="Equation" r:id="rId8" imgW="431640" imgH="228600" progId="Equation.3">
                  <p:embed/>
                </p:oleObj>
              </mc:Choice>
              <mc:Fallback>
                <p:oleObj name="Equation" r:id="rId8" imgW="431640" imgH="228600" progId="Equation.3">
                  <p:embed/>
                  <p:pic>
                    <p:nvPicPr>
                      <p:cNvPr id="11271" name="Object 7">
                        <a:extLst>
                          <a:ext uri="{FF2B5EF4-FFF2-40B4-BE49-F238E27FC236}">
                            <a16:creationId xmlns:a16="http://schemas.microsoft.com/office/drawing/2014/main" id="{B1D955CF-47DF-051A-6B2B-AE747E5FE7D0}"/>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419600" y="5029200"/>
                        <a:ext cx="968375" cy="514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E16DBDB5-57A8-3542-2DFA-7ADE2CD973A5}"/>
              </a:ext>
            </a:extLst>
          </p:cNvPr>
          <p:cNvSpPr>
            <a:spLocks noGrp="1" noChangeArrowheads="1"/>
          </p:cNvSpPr>
          <p:nvPr>
            <p:ph type="title"/>
          </p:nvPr>
        </p:nvSpPr>
        <p:spPr/>
        <p:txBody>
          <a:bodyPr/>
          <a:lstStyle/>
          <a:p>
            <a:r>
              <a:t>Ví dụ: Tìm kiếm trong Mảng đã sắp xếp</a:t>
            </a:r>
          </a:p>
        </p:txBody>
      </p:sp>
      <p:sp>
        <p:nvSpPr>
          <p:cNvPr id="12291" name="Rectangle 3">
            <a:extLst>
              <a:ext uri="{FF2B5EF4-FFF2-40B4-BE49-F238E27FC236}">
                <a16:creationId xmlns:a16="http://schemas.microsoft.com/office/drawing/2014/main" id="{BE4440D6-2F1C-6CF7-AA5A-F56ED2E90E0E}"/>
              </a:ext>
            </a:extLst>
          </p:cNvPr>
          <p:cNvSpPr>
            <a:spLocks noGrp="1" noChangeArrowheads="1"/>
          </p:cNvSpPr>
          <p:nvPr>
            <p:ph type="body" idx="1"/>
          </p:nvPr>
        </p:nvSpPr>
        <p:spPr/>
        <p:txBody>
          <a:bodyPr/>
          <a:lstStyle/>
          <a:p>
            <a:pPr>
              <a:buFontTx/>
              <a:buNone/>
            </a:pPr>
            <a:r>
              <a:t>Thuật toán 1: Tìm kiếm tuần tự</a:t>
            </a:r>
          </a:p>
          <a:p>
            <a:pPr>
              <a:lnSpc>
                <a:spcPct val="80000"/>
              </a:lnSpc>
              <a:buFontTx/>
              <a:buNone/>
            </a:pPr>
            <a:endParaRPr lang="en-US" altLang="en-US" sz="2000" dirty="0">
              <a:latin typeface="Courier New" panose="02070309020205020404" pitchFamily="49" charset="0"/>
            </a:endParaRPr>
          </a:p>
          <a:p>
            <a:pPr>
              <a:lnSpc>
                <a:spcPct val="80000"/>
              </a:lnSpc>
              <a:buFontTx/>
              <a:buNone/>
            </a:pPr>
            <a:r>
              <a:t>int search(int A[], int N, int Num) {</a:t>
            </a:r>
          </a:p>
          <a:p>
            <a:pPr>
              <a:lnSpc>
                <a:spcPct val="80000"/>
              </a:lnSpc>
              <a:buFontTx/>
              <a:buNone/>
            </a:pPr>
            <a:r>
              <a:t>int index = 0;</a:t>
            </a:r>
          </a:p>
          <a:p>
            <a:pPr>
              <a:lnSpc>
                <a:spcPct val="80000"/>
              </a:lnSpc>
              <a:buFontTx/>
              <a:buNone/>
            </a:pPr>
            <a:r>
              <a:rPr lang="en-US" altLang="en-US" sz="2000" dirty="0">
                <a:latin typeface="Courier New" panose="02070309020205020404" pitchFamily="49" charset="0"/>
              </a:rPr>
              <a:t>				    </a:t>
            </a:r>
          </a:p>
          <a:p>
            <a:pPr>
              <a:lnSpc>
                <a:spcPct val="80000"/>
              </a:lnSpc>
              <a:buFontTx/>
              <a:buNone/>
            </a:pPr>
            <a:r>
              <a:t>while ((index &lt; N) &amp;&amp; (A[index] &lt; Num))</a:t>
            </a:r>
          </a:p>
          <a:p>
            <a:pPr>
              <a:lnSpc>
                <a:spcPct val="80000"/>
              </a:lnSpc>
              <a:buFontTx/>
              <a:buNone/>
            </a:pPr>
            <a:r>
              <a:t>index++;</a:t>
            </a:r>
          </a:p>
          <a:p>
            <a:pPr>
              <a:lnSpc>
                <a:spcPct val="80000"/>
              </a:lnSpc>
              <a:buFontTx/>
              <a:buNone/>
            </a:pPr>
            <a:r>
              <a:rPr lang="en-US" altLang="en-US" sz="2000" dirty="0">
                <a:latin typeface="Courier New" panose="02070309020205020404" pitchFamily="49" charset="0"/>
              </a:rPr>
              <a:t>			</a:t>
            </a:r>
            <a:endParaRPr lang="en-US" altLang="en-US" dirty="0"/>
          </a:p>
          <a:p>
            <a:pPr>
              <a:lnSpc>
                <a:spcPct val="80000"/>
              </a:lnSpc>
              <a:buFontTx/>
              <a:buNone/>
            </a:pPr>
            <a:r>
              <a:t>if ((index &lt; N) &amp;&amp; (A[index] == Num))</a:t>
            </a:r>
          </a:p>
          <a:p>
            <a:pPr>
              <a:lnSpc>
                <a:spcPct val="80000"/>
              </a:lnSpc>
              <a:buFontTx/>
              <a:buNone/>
            </a:pPr>
            <a:r>
              <a:t>return index;</a:t>
            </a:r>
          </a:p>
          <a:p>
            <a:pPr>
              <a:lnSpc>
                <a:spcPct val="80000"/>
              </a:lnSpc>
              <a:buFontTx/>
              <a:buNone/>
            </a:pPr>
            <a:r>
              <a:t>else</a:t>
            </a:r>
          </a:p>
          <a:p>
            <a:pPr>
              <a:lnSpc>
                <a:spcPct val="80000"/>
              </a:lnSpc>
              <a:buFontTx/>
              <a:buNone/>
            </a:pPr>
            <a:r>
              <a:t>return -1;</a:t>
            </a:r>
          </a:p>
          <a:p>
            <a:pPr>
              <a:lnSpc>
                <a:spcPct val="80000"/>
              </a:lnSpc>
              <a:buFontTx/>
              <a:buNone/>
            </a:pPr>
            <a:r>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A80600E-5B94-453F-82E9-57ED71E383F7}"/>
              </a:ext>
            </a:extLst>
          </p:cNvPr>
          <p:cNvSpPr>
            <a:spLocks noGrp="1" noChangeArrowheads="1"/>
          </p:cNvSpPr>
          <p:nvPr>
            <p:ph type="title"/>
          </p:nvPr>
        </p:nvSpPr>
        <p:spPr/>
        <p:txBody>
          <a:bodyPr/>
          <a:lstStyle/>
          <a:p>
            <a:r>
              <a:t>Phân tích Thuật toán Tìm kiếm 1</a:t>
            </a:r>
          </a:p>
        </p:txBody>
      </p:sp>
      <p:sp>
        <p:nvSpPr>
          <p:cNvPr id="13315" name="Rectangle 3">
            <a:extLst>
              <a:ext uri="{FF2B5EF4-FFF2-40B4-BE49-F238E27FC236}">
                <a16:creationId xmlns:a16="http://schemas.microsoft.com/office/drawing/2014/main" id="{4E9C7F97-2157-A04B-A774-66FD16B9B549}"/>
              </a:ext>
            </a:extLst>
          </p:cNvPr>
          <p:cNvSpPr>
            <a:spLocks noGrp="1" noChangeArrowheads="1"/>
          </p:cNvSpPr>
          <p:nvPr>
            <p:ph type="body" idx="1"/>
          </p:nvPr>
        </p:nvSpPr>
        <p:spPr/>
        <p:txBody>
          <a:bodyPr/>
          <a:lstStyle/>
          <a:p>
            <a:pPr>
              <a:buFontTx/>
              <a:buNone/>
            </a:pPr>
            <a:r>
              <a:t>Các hoạt động cần đếm: số lần Num được so sánh với thành viên của mảng</a:t>
            </a:r>
          </a:p>
          <a:p>
            <a:pPr lvl="1">
              <a:buFontTx/>
              <a:buNone/>
            </a:pPr>
            <a:r>
              <a:t>Một lần sau vòng lặp mỗi lần cộng thêm ...</a:t>
            </a:r>
          </a:p>
          <a:p>
            <a:pPr lvl="1">
              <a:buFontTx/>
              <a:buNone/>
            </a:pPr>
            <a:r>
              <a:t>Trường hợp tốt nhất: tìm số chúng ta đang tìm kiếm ở vị trí đầu tiên trong mảng (1 + 1 = 2 so sánh)       O(1)</a:t>
            </a:r>
          </a:p>
          <a:p>
            <a:pPr lvl="1">
              <a:buFontTx/>
              <a:buNone/>
            </a:pPr>
            <a:r>
              <a:t>Trường hợp trung bình: tìm số trung bình ở giữa mảng (đôi khi lâu hơn, đôi khi ngắn hơn)</a:t>
            </a:r>
          </a:p>
          <a:p>
            <a:pPr lvl="1">
              <a:buFontTx/>
              <a:buNone/>
            </a:pPr>
            <a:r>
              <a:t>(N/2+1 so sánh)                                             O(N)</a:t>
            </a:r>
          </a:p>
          <a:p>
            <a:pPr lvl="1">
              <a:buFontTx/>
              <a:buNone/>
            </a:pPr>
            <a:r>
              <a:t>Trường hợp xấu nhất: phải so sánh Num với mọi phần tử trong mảng (N + 1 so sánh)                                    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19802626-7A97-2564-ACE5-9E3E7D9C475B}"/>
              </a:ext>
            </a:extLst>
          </p:cNvPr>
          <p:cNvSpPr>
            <a:spLocks noGrp="1" noChangeArrowheads="1"/>
          </p:cNvSpPr>
          <p:nvPr>
            <p:ph type="title"/>
          </p:nvPr>
        </p:nvSpPr>
        <p:spPr/>
        <p:txBody>
          <a:bodyPr/>
          <a:lstStyle/>
          <a:p>
            <a:r>
              <a:t>Thuật toán Tìm kiếm 2: Tìm kiếm nhị phân</a:t>
            </a:r>
            <a:endParaRPr lang="en-US" altLang="en-US"/>
          </a:p>
        </p:txBody>
      </p:sp>
      <p:sp>
        <p:nvSpPr>
          <p:cNvPr id="14339" name="Rectangle 3">
            <a:extLst>
              <a:ext uri="{FF2B5EF4-FFF2-40B4-BE49-F238E27FC236}">
                <a16:creationId xmlns:a16="http://schemas.microsoft.com/office/drawing/2014/main" id="{0692BDFE-F2AB-2B8A-6964-85494E558AA4}"/>
              </a:ext>
            </a:extLst>
          </p:cNvPr>
          <p:cNvSpPr>
            <a:spLocks noGrp="1" noChangeArrowheads="1"/>
          </p:cNvSpPr>
          <p:nvPr>
            <p:ph type="body" idx="1"/>
          </p:nvPr>
        </p:nvSpPr>
        <p:spPr/>
        <p:txBody>
          <a:bodyPr/>
          <a:lstStyle/>
          <a:p>
            <a:pPr>
              <a:lnSpc>
                <a:spcPct val="70000"/>
              </a:lnSpc>
              <a:buFontTx/>
              <a:buNone/>
            </a:pPr>
            <a:r>
              <a:t>int search(int A[], int N, int Num) {</a:t>
            </a:r>
          </a:p>
          <a:p>
            <a:pPr>
              <a:lnSpc>
                <a:spcPct val="70000"/>
              </a:lnSpc>
              <a:buFontTx/>
              <a:buNone/>
            </a:pPr>
            <a:r>
              <a:t>int first = 0;</a:t>
            </a:r>
          </a:p>
          <a:p>
            <a:pPr>
              <a:lnSpc>
                <a:spcPct val="70000"/>
              </a:lnSpc>
              <a:buFontTx/>
              <a:buNone/>
            </a:pPr>
            <a:r>
              <a:t>int last = N - 1;</a:t>
            </a:r>
          </a:p>
          <a:p>
            <a:pPr>
              <a:lnSpc>
                <a:spcPct val="70000"/>
              </a:lnSpc>
              <a:buFontTx/>
              <a:buNone/>
            </a:pPr>
            <a:r>
              <a:t>int mid = (first + last) / 2;</a:t>
            </a:r>
          </a:p>
          <a:p>
            <a:pPr>
              <a:lnSpc>
                <a:spcPct val="70000"/>
              </a:lnSpc>
              <a:buFontTx/>
              <a:buNone/>
            </a:pPr>
            <a:r>
              <a:t>while ((A[mid] != Num) &amp;&amp; (first &lt;= last)) {</a:t>
            </a:r>
          </a:p>
          <a:p>
            <a:pPr>
              <a:lnSpc>
                <a:spcPct val="70000"/>
              </a:lnSpc>
              <a:buFontTx/>
              <a:buNone/>
            </a:pPr>
            <a:r>
              <a:t>nếu (A[mid] &gt; Num)</a:t>
            </a:r>
          </a:p>
          <a:p>
            <a:pPr>
              <a:lnSpc>
                <a:spcPct val="70000"/>
              </a:lnSpc>
              <a:buFontTx/>
              <a:buNone/>
            </a:pPr>
            <a:r>
              <a:t>cuối = mid - 1;</a:t>
            </a:r>
          </a:p>
          <a:p>
            <a:pPr>
              <a:lnSpc>
                <a:spcPct val="70000"/>
              </a:lnSpc>
              <a:buFontTx/>
              <a:buNone/>
            </a:pPr>
            <a:r>
              <a:t>ngược lại</a:t>
            </a:r>
          </a:p>
          <a:p>
            <a:pPr>
              <a:lnSpc>
                <a:spcPct val="70000"/>
              </a:lnSpc>
              <a:buFontTx/>
              <a:buNone/>
            </a:pPr>
            <a:r>
              <a:t>đầu = mid + 1;</a:t>
            </a:r>
          </a:p>
          <a:p>
            <a:pPr>
              <a:lnSpc>
                <a:spcPct val="70000"/>
              </a:lnSpc>
              <a:buFontTx/>
              <a:buNone/>
            </a:pPr>
            <a:r>
              <a:t>mid = (đầu + cuối) / 2;</a:t>
            </a:r>
          </a:p>
          <a:p>
            <a:pPr>
              <a:lnSpc>
                <a:spcPct val="70000"/>
              </a:lnSpc>
              <a:buFontTx/>
              <a:buNone/>
            </a:pPr>
            <a:r>
              <a:t>}</a:t>
            </a:r>
          </a:p>
          <a:p>
            <a:pPr>
              <a:lnSpc>
                <a:spcPct val="70000"/>
              </a:lnSpc>
              <a:buFontTx/>
              <a:buNone/>
            </a:pPr>
            <a:r>
              <a:t>nếu (A[mid] == Num)</a:t>
            </a:r>
          </a:p>
          <a:p>
            <a:pPr>
              <a:lnSpc>
                <a:spcPct val="70000"/>
              </a:lnSpc>
              <a:buFontTx/>
              <a:buNone/>
            </a:pPr>
            <a:r>
              <a:t>trả về mid;</a:t>
            </a:r>
          </a:p>
          <a:p>
            <a:pPr>
              <a:lnSpc>
                <a:spcPct val="70000"/>
              </a:lnSpc>
              <a:buFontTx/>
              <a:buNone/>
            </a:pPr>
            <a:r>
              <a:t>ngược lại</a:t>
            </a:r>
          </a:p>
          <a:p>
            <a:pPr>
              <a:lnSpc>
                <a:spcPct val="70000"/>
              </a:lnSpc>
              <a:buFontTx/>
              <a:buNone/>
            </a:pPr>
            <a:r>
              <a:t>trả về -1;</a:t>
            </a:r>
          </a:p>
          <a:p>
            <a:pPr>
              <a:lnSpc>
                <a:spcPct val="70000"/>
              </a:lnSpc>
              <a:buFontTx/>
              <a:buNone/>
            </a:pPr>
            <a: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DC35E04A-C58A-ED05-E4CE-6D1106E2D473}"/>
              </a:ext>
            </a:extLst>
          </p:cNvPr>
          <p:cNvSpPr>
            <a:spLocks noGrp="1" noChangeArrowheads="1"/>
          </p:cNvSpPr>
          <p:nvPr>
            <p:ph type="title"/>
          </p:nvPr>
        </p:nvSpPr>
        <p:spPr/>
        <p:txBody>
          <a:bodyPr/>
          <a:lstStyle/>
          <a:p>
            <a:r>
              <a:t>Phân tích Tìm kiếm nhị phân</a:t>
            </a:r>
          </a:p>
        </p:txBody>
      </p:sp>
      <p:sp>
        <p:nvSpPr>
          <p:cNvPr id="15363" name="Rectangle 3">
            <a:extLst>
              <a:ext uri="{FF2B5EF4-FFF2-40B4-BE49-F238E27FC236}">
                <a16:creationId xmlns:a16="http://schemas.microsoft.com/office/drawing/2014/main" id="{C851F14A-2197-7130-D62F-D1ED8D04F54E}"/>
              </a:ext>
            </a:extLst>
          </p:cNvPr>
          <p:cNvSpPr>
            <a:spLocks noGrp="1" noChangeArrowheads="1"/>
          </p:cNvSpPr>
          <p:nvPr>
            <p:ph type="body" idx="1"/>
          </p:nvPr>
        </p:nvSpPr>
        <p:spPr/>
        <p:txBody>
          <a:bodyPr/>
          <a:lstStyle/>
          <a:p>
            <a:pPr>
              <a:lnSpc>
                <a:spcPct val="70000"/>
              </a:lnSpc>
              <a:buFontTx/>
              <a:buNone/>
            </a:pPr>
            <a:r>
              <a:t>Một so sánh sau vòng lặp</a:t>
            </a:r>
          </a:p>
          <a:p>
            <a:pPr>
              <a:lnSpc>
                <a:spcPct val="70000"/>
              </a:lnSpc>
              <a:buFontTx/>
              <a:buNone/>
            </a:pPr>
            <a:r>
              <a:t>Lần đầu tiên qua vòng lặp, loại bỏ một nửa mảng (2 so sánh)</a:t>
            </a:r>
          </a:p>
          <a:p>
            <a:pPr>
              <a:lnSpc>
                <a:spcPct val="70000"/>
              </a:lnSpc>
              <a:buFontTx/>
              <a:buNone/>
            </a:pPr>
            <a:r>
              <a:t>Lần thứ hai, loại bỏ một nửa còn lại (1/4 ban đầu) 2 so sánh</a:t>
            </a:r>
          </a:p>
          <a:p>
            <a:pPr>
              <a:lnSpc>
                <a:spcPct val="70000"/>
              </a:lnSpc>
              <a:buFontTx/>
              <a:buNone/>
            </a:pPr>
            <a:r>
              <a:t>Lần thứ ba, loại bỏ một nửa còn lại (1/8 ban đầu) 2 so sánh</a:t>
            </a:r>
          </a:p>
          <a:p>
            <a:pPr>
              <a:lnSpc>
                <a:spcPct val="70000"/>
              </a:lnSpc>
              <a:buFontTx/>
              <a:buNone/>
            </a:pPr>
            <a:r>
              <a:t>…</a:t>
            </a:r>
          </a:p>
          <a:p>
            <a:pPr>
              <a:lnSpc>
                <a:spcPct val="70000"/>
              </a:lnSpc>
              <a:buFontTx/>
              <a:buNone/>
            </a:pPr>
            <a:r>
              <a:t>Lặp lại Vòng lặp    Phần tử còn lại</a:t>
            </a:r>
          </a:p>
          <a:p>
            <a:pPr>
              <a:lnSpc>
                <a:spcPct val="70000"/>
              </a:lnSpc>
              <a:buFontTx/>
              <a:buNone/>
            </a:pPr>
            <a:r>
              <a:t>1                            N/2</a:t>
            </a:r>
          </a:p>
          <a:p>
            <a:pPr>
              <a:lnSpc>
                <a:spcPct val="70000"/>
              </a:lnSpc>
              <a:buFontTx/>
              <a:buNone/>
            </a:pPr>
            <a:r>
              <a:t>2                            N/4</a:t>
            </a:r>
          </a:p>
          <a:p>
            <a:pPr>
              <a:lnSpc>
                <a:spcPct val="70000"/>
              </a:lnSpc>
              <a:buFontTx/>
              <a:buNone/>
            </a:pPr>
            <a:r>
              <a:t>3                            N/8</a:t>
            </a:r>
          </a:p>
          <a:p>
            <a:pPr>
              <a:lnSpc>
                <a:spcPct val="70000"/>
              </a:lnSpc>
              <a:buFontTx/>
              <a:buNone/>
            </a:pPr>
            <a:r>
              <a:t>4                            N/16</a:t>
            </a:r>
          </a:p>
          <a:p>
            <a:pPr>
              <a:lnSpc>
                <a:spcPct val="70000"/>
              </a:lnSpc>
              <a:buFontTx/>
              <a:buNone/>
            </a:pPr>
            <a:r>
              <a:t>…</a:t>
            </a:r>
          </a:p>
          <a:p>
            <a:pPr>
              <a:lnSpc>
                <a:spcPct val="70000"/>
              </a:lnSpc>
              <a:buFontTx/>
              <a:buNone/>
            </a:pPr>
            <a:r>
              <a:t>??                           1</a:t>
            </a:r>
          </a:p>
          <a:p>
            <a:pPr>
              <a:lnSpc>
                <a:spcPct val="70000"/>
              </a:lnSpc>
              <a:buFontTx/>
              <a:buNone/>
            </a:pPr>
            <a:r>
              <a:t>Mất bao lâu để đạt được 1?</a:t>
            </a:r>
            <a:endParaRPr lang="en-US" altLang="en-US" sz="280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006AE29-E6A5-56E9-AE94-D737283E408D}"/>
              </a:ext>
            </a:extLst>
          </p:cNvPr>
          <p:cNvSpPr>
            <a:spLocks noGrp="1" noChangeArrowheads="1"/>
          </p:cNvSpPr>
          <p:nvPr>
            <p:ph type="title"/>
          </p:nvPr>
        </p:nvSpPr>
        <p:spPr/>
        <p:txBody>
          <a:bodyPr/>
          <a:lstStyle/>
          <a:p>
            <a:r>
              <a:t>Phân tích Tìm kiếm nhị phân (tiếp)</a:t>
            </a:r>
          </a:p>
        </p:txBody>
      </p:sp>
      <p:sp>
        <p:nvSpPr>
          <p:cNvPr id="16387" name="Rectangle 3">
            <a:extLst>
              <a:ext uri="{FF2B5EF4-FFF2-40B4-BE49-F238E27FC236}">
                <a16:creationId xmlns:a16="http://schemas.microsoft.com/office/drawing/2014/main" id="{DEBA0E7F-00E7-988D-49A0-E2D86B4B2FCB}"/>
              </a:ext>
            </a:extLst>
          </p:cNvPr>
          <p:cNvSpPr>
            <a:spLocks noGrp="1" noChangeArrowheads="1"/>
          </p:cNvSpPr>
          <p:nvPr>
            <p:ph type="body" idx="1"/>
          </p:nvPr>
        </p:nvSpPr>
        <p:spPr/>
        <p:txBody>
          <a:bodyPr/>
          <a:lstStyle/>
          <a:p>
            <a:pPr>
              <a:lnSpc>
                <a:spcPct val="80000"/>
              </a:lnSpc>
              <a:buFontTx/>
              <a:buNone/>
            </a:pPr>
            <a:r>
              <a:t>Nhìn vào vấn đề theo chiều ngược lại, mất bao lâu để nhân đôi số 1 cho đến khi đạt được N?</a:t>
            </a:r>
          </a:p>
          <a:p>
            <a:pPr>
              <a:lnSpc>
                <a:spcPct val="80000"/>
              </a:lnSpc>
              <a:buFontTx/>
              <a:buNone/>
            </a:pPr>
            <a:endParaRPr lang="en-US" altLang="en-US" sz="900" dirty="0"/>
          </a:p>
          <a:p>
            <a:pPr>
              <a:lnSpc>
                <a:spcPct val="80000"/>
              </a:lnSpc>
              <a:buFontTx/>
              <a:buNone/>
            </a:pPr>
            <a:r>
              <a:t>và giải phương trình cho X</a:t>
            </a:r>
          </a:p>
          <a:p>
            <a:pPr>
              <a:lnSpc>
                <a:spcPct val="80000"/>
              </a:lnSpc>
              <a:buFontTx/>
              <a:buNone/>
            </a:pPr>
            <a:endParaRPr lang="en-US" altLang="en-US" sz="2800" dirty="0"/>
          </a:p>
          <a:p>
            <a:pPr>
              <a:lnSpc>
                <a:spcPct val="80000"/>
              </a:lnSpc>
              <a:buFontTx/>
              <a:buNone/>
            </a:pPr>
            <a:endParaRPr lang="en-US" altLang="en-US" sz="2800" dirty="0"/>
          </a:p>
          <a:p>
            <a:pPr>
              <a:lnSpc>
                <a:spcPct val="80000"/>
              </a:lnSpc>
              <a:buFontTx/>
              <a:buNone/>
            </a:pPr>
            <a:r>
              <a:t>hai so sánh cho mỗi lần lặp, cộng thêm một so sánh ở cuối - tìm kiếm nhị phân mất</a:t>
            </a:r>
          </a:p>
          <a:p>
            <a:pPr>
              <a:lnSpc>
                <a:spcPct val="80000"/>
              </a:lnSpc>
              <a:buFontTx/>
              <a:buNone/>
            </a:pPr>
            <a:r>
              <a:t>trong trường hợp xấu nhất</a:t>
            </a:r>
          </a:p>
          <a:p>
            <a:pPr>
              <a:lnSpc>
                <a:spcPct val="80000"/>
              </a:lnSpc>
              <a:buFontTx/>
              <a:buNone/>
            </a:pPr>
            <a:endParaRPr lang="en-US" altLang="en-US" sz="2800" dirty="0"/>
          </a:p>
          <a:p>
            <a:pPr>
              <a:lnSpc>
                <a:spcPct val="80000"/>
              </a:lnSpc>
              <a:buFontTx/>
              <a:buNone/>
            </a:pPr>
            <a:r>
              <a:t>Tìm kiếm nhị phân là trường hợp xấu nhất</a:t>
            </a:r>
          </a:p>
          <a:p>
            <a:pPr>
              <a:lnSpc>
                <a:spcPct val="80000"/>
              </a:lnSpc>
              <a:buFontTx/>
              <a:buNone/>
            </a:pPr>
            <a:r>
              <a:t>Tìm kiếm tuần tự là trường hợp xấu nhất</a:t>
            </a:r>
          </a:p>
        </p:txBody>
      </p:sp>
      <p:graphicFrame>
        <p:nvGraphicFramePr>
          <p:cNvPr id="16388" name="Object 4">
            <a:extLst>
              <a:ext uri="{FF2B5EF4-FFF2-40B4-BE49-F238E27FC236}">
                <a16:creationId xmlns:a16="http://schemas.microsoft.com/office/drawing/2014/main" id="{F2710B69-8608-09BB-F6EB-C1BC74FBB800}"/>
              </a:ext>
            </a:extLst>
          </p:cNvPr>
          <p:cNvGraphicFramePr>
            <a:graphicFrameLocks noChangeAspect="1"/>
          </p:cNvGraphicFramePr>
          <p:nvPr/>
        </p:nvGraphicFramePr>
        <p:xfrm>
          <a:off x="990600" y="2819400"/>
          <a:ext cx="1219200" cy="509588"/>
        </p:xfrm>
        <a:graphic>
          <a:graphicData uri="http://schemas.openxmlformats.org/presentationml/2006/ole">
            <mc:AlternateContent xmlns:mc="http://schemas.openxmlformats.org/markup-compatibility/2006">
              <mc:Choice xmlns:v="urn:schemas-microsoft-com:vml" Requires="v">
                <p:oleObj name="Equation" r:id="rId2" imgW="482400" imgH="203040" progId="Equation.3">
                  <p:embed/>
                </p:oleObj>
              </mc:Choice>
              <mc:Fallback>
                <p:oleObj name="Equation" r:id="rId2" imgW="482400" imgH="203040" progId="Equation.3">
                  <p:embed/>
                  <p:pic>
                    <p:nvPicPr>
                      <p:cNvPr id="16388" name="Object 4">
                        <a:extLst>
                          <a:ext uri="{FF2B5EF4-FFF2-40B4-BE49-F238E27FC236}">
                            <a16:creationId xmlns:a16="http://schemas.microsoft.com/office/drawing/2014/main" id="{F2710B69-8608-09BB-F6EB-C1BC74FBB80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2819400"/>
                        <a:ext cx="1219200" cy="509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89" name="Object 5">
            <a:extLst>
              <a:ext uri="{FF2B5EF4-FFF2-40B4-BE49-F238E27FC236}">
                <a16:creationId xmlns:a16="http://schemas.microsoft.com/office/drawing/2014/main" id="{B5E6F8D4-8263-0A63-CEDB-7A79B09AF348}"/>
              </a:ext>
            </a:extLst>
          </p:cNvPr>
          <p:cNvGraphicFramePr>
            <a:graphicFrameLocks noChangeAspect="1"/>
          </p:cNvGraphicFramePr>
          <p:nvPr>
            <p:extLst>
              <p:ext uri="{D42A27DB-BD31-4B8C-83A1-F6EECF244321}">
                <p14:modId xmlns:p14="http://schemas.microsoft.com/office/powerpoint/2010/main" val="194863020"/>
              </p:ext>
            </p:extLst>
          </p:nvPr>
        </p:nvGraphicFramePr>
        <p:xfrm>
          <a:off x="830008" y="3219450"/>
          <a:ext cx="3886200" cy="619125"/>
        </p:xfrm>
        <a:graphic>
          <a:graphicData uri="http://schemas.openxmlformats.org/presentationml/2006/ole">
            <mc:AlternateContent xmlns:mc="http://schemas.openxmlformats.org/markup-compatibility/2006">
              <mc:Choice xmlns:v="urn:schemas-microsoft-com:vml" Requires="v">
                <p:oleObj name="Equation" r:id="rId4" imgW="1434960" imgH="228600" progId="Equation.3">
                  <p:embed/>
                </p:oleObj>
              </mc:Choice>
              <mc:Fallback>
                <p:oleObj name="Equation" r:id="rId4" imgW="1434960" imgH="228600" progId="Equation.3">
                  <p:embed/>
                  <p:pic>
                    <p:nvPicPr>
                      <p:cNvPr id="16389" name="Object 5">
                        <a:extLst>
                          <a:ext uri="{FF2B5EF4-FFF2-40B4-BE49-F238E27FC236}">
                            <a16:creationId xmlns:a16="http://schemas.microsoft.com/office/drawing/2014/main" id="{B5E6F8D4-8263-0A63-CEDB-7A79B09AF34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0008" y="3219450"/>
                        <a:ext cx="3886200" cy="619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0" name="Object 6">
            <a:extLst>
              <a:ext uri="{FF2B5EF4-FFF2-40B4-BE49-F238E27FC236}">
                <a16:creationId xmlns:a16="http://schemas.microsoft.com/office/drawing/2014/main" id="{BB373298-C333-7817-C3EE-D8EE27C1F982}"/>
              </a:ext>
            </a:extLst>
          </p:cNvPr>
          <p:cNvGraphicFramePr>
            <a:graphicFrameLocks noChangeAspect="1"/>
          </p:cNvGraphicFramePr>
          <p:nvPr>
            <p:extLst>
              <p:ext uri="{D42A27DB-BD31-4B8C-83A1-F6EECF244321}">
                <p14:modId xmlns:p14="http://schemas.microsoft.com/office/powerpoint/2010/main" val="1361319270"/>
              </p:ext>
            </p:extLst>
          </p:nvPr>
        </p:nvGraphicFramePr>
        <p:xfrm>
          <a:off x="5220072" y="5348287"/>
          <a:ext cx="1701800" cy="541338"/>
        </p:xfrm>
        <a:graphic>
          <a:graphicData uri="http://schemas.openxmlformats.org/presentationml/2006/ole">
            <mc:AlternateContent xmlns:mc="http://schemas.openxmlformats.org/markup-compatibility/2006">
              <mc:Choice xmlns:v="urn:schemas-microsoft-com:vml" Requires="v">
                <p:oleObj name="Equation" r:id="rId6" imgW="672840" imgH="215640" progId="Equation.3">
                  <p:embed/>
                </p:oleObj>
              </mc:Choice>
              <mc:Fallback>
                <p:oleObj name="Equation" r:id="rId6" imgW="672840" imgH="215640" progId="Equation.3">
                  <p:embed/>
                  <p:pic>
                    <p:nvPicPr>
                      <p:cNvPr id="16390" name="Object 6">
                        <a:extLst>
                          <a:ext uri="{FF2B5EF4-FFF2-40B4-BE49-F238E27FC236}">
                            <a16:creationId xmlns:a16="http://schemas.microsoft.com/office/drawing/2014/main" id="{BB373298-C333-7817-C3EE-D8EE27C1F982}"/>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20072" y="5348287"/>
                        <a:ext cx="1701800" cy="54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1" name="Object 7">
            <a:extLst>
              <a:ext uri="{FF2B5EF4-FFF2-40B4-BE49-F238E27FC236}">
                <a16:creationId xmlns:a16="http://schemas.microsoft.com/office/drawing/2014/main" id="{697BDC4C-A5BD-3A25-2D49-CE03A2EEC0C2}"/>
              </a:ext>
            </a:extLst>
          </p:cNvPr>
          <p:cNvGraphicFramePr>
            <a:graphicFrameLocks noChangeAspect="1"/>
          </p:cNvGraphicFramePr>
          <p:nvPr>
            <p:extLst>
              <p:ext uri="{D42A27DB-BD31-4B8C-83A1-F6EECF244321}">
                <p14:modId xmlns:p14="http://schemas.microsoft.com/office/powerpoint/2010/main" val="3962973565"/>
              </p:ext>
            </p:extLst>
          </p:nvPr>
        </p:nvGraphicFramePr>
        <p:xfrm>
          <a:off x="6300192" y="5889625"/>
          <a:ext cx="993775" cy="508000"/>
        </p:xfrm>
        <a:graphic>
          <a:graphicData uri="http://schemas.openxmlformats.org/presentationml/2006/ole">
            <mc:AlternateContent xmlns:mc="http://schemas.openxmlformats.org/markup-compatibility/2006">
              <mc:Choice xmlns:v="urn:schemas-microsoft-com:vml" Requires="v">
                <p:oleObj name="Equation" r:id="rId8" imgW="393480" imgH="203040" progId="Equation.3">
                  <p:embed/>
                </p:oleObj>
              </mc:Choice>
              <mc:Fallback>
                <p:oleObj name="Equation" r:id="rId8" imgW="393480" imgH="203040" progId="Equation.3">
                  <p:embed/>
                  <p:pic>
                    <p:nvPicPr>
                      <p:cNvPr id="16391" name="Object 7">
                        <a:extLst>
                          <a:ext uri="{FF2B5EF4-FFF2-40B4-BE49-F238E27FC236}">
                            <a16:creationId xmlns:a16="http://schemas.microsoft.com/office/drawing/2014/main" id="{697BDC4C-A5BD-3A25-2D49-CE03A2EEC0C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300192" y="5889625"/>
                        <a:ext cx="993775" cy="50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392" name="Object 8">
            <a:extLst>
              <a:ext uri="{FF2B5EF4-FFF2-40B4-BE49-F238E27FC236}">
                <a16:creationId xmlns:a16="http://schemas.microsoft.com/office/drawing/2014/main" id="{19FBE45D-536C-675D-1D41-92B3B97A4A67}"/>
              </a:ext>
            </a:extLst>
          </p:cNvPr>
          <p:cNvGraphicFramePr>
            <a:graphicFrameLocks noChangeAspect="1"/>
          </p:cNvGraphicFramePr>
          <p:nvPr>
            <p:extLst>
              <p:ext uri="{D42A27DB-BD31-4B8C-83A1-F6EECF244321}">
                <p14:modId xmlns:p14="http://schemas.microsoft.com/office/powerpoint/2010/main" val="1531407888"/>
              </p:ext>
            </p:extLst>
          </p:nvPr>
        </p:nvGraphicFramePr>
        <p:xfrm>
          <a:off x="830008" y="4503135"/>
          <a:ext cx="1865313" cy="541338"/>
        </p:xfrm>
        <a:graphic>
          <a:graphicData uri="http://schemas.openxmlformats.org/presentationml/2006/ole">
            <mc:AlternateContent xmlns:mc="http://schemas.openxmlformats.org/markup-compatibility/2006">
              <mc:Choice xmlns:v="urn:schemas-microsoft-com:vml" Requires="v">
                <p:oleObj name="Equation" r:id="rId10" imgW="736560" imgH="215640" progId="Equation.3">
                  <p:embed/>
                </p:oleObj>
              </mc:Choice>
              <mc:Fallback>
                <p:oleObj name="Equation" r:id="rId10" imgW="736560" imgH="215640" progId="Equation.3">
                  <p:embed/>
                  <p:pic>
                    <p:nvPicPr>
                      <p:cNvPr id="16392" name="Object 8">
                        <a:extLst>
                          <a:ext uri="{FF2B5EF4-FFF2-40B4-BE49-F238E27FC236}">
                            <a16:creationId xmlns:a16="http://schemas.microsoft.com/office/drawing/2014/main" id="{19FBE45D-536C-675D-1D41-92B3B97A4A6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830008" y="4503135"/>
                        <a:ext cx="1865313" cy="54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ABF13FF9-6051-AD11-EB96-BBC2D4B3ADF2}"/>
              </a:ext>
            </a:extLst>
          </p:cNvPr>
          <p:cNvSpPr>
            <a:spLocks noGrp="1" noChangeArrowheads="1"/>
          </p:cNvSpPr>
          <p:nvPr>
            <p:ph type="title"/>
          </p:nvPr>
        </p:nvSpPr>
        <p:spPr/>
        <p:txBody>
          <a:bodyPr/>
          <a:lstStyle/>
          <a:p>
            <a:r>
              <a:t>Phân tích Thuật toán Sắp xếp</a:t>
            </a:r>
          </a:p>
        </p:txBody>
      </p:sp>
      <p:sp>
        <p:nvSpPr>
          <p:cNvPr id="17411" name="Rectangle 3">
            <a:extLst>
              <a:ext uri="{FF2B5EF4-FFF2-40B4-BE49-F238E27FC236}">
                <a16:creationId xmlns:a16="http://schemas.microsoft.com/office/drawing/2014/main" id="{2A62C2EE-117E-0D8F-6909-A71CD5930840}"/>
              </a:ext>
            </a:extLst>
          </p:cNvPr>
          <p:cNvSpPr>
            <a:spLocks noGrp="1" noChangeArrowheads="1"/>
          </p:cNvSpPr>
          <p:nvPr>
            <p:ph type="body" idx="1"/>
          </p:nvPr>
        </p:nvSpPr>
        <p:spPr/>
        <p:txBody>
          <a:bodyPr/>
          <a:lstStyle/>
          <a:p>
            <a:pPr>
              <a:buFontTx/>
              <a:buNone/>
            </a:pPr>
            <a:r>
              <a:t>Thuật toán 1: Sắp xếp Chọn</a:t>
            </a:r>
          </a:p>
          <a:p>
            <a:pPr>
              <a:lnSpc>
                <a:spcPct val="90000"/>
              </a:lnSpc>
              <a:buFontTx/>
              <a:buNone/>
            </a:pPr>
            <a:r>
              <a:t>void sort(int A[], int N) {</a:t>
            </a:r>
          </a:p>
          <a:p>
            <a:pPr>
              <a:lnSpc>
                <a:spcPct val="90000"/>
              </a:lnSpc>
              <a:buFontTx/>
              <a:buNone/>
            </a:pPr>
            <a:r>
              <a:t>int J, K, SmallAt, Temp;</a:t>
            </a:r>
          </a:p>
          <a:p>
            <a:pPr>
              <a:lnSpc>
                <a:spcPct val="90000"/>
              </a:lnSpc>
              <a:buFontTx/>
              <a:buNone/>
            </a:pPr>
            <a:r>
              <a:t>for (J = 0; J &lt; N-1; J++) {</a:t>
            </a:r>
          </a:p>
          <a:p>
            <a:pPr>
              <a:lnSpc>
                <a:spcPct val="90000"/>
              </a:lnSpc>
              <a:buFontTx/>
              <a:buNone/>
            </a:pPr>
            <a:r>
              <a:t>SmallAt = J;</a:t>
            </a:r>
          </a:p>
          <a:p>
            <a:pPr>
              <a:lnSpc>
                <a:spcPct val="90000"/>
              </a:lnSpc>
              <a:buFontTx/>
              <a:buNone/>
            </a:pPr>
            <a:r>
              <a:t>for (K = J+1; K &lt; N; K++)</a:t>
            </a:r>
          </a:p>
          <a:p>
            <a:pPr>
              <a:lnSpc>
                <a:spcPct val="90000"/>
              </a:lnSpc>
              <a:buFontTx/>
              <a:buNone/>
            </a:pPr>
            <a:r>
              <a:t>nếu (A[K] &lt; A[SmallAt])</a:t>
            </a:r>
          </a:p>
          <a:p>
            <a:pPr>
              <a:lnSpc>
                <a:spcPct val="90000"/>
              </a:lnSpc>
              <a:buFontTx/>
              <a:buNone/>
            </a:pPr>
            <a:r>
              <a:t>SmallAt = K;</a:t>
            </a:r>
          </a:p>
          <a:p>
            <a:pPr>
              <a:lnSpc>
                <a:spcPct val="90000"/>
              </a:lnSpc>
              <a:buFontTx/>
              <a:buNone/>
            </a:pPr>
            <a:r>
              <a:t>Temp = A[J];</a:t>
            </a:r>
          </a:p>
          <a:p>
            <a:pPr>
              <a:lnSpc>
                <a:spcPct val="90000"/>
              </a:lnSpc>
              <a:buFontTx/>
              <a:buNone/>
            </a:pPr>
            <a:r>
              <a:t>A[J] = A[SmallAt];</a:t>
            </a:r>
          </a:p>
          <a:p>
            <a:pPr>
              <a:lnSpc>
                <a:spcPct val="90000"/>
              </a:lnSpc>
              <a:buFontTx/>
              <a:buNone/>
            </a:pPr>
            <a:r>
              <a:t>A[SmallAt] = Temp;</a:t>
            </a:r>
          </a:p>
          <a:p>
            <a:pPr>
              <a:lnSpc>
                <a:spcPct val="90000"/>
              </a:lnSpc>
              <a:buFontTx/>
              <a:buNone/>
            </a:pPr>
            <a:r>
              <a:t>}</a:t>
            </a:r>
          </a:p>
          <a:p>
            <a:pPr>
              <a:lnSpc>
                <a:spcPct val="90000"/>
              </a:lnSpc>
              <a:buFontTx/>
              <a:buNone/>
            </a:pPr>
            <a:r>
              <a:t>}</a:t>
            </a:r>
            <a:endParaRPr lang="en-US" altLang="en-US"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F50DDA15-1470-0608-EBE9-25C17AA710BC}"/>
              </a:ext>
            </a:extLst>
          </p:cNvPr>
          <p:cNvSpPr>
            <a:spLocks noGrp="1" noChangeArrowheads="1"/>
          </p:cNvSpPr>
          <p:nvPr>
            <p:ph type="title"/>
          </p:nvPr>
        </p:nvSpPr>
        <p:spPr/>
        <p:txBody>
          <a:bodyPr/>
          <a:lstStyle/>
          <a:p>
            <a:r>
              <a:t>Các thao tác Sắp xếp quan trọng</a:t>
            </a:r>
          </a:p>
        </p:txBody>
      </p:sp>
      <p:sp>
        <p:nvSpPr>
          <p:cNvPr id="18435" name="Rectangle 3">
            <a:extLst>
              <a:ext uri="{FF2B5EF4-FFF2-40B4-BE49-F238E27FC236}">
                <a16:creationId xmlns:a16="http://schemas.microsoft.com/office/drawing/2014/main" id="{0130E6F7-611C-8EFF-0C1C-D242C0A718BA}"/>
              </a:ext>
            </a:extLst>
          </p:cNvPr>
          <p:cNvSpPr>
            <a:spLocks noGrp="1" noChangeArrowheads="1"/>
          </p:cNvSpPr>
          <p:nvPr>
            <p:ph type="body" idx="1"/>
          </p:nvPr>
        </p:nvSpPr>
        <p:spPr/>
        <p:txBody>
          <a:bodyPr/>
          <a:lstStyle/>
          <a:p>
            <a:r>
              <a:t>Số lần so sánh các phần tử trong mảng</a:t>
            </a:r>
          </a:p>
          <a:p>
            <a:r>
              <a:t>Số lần sao chép phần tử (di chuyển)</a:t>
            </a:r>
          </a:p>
          <a:p>
            <a:pPr>
              <a:buFontTx/>
              <a:buNone/>
            </a:pPr>
            <a:r>
              <a:t>Sắp xếp chọn</a:t>
            </a:r>
          </a:p>
          <a:p>
            <a:pPr lvl="1">
              <a:buFontTx/>
              <a:buNone/>
            </a:pPr>
            <a:r>
              <a:t>J=0: đặt min là 0, so sánh min với mỗi giá trị trong A[1..N-1]</a:t>
            </a:r>
          </a:p>
          <a:p>
            <a:pPr lvl="1">
              <a:buFontTx/>
              <a:buNone/>
            </a:pPr>
            <a:r>
              <a:t>hoán đổi (3 sao chép)</a:t>
            </a:r>
          </a:p>
          <a:p>
            <a:pPr lvl="1">
              <a:buFontTx/>
              <a:buNone/>
            </a:pPr>
            <a:r>
              <a:t>J=1: đặt min là 1, so sánh min với mỗi giá trị trong A[2..N-1]</a:t>
            </a:r>
          </a:p>
          <a:p>
            <a:pPr lvl="1">
              <a:buFontTx/>
              <a:buNone/>
            </a:pPr>
            <a:r>
              <a:t>hoán đổi (3 sao chép)</a:t>
            </a:r>
          </a:p>
          <a:p>
            <a:pPr lvl="1">
              <a:buFontTx/>
              <a:buNone/>
            </a:pPr>
            <a:r>
              <a:t>J=2: đặt min là 2, so sánh min với mỗi giá trị trong A[3..N-1]</a:t>
            </a:r>
          </a:p>
          <a:p>
            <a:pPr lvl="1">
              <a:buFontTx/>
              <a:buNone/>
            </a:pPr>
            <a:r>
              <a:t>hoán đổi (3 sao chép)</a:t>
            </a:r>
          </a:p>
          <a:p>
            <a:pPr lvl="1">
              <a:buFontTx/>
              <a:buNone/>
            </a:pPr>
            <a:r>
              <a:rPr lang="en-US" altLang="en-US" sz="240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E85F16AC-1674-E3B9-2103-DFAD0EF177F7}"/>
              </a:ext>
            </a:extLst>
          </p:cNvPr>
          <p:cNvSpPr>
            <a:spLocks noGrp="1" noChangeArrowheads="1"/>
          </p:cNvSpPr>
          <p:nvPr>
            <p:ph type="title"/>
          </p:nvPr>
        </p:nvSpPr>
        <p:spPr/>
        <p:txBody>
          <a:bodyPr/>
          <a:lstStyle/>
          <a:p>
            <a:r>
              <a:t>Phân tích Sắp xếp Chọn</a:t>
            </a:r>
          </a:p>
        </p:txBody>
      </p:sp>
      <p:sp>
        <p:nvSpPr>
          <p:cNvPr id="19459" name="Rectangle 3">
            <a:extLst>
              <a:ext uri="{FF2B5EF4-FFF2-40B4-BE49-F238E27FC236}">
                <a16:creationId xmlns:a16="http://schemas.microsoft.com/office/drawing/2014/main" id="{36BFD062-2DB0-B6B3-684D-A265A5B29B3B}"/>
              </a:ext>
            </a:extLst>
          </p:cNvPr>
          <p:cNvSpPr>
            <a:spLocks noGrp="1" noChangeArrowheads="1"/>
          </p:cNvSpPr>
          <p:nvPr>
            <p:ph type="body" idx="1"/>
          </p:nvPr>
        </p:nvSpPr>
        <p:spPr/>
        <p:txBody>
          <a:bodyPr/>
          <a:lstStyle/>
          <a:p>
            <a:pPr>
              <a:buFontTx/>
              <a:buNone/>
            </a:pPr>
            <a:r>
              <a:t>So sánh:</a:t>
            </a:r>
          </a:p>
          <a:p>
            <a:pPr>
              <a:buFontTx/>
              <a:buNone/>
            </a:pPr>
            <a:endParaRPr lang="en-US" altLang="en-US" sz="2800"/>
          </a:p>
          <a:p>
            <a:pPr>
              <a:buFontTx/>
              <a:buNone/>
            </a:pPr>
            <a:endParaRPr lang="en-US" altLang="en-US" sz="2800"/>
          </a:p>
          <a:p>
            <a:pPr>
              <a:buFontTx/>
              <a:buNone/>
            </a:pPr>
            <a:endParaRPr lang="en-US" altLang="en-US" sz="2800"/>
          </a:p>
          <a:p>
            <a:pPr>
              <a:buFontTx/>
              <a:buNone/>
            </a:pPr>
            <a:r>
              <a:t>Sao chép: (cho phiên bản này)</a:t>
            </a:r>
          </a:p>
          <a:p>
            <a:pPr>
              <a:buFontTx/>
              <a:buNone/>
            </a:pPr>
            <a:endParaRPr lang="en-US" altLang="en-US" sz="2800"/>
          </a:p>
        </p:txBody>
      </p:sp>
      <p:graphicFrame>
        <p:nvGraphicFramePr>
          <p:cNvPr id="19460" name="Object 4">
            <a:extLst>
              <a:ext uri="{FF2B5EF4-FFF2-40B4-BE49-F238E27FC236}">
                <a16:creationId xmlns:a16="http://schemas.microsoft.com/office/drawing/2014/main" id="{553D56D7-4BDA-9DB5-E277-B746C9ADE022}"/>
              </a:ext>
            </a:extLst>
          </p:cNvPr>
          <p:cNvGraphicFramePr>
            <a:graphicFrameLocks noChangeAspect="1"/>
          </p:cNvGraphicFramePr>
          <p:nvPr/>
        </p:nvGraphicFramePr>
        <p:xfrm>
          <a:off x="1066800" y="2590800"/>
          <a:ext cx="4724400" cy="471488"/>
        </p:xfrm>
        <a:graphic>
          <a:graphicData uri="http://schemas.openxmlformats.org/presentationml/2006/ole">
            <mc:AlternateContent xmlns:mc="http://schemas.openxmlformats.org/markup-compatibility/2006">
              <mc:Choice xmlns:v="urn:schemas-microsoft-com:vml" Requires="v">
                <p:oleObj name="Equation" r:id="rId2" imgW="2019240" imgH="203040" progId="Equation.3">
                  <p:embed/>
                </p:oleObj>
              </mc:Choice>
              <mc:Fallback>
                <p:oleObj name="Equation" r:id="rId2" imgW="2019240" imgH="203040" progId="Equation.3">
                  <p:embed/>
                  <p:pic>
                    <p:nvPicPr>
                      <p:cNvPr id="19460" name="Object 4">
                        <a:extLst>
                          <a:ext uri="{FF2B5EF4-FFF2-40B4-BE49-F238E27FC236}">
                            <a16:creationId xmlns:a16="http://schemas.microsoft.com/office/drawing/2014/main" id="{553D56D7-4BDA-9DB5-E277-B746C9ADE02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2590800"/>
                        <a:ext cx="4724400"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1" name="Object 5">
            <a:extLst>
              <a:ext uri="{FF2B5EF4-FFF2-40B4-BE49-F238E27FC236}">
                <a16:creationId xmlns:a16="http://schemas.microsoft.com/office/drawing/2014/main" id="{9F4F6DB8-26C9-0684-E487-AE1EA684E462}"/>
              </a:ext>
            </a:extLst>
          </p:cNvPr>
          <p:cNvGraphicFramePr>
            <a:graphicFrameLocks noChangeAspect="1"/>
          </p:cNvGraphicFramePr>
          <p:nvPr/>
        </p:nvGraphicFramePr>
        <p:xfrm>
          <a:off x="5867400" y="2362200"/>
          <a:ext cx="1962150" cy="915988"/>
        </p:xfrm>
        <a:graphic>
          <a:graphicData uri="http://schemas.openxmlformats.org/presentationml/2006/ole">
            <mc:AlternateContent xmlns:mc="http://schemas.openxmlformats.org/markup-compatibility/2006">
              <mc:Choice xmlns:v="urn:schemas-microsoft-com:vml" Requires="v">
                <p:oleObj name="Equation" r:id="rId4" imgW="838080" imgH="393480" progId="Equation.3">
                  <p:embed/>
                </p:oleObj>
              </mc:Choice>
              <mc:Fallback>
                <p:oleObj name="Equation" r:id="rId4" imgW="838080" imgH="393480" progId="Equation.3">
                  <p:embed/>
                  <p:pic>
                    <p:nvPicPr>
                      <p:cNvPr id="19461" name="Object 5">
                        <a:extLst>
                          <a:ext uri="{FF2B5EF4-FFF2-40B4-BE49-F238E27FC236}">
                            <a16:creationId xmlns:a16="http://schemas.microsoft.com/office/drawing/2014/main" id="{9F4F6DB8-26C9-0684-E487-AE1EA684E46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67400" y="2362200"/>
                        <a:ext cx="1962150" cy="91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2" name="Object 6">
            <a:extLst>
              <a:ext uri="{FF2B5EF4-FFF2-40B4-BE49-F238E27FC236}">
                <a16:creationId xmlns:a16="http://schemas.microsoft.com/office/drawing/2014/main" id="{61CA2175-24F5-361F-2995-92080710097D}"/>
              </a:ext>
            </a:extLst>
          </p:cNvPr>
          <p:cNvGraphicFramePr>
            <a:graphicFrameLocks noChangeAspect="1"/>
          </p:cNvGraphicFramePr>
          <p:nvPr/>
        </p:nvGraphicFramePr>
        <p:xfrm>
          <a:off x="1143000" y="3276600"/>
          <a:ext cx="1069975" cy="534988"/>
        </p:xfrm>
        <a:graphic>
          <a:graphicData uri="http://schemas.openxmlformats.org/presentationml/2006/ole">
            <mc:AlternateContent xmlns:mc="http://schemas.openxmlformats.org/markup-compatibility/2006">
              <mc:Choice xmlns:v="urn:schemas-microsoft-com:vml" Requires="v">
                <p:oleObj name="Equation" r:id="rId6" imgW="457200" imgH="228600" progId="Equation.3">
                  <p:embed/>
                </p:oleObj>
              </mc:Choice>
              <mc:Fallback>
                <p:oleObj name="Equation" r:id="rId6" imgW="457200" imgH="228600" progId="Equation.3">
                  <p:embed/>
                  <p:pic>
                    <p:nvPicPr>
                      <p:cNvPr id="19462" name="Object 6">
                        <a:extLst>
                          <a:ext uri="{FF2B5EF4-FFF2-40B4-BE49-F238E27FC236}">
                            <a16:creationId xmlns:a16="http://schemas.microsoft.com/office/drawing/2014/main" id="{61CA2175-24F5-361F-2995-92080710097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3276600"/>
                        <a:ext cx="1069975"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3" name="Object 7">
            <a:extLst>
              <a:ext uri="{FF2B5EF4-FFF2-40B4-BE49-F238E27FC236}">
                <a16:creationId xmlns:a16="http://schemas.microsoft.com/office/drawing/2014/main" id="{32BA2984-78F4-52D8-7B03-E18218A340A1}"/>
              </a:ext>
            </a:extLst>
          </p:cNvPr>
          <p:cNvGraphicFramePr>
            <a:graphicFrameLocks noChangeAspect="1"/>
          </p:cNvGraphicFramePr>
          <p:nvPr/>
        </p:nvGraphicFramePr>
        <p:xfrm>
          <a:off x="1219200" y="4800600"/>
          <a:ext cx="1479550" cy="471488"/>
        </p:xfrm>
        <a:graphic>
          <a:graphicData uri="http://schemas.openxmlformats.org/presentationml/2006/ole">
            <mc:AlternateContent xmlns:mc="http://schemas.openxmlformats.org/markup-compatibility/2006">
              <mc:Choice xmlns:v="urn:schemas-microsoft-com:vml" Requires="v">
                <p:oleObj name="Equation" r:id="rId8" imgW="634680" imgH="203040" progId="Equation.3">
                  <p:embed/>
                </p:oleObj>
              </mc:Choice>
              <mc:Fallback>
                <p:oleObj name="Equation" r:id="rId8" imgW="634680" imgH="203040" progId="Equation.3">
                  <p:embed/>
                  <p:pic>
                    <p:nvPicPr>
                      <p:cNvPr id="19463" name="Object 7">
                        <a:extLst>
                          <a:ext uri="{FF2B5EF4-FFF2-40B4-BE49-F238E27FC236}">
                            <a16:creationId xmlns:a16="http://schemas.microsoft.com/office/drawing/2014/main" id="{32BA2984-78F4-52D8-7B03-E18218A340A1}"/>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19200" y="4800600"/>
                        <a:ext cx="1479550"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464" name="Object 8">
            <a:extLst>
              <a:ext uri="{FF2B5EF4-FFF2-40B4-BE49-F238E27FC236}">
                <a16:creationId xmlns:a16="http://schemas.microsoft.com/office/drawing/2014/main" id="{4CEB5412-EC46-8CDD-2AB0-5E3667548668}"/>
              </a:ext>
            </a:extLst>
          </p:cNvPr>
          <p:cNvGraphicFramePr>
            <a:graphicFrameLocks noChangeAspect="1"/>
          </p:cNvGraphicFramePr>
          <p:nvPr/>
        </p:nvGraphicFramePr>
        <p:xfrm>
          <a:off x="1219200" y="5441950"/>
          <a:ext cx="917575" cy="471488"/>
        </p:xfrm>
        <a:graphic>
          <a:graphicData uri="http://schemas.openxmlformats.org/presentationml/2006/ole">
            <mc:AlternateContent xmlns:mc="http://schemas.openxmlformats.org/markup-compatibility/2006">
              <mc:Choice xmlns:v="urn:schemas-microsoft-com:vml" Requires="v">
                <p:oleObj name="Equation" r:id="rId10" imgW="393480" imgH="203040" progId="Equation.3">
                  <p:embed/>
                </p:oleObj>
              </mc:Choice>
              <mc:Fallback>
                <p:oleObj name="Equation" r:id="rId10" imgW="393480" imgH="203040" progId="Equation.3">
                  <p:embed/>
                  <p:pic>
                    <p:nvPicPr>
                      <p:cNvPr id="19464" name="Object 8">
                        <a:extLst>
                          <a:ext uri="{FF2B5EF4-FFF2-40B4-BE49-F238E27FC236}">
                            <a16:creationId xmlns:a16="http://schemas.microsoft.com/office/drawing/2014/main" id="{4CEB5412-EC46-8CDD-2AB0-5E3667548668}"/>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1219200" y="5441950"/>
                        <a:ext cx="917575"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4A6DA96B-B8EB-DFE8-04F5-9D852D97B9F7}"/>
              </a:ext>
            </a:extLst>
          </p:cNvPr>
          <p:cNvSpPr>
            <a:spLocks noGrp="1" noChangeArrowheads="1"/>
          </p:cNvSpPr>
          <p:nvPr>
            <p:ph type="title"/>
          </p:nvPr>
        </p:nvSpPr>
        <p:spPr/>
        <p:txBody>
          <a:bodyPr/>
          <a:lstStyle/>
          <a:p>
            <a:r>
              <a:t>Sắp xếp chèn</a:t>
            </a:r>
          </a:p>
        </p:txBody>
      </p:sp>
      <p:sp>
        <p:nvSpPr>
          <p:cNvPr id="20483" name="Rectangle 3">
            <a:extLst>
              <a:ext uri="{FF2B5EF4-FFF2-40B4-BE49-F238E27FC236}">
                <a16:creationId xmlns:a16="http://schemas.microsoft.com/office/drawing/2014/main" id="{ADD7564F-89FC-780B-4EF7-429F3F79F53B}"/>
              </a:ext>
            </a:extLst>
          </p:cNvPr>
          <p:cNvSpPr>
            <a:spLocks noGrp="1" noChangeArrowheads="1"/>
          </p:cNvSpPr>
          <p:nvPr>
            <p:ph type="body" idx="1"/>
          </p:nvPr>
        </p:nvSpPr>
        <p:spPr/>
        <p:txBody>
          <a:bodyPr/>
          <a:lstStyle/>
          <a:p>
            <a:pPr>
              <a:lnSpc>
                <a:spcPct val="90000"/>
              </a:lnSpc>
              <a:buFontTx/>
              <a:buNone/>
            </a:pPr>
            <a:r>
              <a:t>void sort(int A[], int N) {</a:t>
            </a:r>
          </a:p>
          <a:p>
            <a:pPr>
              <a:lnSpc>
                <a:spcPct val="90000"/>
              </a:lnSpc>
              <a:buFontTx/>
              <a:buNone/>
            </a:pPr>
            <a:r>
              <a:t>int J, K, temp;</a:t>
            </a:r>
          </a:p>
          <a:p>
            <a:pPr>
              <a:lnSpc>
                <a:spcPct val="90000"/>
              </a:lnSpc>
              <a:buFontTx/>
              <a:buNone/>
            </a:pPr>
            <a:endParaRPr lang="en-US" altLang="en-US" sz="800">
              <a:latin typeface="Courier New" panose="02070309020205020404" pitchFamily="49" charset="0"/>
            </a:endParaRPr>
          </a:p>
          <a:p>
            <a:pPr>
              <a:lnSpc>
                <a:spcPct val="90000"/>
              </a:lnSpc>
              <a:buFontTx/>
              <a:buNone/>
            </a:pPr>
            <a:r>
              <a:t>for (J = 1; J &lt; N; J++) {</a:t>
            </a:r>
          </a:p>
          <a:p>
            <a:pPr>
              <a:lnSpc>
                <a:spcPct val="90000"/>
              </a:lnSpc>
              <a:buFontTx/>
              <a:buNone/>
            </a:pPr>
            <a:r>
              <a:t>temp = A[J];</a:t>
            </a:r>
          </a:p>
          <a:p>
            <a:pPr>
              <a:lnSpc>
                <a:spcPct val="90000"/>
              </a:lnSpc>
              <a:buFontTx/>
              <a:buNone/>
            </a:pPr>
            <a:r>
              <a:t>for (K = J; (K &gt; 0) &amp;&amp; (A[K-1] &gt; temp); K--)</a:t>
            </a:r>
          </a:p>
          <a:p>
            <a:pPr>
              <a:lnSpc>
                <a:spcPct val="90000"/>
              </a:lnSpc>
              <a:buFontTx/>
              <a:buNone/>
            </a:pPr>
            <a:r>
              <a:t>A[K] = A[K-1];</a:t>
            </a:r>
          </a:p>
          <a:p>
            <a:pPr>
              <a:lnSpc>
                <a:spcPct val="90000"/>
              </a:lnSpc>
              <a:buFontTx/>
              <a:buNone/>
            </a:pPr>
            <a:endParaRPr lang="en-US" altLang="en-US" sz="800">
              <a:latin typeface="Courier New" panose="02070309020205020404" pitchFamily="49" charset="0"/>
            </a:endParaRPr>
          </a:p>
          <a:p>
            <a:pPr>
              <a:lnSpc>
                <a:spcPct val="90000"/>
              </a:lnSpc>
              <a:buFontTx/>
              <a:buNone/>
            </a:pPr>
            <a:r>
              <a:t>A[K] = temp;</a:t>
            </a:r>
          </a:p>
          <a:p>
            <a:pPr>
              <a:lnSpc>
                <a:spcPct val="90000"/>
              </a:lnSpc>
              <a:buFontTx/>
              <a:buNone/>
            </a:pPr>
            <a:r>
              <a:t>}</a:t>
            </a:r>
          </a:p>
          <a:p>
            <a:pPr>
              <a:lnSpc>
                <a:spcPct val="90000"/>
              </a:lnSpc>
              <a:buFontTx/>
              <a:buNone/>
            </a:pPr>
            <a:r>
              <a:t>}</a:t>
            </a:r>
          </a:p>
          <a:p>
            <a:pPr>
              <a:lnSpc>
                <a:spcPct val="90000"/>
              </a:lnSpc>
              <a:buFontTx/>
              <a:buNone/>
            </a:pPr>
            <a:endParaRPr lang="en-US" altLang="en-US" sz="2000">
              <a:latin typeface="Courier New" panose="02070309020205020404" pitchFamily="49" charset="0"/>
            </a:endParaRPr>
          </a:p>
          <a:p>
            <a:pPr>
              <a:lnSpc>
                <a:spcPct val="90000"/>
              </a:lnSpc>
              <a:buFontTx/>
              <a:buNone/>
            </a:pPr>
            <a:r>
              <a:t>Cả so sánh và sao chép được thực hiện trong vòng lặp nội bộ</a:t>
            </a:r>
            <a:endParaRPr lang="en-US" altLang="en-US" sz="2000">
              <a:latin typeface="Courier New" panose="02070309020205020404" pitchFamily="49"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B1B3AD73-EA40-15D8-9680-2A8CCF665374}"/>
              </a:ext>
            </a:extLst>
          </p:cNvPr>
          <p:cNvSpPr>
            <a:spLocks noGrp="1" noChangeArrowheads="1"/>
          </p:cNvSpPr>
          <p:nvPr>
            <p:ph type="title"/>
          </p:nvPr>
        </p:nvSpPr>
        <p:spPr/>
        <p:txBody>
          <a:bodyPr/>
          <a:lstStyle/>
          <a:p>
            <a:r>
              <a:t>Phân tích Thuật toán</a:t>
            </a:r>
          </a:p>
        </p:txBody>
      </p:sp>
      <p:sp>
        <p:nvSpPr>
          <p:cNvPr id="2051" name="Rectangle 3">
            <a:extLst>
              <a:ext uri="{FF2B5EF4-FFF2-40B4-BE49-F238E27FC236}">
                <a16:creationId xmlns:a16="http://schemas.microsoft.com/office/drawing/2014/main" id="{87B41208-13A8-54E5-7B4F-41DF27AF00F1}"/>
              </a:ext>
            </a:extLst>
          </p:cNvPr>
          <p:cNvSpPr>
            <a:spLocks noGrp="1" noChangeArrowheads="1"/>
          </p:cNvSpPr>
          <p:nvPr>
            <p:ph type="body" idx="1"/>
          </p:nvPr>
        </p:nvSpPr>
        <p:spPr/>
        <p:txBody>
          <a:bodyPr/>
          <a:lstStyle/>
          <a:p>
            <a:pPr>
              <a:buFontTx/>
              <a:buNone/>
            </a:pPr>
            <a:r>
              <a:t>Dilemma: bạn có hai (hoặc nhiều hơn) phương pháp để giải quyết vấn đề, làm thế nào để chọn phương pháp TỐT NHẤT?</a:t>
            </a:r>
          </a:p>
          <a:p>
            <a:pPr>
              <a:buFontTx/>
              <a:buNone/>
            </a:pPr>
            <a:r>
              <a:t>Một phương pháp: triển khai mỗi thuật toán bằng Java, kiểm tra thời gian chạy của mỗi thuật toán.</a:t>
            </a:r>
          </a:p>
          <a:p>
            <a:pPr>
              <a:buFontTx/>
              <a:buNone/>
            </a:pPr>
            <a:r>
              <a:t>Vấn đề:</a:t>
            </a:r>
          </a:p>
          <a:p>
            <a:pPr lvl="1"/>
            <a:r>
              <a:t>Các triển khai khác nhau có thể làm cho thuật toán chạy nhanh hơn/chậm hơn</a:t>
            </a:r>
          </a:p>
          <a:p>
            <a:pPr lvl="1"/>
            <a:r>
              <a:t>Một số thuật toán chạy nhanh hơn trên một số máy tính</a:t>
            </a:r>
          </a:p>
          <a:p>
            <a:pPr lvl="1"/>
            <a:r>
              <a:t>Thuật toán có thể hoạt động khác nhau tùy thuộc vào dữ liệu (ví dụ: sắp xếp thường phụ thuộc vào cái gì đang được sắp xếp)</a:t>
            </a:r>
            <a:endParaRPr lang="en-US" alt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D3EBE0C6-BAB7-4205-4A68-EE33ABF6EF8C}"/>
              </a:ext>
            </a:extLst>
          </p:cNvPr>
          <p:cNvSpPr>
            <a:spLocks noGrp="1" noChangeArrowheads="1"/>
          </p:cNvSpPr>
          <p:nvPr>
            <p:ph type="title"/>
          </p:nvPr>
        </p:nvSpPr>
        <p:spPr>
          <a:xfrm>
            <a:off x="458787" y="188640"/>
            <a:ext cx="8226425" cy="758825"/>
          </a:xfrm>
        </p:spPr>
        <p:txBody>
          <a:bodyPr/>
          <a:lstStyle/>
          <a:p>
            <a:r>
              <a:t>Phân tích Sắp xếp Chèn</a:t>
            </a:r>
          </a:p>
        </p:txBody>
      </p:sp>
      <p:sp>
        <p:nvSpPr>
          <p:cNvPr id="21507" name="Rectangle 3">
            <a:extLst>
              <a:ext uri="{FF2B5EF4-FFF2-40B4-BE49-F238E27FC236}">
                <a16:creationId xmlns:a16="http://schemas.microsoft.com/office/drawing/2014/main" id="{10AEA05B-CBCA-923E-B584-1841E622F21B}"/>
              </a:ext>
            </a:extLst>
          </p:cNvPr>
          <p:cNvSpPr>
            <a:spLocks noGrp="1" noChangeArrowheads="1"/>
          </p:cNvSpPr>
          <p:nvPr>
            <p:ph type="body" idx="1"/>
          </p:nvPr>
        </p:nvSpPr>
        <p:spPr>
          <a:xfrm>
            <a:off x="531812" y="1196752"/>
            <a:ext cx="8153400" cy="4114800"/>
          </a:xfrm>
        </p:spPr>
        <p:txBody>
          <a:bodyPr/>
          <a:lstStyle/>
          <a:p>
            <a:pPr>
              <a:buFontTx/>
              <a:buNone/>
            </a:pPr>
            <a:r>
              <a:t>J=1 có thể phải dịch giá trị tại A[0] sang phải (tối đa 1 so sánh)</a:t>
            </a:r>
          </a:p>
          <a:p>
            <a:pPr>
              <a:buFontTx/>
              <a:buNone/>
            </a:pPr>
            <a:r>
              <a:t>tối đa ba sao chép (một để nhặt giá trị tại vị trí 1, một</a:t>
            </a:r>
          </a:p>
          <a:p>
            <a:pPr>
              <a:buFontTx/>
              <a:buNone/>
            </a:pPr>
            <a:r>
              <a:t>để dịch giá trị tại 0 sang 1, một để đặt giá trị xuống)</a:t>
            </a:r>
          </a:p>
          <a:p>
            <a:pPr>
              <a:buFontTx/>
              <a:buNone/>
            </a:pPr>
            <a:r>
              <a:t>J=2 có thể phải dịch các giá trị tại A[0..1] sang phải (tối đa 2 so sánh)</a:t>
            </a:r>
          </a:p>
          <a:p>
            <a:pPr>
              <a:buFontTx/>
              <a:buNone/>
            </a:pPr>
            <a:r>
              <a:t>tối đa bốn sao chép (nhặt giá trị tại A[2], dịch A[1] sang A[2],</a:t>
            </a:r>
          </a:p>
          <a:p>
            <a:pPr>
              <a:buFontTx/>
              <a:buNone/>
            </a:pPr>
            <a:r>
              <a:t>A[0] sang A[1], đặt giá trị từ A[2] xuống A[0])</a:t>
            </a:r>
          </a:p>
          <a:p>
            <a:pPr>
              <a:buFontTx/>
              <a:buNone/>
            </a:pPr>
            <a:r>
              <a:t>J=3 có thể phải dịch các giá trị tại A[0..2] sang phải (tối đa 3 so sánh)</a:t>
            </a:r>
          </a:p>
          <a:p>
            <a:pPr>
              <a:buFontTx/>
              <a:buNone/>
            </a:pPr>
            <a:r>
              <a:t>tối đa năm bản sao (lấy giá trị tại A[3], dịch A[2] sang A[3],</a:t>
            </a:r>
          </a:p>
          <a:p>
            <a:pPr>
              <a:buFontTx/>
              <a:buNone/>
            </a:pPr>
            <a:r>
              <a:t>A[1] sang A[2], A[0] sang A[1], đặt giá trị từ A[3] vào A[0])</a:t>
            </a:r>
          </a:p>
          <a:p>
            <a:pPr>
              <a:buFontTx/>
              <a:buNone/>
            </a:pPr>
            <a:r>
              <a:rPr lang="en-US" altLang="en-US" sz="2200" dirty="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674349AA-ACCB-FC8B-16FC-E18AAABD1032}"/>
              </a:ext>
            </a:extLst>
          </p:cNvPr>
          <p:cNvSpPr>
            <a:spLocks noGrp="1" noChangeArrowheads="1"/>
          </p:cNvSpPr>
          <p:nvPr>
            <p:ph type="title"/>
          </p:nvPr>
        </p:nvSpPr>
        <p:spPr/>
        <p:txBody>
          <a:bodyPr/>
          <a:lstStyle/>
          <a:p>
            <a:r>
              <a:t>Phân tích Sắp xếp chèn (tiếp)</a:t>
            </a:r>
          </a:p>
        </p:txBody>
      </p:sp>
      <p:sp>
        <p:nvSpPr>
          <p:cNvPr id="22532" name="Rectangle 4">
            <a:extLst>
              <a:ext uri="{FF2B5EF4-FFF2-40B4-BE49-F238E27FC236}">
                <a16:creationId xmlns:a16="http://schemas.microsoft.com/office/drawing/2014/main" id="{9DCD3B04-DC35-7536-B66A-BBAFE8F19EC9}"/>
              </a:ext>
            </a:extLst>
          </p:cNvPr>
          <p:cNvSpPr>
            <a:spLocks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r>
              <a:t>So sánh (trường hợp xấu nhất):</a:t>
            </a:r>
          </a:p>
          <a:p>
            <a:pPr>
              <a:buFontTx/>
              <a:buNone/>
            </a:pPr>
            <a:endParaRPr lang="en-US" altLang="en-US" sz="2800"/>
          </a:p>
          <a:p>
            <a:pPr>
              <a:buFontTx/>
              <a:buNone/>
            </a:pPr>
            <a:endParaRPr lang="en-US" altLang="en-US" sz="2800"/>
          </a:p>
          <a:p>
            <a:pPr>
              <a:buFontTx/>
              <a:buNone/>
            </a:pPr>
            <a:endParaRPr lang="en-US" altLang="en-US" sz="2800"/>
          </a:p>
          <a:p>
            <a:pPr>
              <a:buFontTx/>
              <a:buNone/>
            </a:pPr>
            <a:r>
              <a:t>Sao chép: (cho phiên bản này)</a:t>
            </a:r>
          </a:p>
          <a:p>
            <a:pPr>
              <a:buFontTx/>
              <a:buNone/>
            </a:pPr>
            <a:endParaRPr lang="en-US" altLang="en-US" sz="2800"/>
          </a:p>
        </p:txBody>
      </p:sp>
      <p:graphicFrame>
        <p:nvGraphicFramePr>
          <p:cNvPr id="22533" name="Object 5">
            <a:extLst>
              <a:ext uri="{FF2B5EF4-FFF2-40B4-BE49-F238E27FC236}">
                <a16:creationId xmlns:a16="http://schemas.microsoft.com/office/drawing/2014/main" id="{D4C46CA3-D742-582D-BD95-1CFAC366880A}"/>
              </a:ext>
            </a:extLst>
          </p:cNvPr>
          <p:cNvGraphicFramePr>
            <a:graphicFrameLocks noChangeAspect="1"/>
          </p:cNvGraphicFramePr>
          <p:nvPr/>
        </p:nvGraphicFramePr>
        <p:xfrm>
          <a:off x="1143000" y="2590800"/>
          <a:ext cx="3030538" cy="471488"/>
        </p:xfrm>
        <a:graphic>
          <a:graphicData uri="http://schemas.openxmlformats.org/presentationml/2006/ole">
            <mc:AlternateContent xmlns:mc="http://schemas.openxmlformats.org/markup-compatibility/2006">
              <mc:Choice xmlns:v="urn:schemas-microsoft-com:vml" Requires="v">
                <p:oleObj name="Equation" r:id="rId2" imgW="1295280" imgH="203040" progId="Equation.3">
                  <p:embed/>
                </p:oleObj>
              </mc:Choice>
              <mc:Fallback>
                <p:oleObj name="Equation" r:id="rId2" imgW="1295280" imgH="203040" progId="Equation.3">
                  <p:embed/>
                  <p:pic>
                    <p:nvPicPr>
                      <p:cNvPr id="22533" name="Object 5">
                        <a:extLst>
                          <a:ext uri="{FF2B5EF4-FFF2-40B4-BE49-F238E27FC236}">
                            <a16:creationId xmlns:a16="http://schemas.microsoft.com/office/drawing/2014/main" id="{D4C46CA3-D742-582D-BD95-1CFAC36688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43000" y="2590800"/>
                        <a:ext cx="3030538"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4" name="Object 6">
            <a:extLst>
              <a:ext uri="{FF2B5EF4-FFF2-40B4-BE49-F238E27FC236}">
                <a16:creationId xmlns:a16="http://schemas.microsoft.com/office/drawing/2014/main" id="{F608DC28-0302-3900-0244-979E0EE85087}"/>
              </a:ext>
            </a:extLst>
          </p:cNvPr>
          <p:cNvGraphicFramePr>
            <a:graphicFrameLocks noChangeAspect="1"/>
          </p:cNvGraphicFramePr>
          <p:nvPr/>
        </p:nvGraphicFramePr>
        <p:xfrm>
          <a:off x="4191000" y="2362200"/>
          <a:ext cx="1962150" cy="915988"/>
        </p:xfrm>
        <a:graphic>
          <a:graphicData uri="http://schemas.openxmlformats.org/presentationml/2006/ole">
            <mc:AlternateContent xmlns:mc="http://schemas.openxmlformats.org/markup-compatibility/2006">
              <mc:Choice xmlns:v="urn:schemas-microsoft-com:vml" Requires="v">
                <p:oleObj name="Equation" r:id="rId4" imgW="838080" imgH="393480" progId="Equation.3">
                  <p:embed/>
                </p:oleObj>
              </mc:Choice>
              <mc:Fallback>
                <p:oleObj name="Equation" r:id="rId4" imgW="838080" imgH="393480" progId="Equation.3">
                  <p:embed/>
                  <p:pic>
                    <p:nvPicPr>
                      <p:cNvPr id="22534" name="Object 6">
                        <a:extLst>
                          <a:ext uri="{FF2B5EF4-FFF2-40B4-BE49-F238E27FC236}">
                            <a16:creationId xmlns:a16="http://schemas.microsoft.com/office/drawing/2014/main" id="{F608DC28-0302-3900-0244-979E0EE8508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91000" y="2362200"/>
                        <a:ext cx="1962150" cy="91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5" name="Object 7">
            <a:extLst>
              <a:ext uri="{FF2B5EF4-FFF2-40B4-BE49-F238E27FC236}">
                <a16:creationId xmlns:a16="http://schemas.microsoft.com/office/drawing/2014/main" id="{2E420862-875D-CD3E-0A0A-2A306C022C2E}"/>
              </a:ext>
            </a:extLst>
          </p:cNvPr>
          <p:cNvGraphicFramePr>
            <a:graphicFrameLocks noChangeAspect="1"/>
          </p:cNvGraphicFramePr>
          <p:nvPr/>
        </p:nvGraphicFramePr>
        <p:xfrm>
          <a:off x="1143000" y="3276600"/>
          <a:ext cx="1069975" cy="534988"/>
        </p:xfrm>
        <a:graphic>
          <a:graphicData uri="http://schemas.openxmlformats.org/presentationml/2006/ole">
            <mc:AlternateContent xmlns:mc="http://schemas.openxmlformats.org/markup-compatibility/2006">
              <mc:Choice xmlns:v="urn:schemas-microsoft-com:vml" Requires="v">
                <p:oleObj name="Equation" r:id="rId6" imgW="457200" imgH="228600" progId="Equation.3">
                  <p:embed/>
                </p:oleObj>
              </mc:Choice>
              <mc:Fallback>
                <p:oleObj name="Equation" r:id="rId6" imgW="457200" imgH="228600" progId="Equation.3">
                  <p:embed/>
                  <p:pic>
                    <p:nvPicPr>
                      <p:cNvPr id="22535" name="Object 7">
                        <a:extLst>
                          <a:ext uri="{FF2B5EF4-FFF2-40B4-BE49-F238E27FC236}">
                            <a16:creationId xmlns:a16="http://schemas.microsoft.com/office/drawing/2014/main" id="{2E420862-875D-CD3E-0A0A-2A306C022C2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143000" y="3276600"/>
                        <a:ext cx="1069975"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6" name="Object 8">
            <a:extLst>
              <a:ext uri="{FF2B5EF4-FFF2-40B4-BE49-F238E27FC236}">
                <a16:creationId xmlns:a16="http://schemas.microsoft.com/office/drawing/2014/main" id="{91C33017-DFA0-08E7-3E4F-43BF83136E82}"/>
              </a:ext>
            </a:extLst>
          </p:cNvPr>
          <p:cNvGraphicFramePr>
            <a:graphicFrameLocks noChangeAspect="1"/>
          </p:cNvGraphicFramePr>
          <p:nvPr/>
        </p:nvGraphicFramePr>
        <p:xfrm>
          <a:off x="1143000" y="4724400"/>
          <a:ext cx="4748213" cy="471488"/>
        </p:xfrm>
        <a:graphic>
          <a:graphicData uri="http://schemas.openxmlformats.org/presentationml/2006/ole">
            <mc:AlternateContent xmlns:mc="http://schemas.openxmlformats.org/markup-compatibility/2006">
              <mc:Choice xmlns:v="urn:schemas-microsoft-com:vml" Requires="v">
                <p:oleObj name="Equation" r:id="rId8" imgW="2031840" imgH="203040" progId="Equation.3">
                  <p:embed/>
                </p:oleObj>
              </mc:Choice>
              <mc:Fallback>
                <p:oleObj name="Equation" r:id="rId8" imgW="2031840" imgH="203040" progId="Equation.3">
                  <p:embed/>
                  <p:pic>
                    <p:nvPicPr>
                      <p:cNvPr id="22536" name="Object 8">
                        <a:extLst>
                          <a:ext uri="{FF2B5EF4-FFF2-40B4-BE49-F238E27FC236}">
                            <a16:creationId xmlns:a16="http://schemas.microsoft.com/office/drawing/2014/main" id="{91C33017-DFA0-08E7-3E4F-43BF83136E82}"/>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143000" y="4724400"/>
                        <a:ext cx="4748213"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8" name="Object 10">
            <a:extLst>
              <a:ext uri="{FF2B5EF4-FFF2-40B4-BE49-F238E27FC236}">
                <a16:creationId xmlns:a16="http://schemas.microsoft.com/office/drawing/2014/main" id="{B8E09B9B-5FD0-F0F6-BC4B-946042C51E9C}"/>
              </a:ext>
            </a:extLst>
          </p:cNvPr>
          <p:cNvGraphicFramePr>
            <a:graphicFrameLocks noChangeAspect="1"/>
          </p:cNvGraphicFramePr>
          <p:nvPr/>
        </p:nvGraphicFramePr>
        <p:xfrm>
          <a:off x="5105400" y="5029200"/>
          <a:ext cx="3448050" cy="915988"/>
        </p:xfrm>
        <a:graphic>
          <a:graphicData uri="http://schemas.openxmlformats.org/presentationml/2006/ole">
            <mc:AlternateContent xmlns:mc="http://schemas.openxmlformats.org/markup-compatibility/2006">
              <mc:Choice xmlns:v="urn:schemas-microsoft-com:vml" Requires="v">
                <p:oleObj name="Equation" r:id="rId10" imgW="1473120" imgH="393480" progId="Equation.3">
                  <p:embed/>
                </p:oleObj>
              </mc:Choice>
              <mc:Fallback>
                <p:oleObj name="Equation" r:id="rId10" imgW="1473120" imgH="393480" progId="Equation.3">
                  <p:embed/>
                  <p:pic>
                    <p:nvPicPr>
                      <p:cNvPr id="22538" name="Object 10">
                        <a:extLst>
                          <a:ext uri="{FF2B5EF4-FFF2-40B4-BE49-F238E27FC236}">
                            <a16:creationId xmlns:a16="http://schemas.microsoft.com/office/drawing/2014/main" id="{B8E09B9B-5FD0-F0F6-BC4B-946042C51E9C}"/>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105400" y="5029200"/>
                        <a:ext cx="3448050" cy="91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2539" name="Object 11">
            <a:extLst>
              <a:ext uri="{FF2B5EF4-FFF2-40B4-BE49-F238E27FC236}">
                <a16:creationId xmlns:a16="http://schemas.microsoft.com/office/drawing/2014/main" id="{48F43EF0-EAFB-2579-C87C-9B4C2A969BC7}"/>
              </a:ext>
            </a:extLst>
          </p:cNvPr>
          <p:cNvGraphicFramePr>
            <a:graphicFrameLocks noChangeAspect="1"/>
          </p:cNvGraphicFramePr>
          <p:nvPr/>
        </p:nvGraphicFramePr>
        <p:xfrm>
          <a:off x="1219200" y="5715000"/>
          <a:ext cx="1069975" cy="534988"/>
        </p:xfrm>
        <a:graphic>
          <a:graphicData uri="http://schemas.openxmlformats.org/presentationml/2006/ole">
            <mc:AlternateContent xmlns:mc="http://schemas.openxmlformats.org/markup-compatibility/2006">
              <mc:Choice xmlns:v="urn:schemas-microsoft-com:vml" Requires="v">
                <p:oleObj name="Equation" r:id="rId12" imgW="457200" imgH="228600" progId="Equation.3">
                  <p:embed/>
                </p:oleObj>
              </mc:Choice>
              <mc:Fallback>
                <p:oleObj name="Equation" r:id="rId12" imgW="457200" imgH="228600" progId="Equation.3">
                  <p:embed/>
                  <p:pic>
                    <p:nvPicPr>
                      <p:cNvPr id="22539" name="Object 11">
                        <a:extLst>
                          <a:ext uri="{FF2B5EF4-FFF2-40B4-BE49-F238E27FC236}">
                            <a16:creationId xmlns:a16="http://schemas.microsoft.com/office/drawing/2014/main" id="{48F43EF0-EAFB-2579-C87C-9B4C2A969BC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9200" y="5715000"/>
                        <a:ext cx="1069975" cy="534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353D7E14-3AC4-5AE6-C347-18EBB64A7362}"/>
              </a:ext>
            </a:extLst>
          </p:cNvPr>
          <p:cNvSpPr>
            <a:spLocks noGrp="1" noChangeArrowheads="1"/>
          </p:cNvSpPr>
          <p:nvPr>
            <p:ph type="title"/>
          </p:nvPr>
        </p:nvSpPr>
        <p:spPr/>
        <p:txBody>
          <a:bodyPr/>
          <a:lstStyle/>
          <a:p>
            <a:r>
              <a:t>Sắp xếp chèn - Trường hợp tốt nhất</a:t>
            </a:r>
          </a:p>
        </p:txBody>
      </p:sp>
      <p:sp>
        <p:nvSpPr>
          <p:cNvPr id="35843" name="Rectangle 3">
            <a:extLst>
              <a:ext uri="{FF2B5EF4-FFF2-40B4-BE49-F238E27FC236}">
                <a16:creationId xmlns:a16="http://schemas.microsoft.com/office/drawing/2014/main" id="{C194D3DA-EE85-D81D-9C1C-80444B251351}"/>
              </a:ext>
            </a:extLst>
          </p:cNvPr>
          <p:cNvSpPr>
            <a:spLocks noChangeArrowheads="1"/>
          </p:cNvSpPr>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spcBef>
                <a:spcPct val="20000"/>
              </a:spcBef>
              <a:buChar char="•"/>
              <a:defRPr sz="3200">
                <a:solidFill>
                  <a:schemeClr val="tx1"/>
                </a:solidFill>
                <a:latin typeface="Times New Roman" panose="02020603050405020304" pitchFamily="18" charset="0"/>
              </a:defRPr>
            </a:lvl1pPr>
            <a:lvl2pPr marL="742950"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a:buFontTx/>
              <a:buNone/>
            </a:pPr>
            <a:r>
              <a:t>So sánh (trường hợp tốt nhất):</a:t>
            </a:r>
          </a:p>
          <a:p>
            <a:pPr>
              <a:buFontTx/>
              <a:buNone/>
            </a:pPr>
            <a:endParaRPr lang="en-US" altLang="en-US" sz="2800"/>
          </a:p>
          <a:p>
            <a:pPr>
              <a:buFontTx/>
              <a:buNone/>
            </a:pPr>
            <a:endParaRPr lang="en-US" altLang="en-US" sz="2800"/>
          </a:p>
          <a:p>
            <a:pPr>
              <a:buFontTx/>
              <a:buNone/>
            </a:pPr>
            <a:r>
              <a:t>Sao chép:</a:t>
            </a:r>
          </a:p>
          <a:p>
            <a:pPr>
              <a:buFontTx/>
              <a:buNone/>
            </a:pPr>
            <a:endParaRPr lang="en-US" altLang="en-US" sz="2800"/>
          </a:p>
          <a:p>
            <a:pPr>
              <a:buFontTx/>
              <a:buNone/>
            </a:pPr>
            <a:endParaRPr lang="en-US" altLang="en-US" sz="2800"/>
          </a:p>
          <a:p>
            <a:pPr>
              <a:buFontTx/>
              <a:buNone/>
            </a:pPr>
            <a:endParaRPr lang="en-US" altLang="en-US" sz="2800"/>
          </a:p>
          <a:p>
            <a:pPr>
              <a:buFontTx/>
              <a:buNone/>
            </a:pPr>
            <a:r>
              <a:t>Khi nào? Mảng đã được sắp xếp (vẫn là O(N) khi gần như đã sắp xếp)</a:t>
            </a:r>
          </a:p>
        </p:txBody>
      </p:sp>
      <p:graphicFrame>
        <p:nvGraphicFramePr>
          <p:cNvPr id="35844" name="Object 4">
            <a:extLst>
              <a:ext uri="{FF2B5EF4-FFF2-40B4-BE49-F238E27FC236}">
                <a16:creationId xmlns:a16="http://schemas.microsoft.com/office/drawing/2014/main" id="{ADDE9D78-29BE-930B-3E09-270BA1C61D28}"/>
              </a:ext>
            </a:extLst>
          </p:cNvPr>
          <p:cNvGraphicFramePr>
            <a:graphicFrameLocks noChangeAspect="1"/>
          </p:cNvGraphicFramePr>
          <p:nvPr/>
        </p:nvGraphicFramePr>
        <p:xfrm>
          <a:off x="1219200" y="2514600"/>
          <a:ext cx="3386138" cy="473075"/>
        </p:xfrm>
        <a:graphic>
          <a:graphicData uri="http://schemas.openxmlformats.org/presentationml/2006/ole">
            <mc:AlternateContent xmlns:mc="http://schemas.openxmlformats.org/markup-compatibility/2006">
              <mc:Choice xmlns:v="urn:schemas-microsoft-com:vml" Requires="v">
                <p:oleObj name="Equation" r:id="rId2" imgW="1447560" imgH="203040" progId="Equation.3">
                  <p:embed/>
                </p:oleObj>
              </mc:Choice>
              <mc:Fallback>
                <p:oleObj name="Equation" r:id="rId2" imgW="1447560" imgH="203040" progId="Equation.3">
                  <p:embed/>
                  <p:pic>
                    <p:nvPicPr>
                      <p:cNvPr id="35844" name="Object 4">
                        <a:extLst>
                          <a:ext uri="{FF2B5EF4-FFF2-40B4-BE49-F238E27FC236}">
                            <a16:creationId xmlns:a16="http://schemas.microsoft.com/office/drawing/2014/main" id="{ADDE9D78-29BE-930B-3E09-270BA1C61D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2514600"/>
                        <a:ext cx="3386138"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6" name="Object 6">
            <a:extLst>
              <a:ext uri="{FF2B5EF4-FFF2-40B4-BE49-F238E27FC236}">
                <a16:creationId xmlns:a16="http://schemas.microsoft.com/office/drawing/2014/main" id="{6AD09023-8B04-A9CC-45B6-E82835A0FFDE}"/>
              </a:ext>
            </a:extLst>
          </p:cNvPr>
          <p:cNvGraphicFramePr>
            <a:graphicFrameLocks noChangeAspect="1"/>
          </p:cNvGraphicFramePr>
          <p:nvPr/>
        </p:nvGraphicFramePr>
        <p:xfrm>
          <a:off x="1219200" y="3048000"/>
          <a:ext cx="917575" cy="473075"/>
        </p:xfrm>
        <a:graphic>
          <a:graphicData uri="http://schemas.openxmlformats.org/presentationml/2006/ole">
            <mc:AlternateContent xmlns:mc="http://schemas.openxmlformats.org/markup-compatibility/2006">
              <mc:Choice xmlns:v="urn:schemas-microsoft-com:vml" Requires="v">
                <p:oleObj name="Equation" r:id="rId4" imgW="393480" imgH="203040" progId="Equation.3">
                  <p:embed/>
                </p:oleObj>
              </mc:Choice>
              <mc:Fallback>
                <p:oleObj name="Equation" r:id="rId4" imgW="393480" imgH="203040" progId="Equation.3">
                  <p:embed/>
                  <p:pic>
                    <p:nvPicPr>
                      <p:cNvPr id="35846" name="Object 6">
                        <a:extLst>
                          <a:ext uri="{FF2B5EF4-FFF2-40B4-BE49-F238E27FC236}">
                            <a16:creationId xmlns:a16="http://schemas.microsoft.com/office/drawing/2014/main" id="{6AD09023-8B04-A9CC-45B6-E82835A0FFD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3048000"/>
                        <a:ext cx="91757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7" name="Object 7">
            <a:extLst>
              <a:ext uri="{FF2B5EF4-FFF2-40B4-BE49-F238E27FC236}">
                <a16:creationId xmlns:a16="http://schemas.microsoft.com/office/drawing/2014/main" id="{351FA4D4-FA01-8F42-3464-6BC50D825B26}"/>
              </a:ext>
            </a:extLst>
          </p:cNvPr>
          <p:cNvGraphicFramePr>
            <a:graphicFrameLocks noChangeAspect="1"/>
          </p:cNvGraphicFramePr>
          <p:nvPr/>
        </p:nvGraphicFramePr>
        <p:xfrm>
          <a:off x="1219200" y="4191000"/>
          <a:ext cx="1243013" cy="471488"/>
        </p:xfrm>
        <a:graphic>
          <a:graphicData uri="http://schemas.openxmlformats.org/presentationml/2006/ole">
            <mc:AlternateContent xmlns:mc="http://schemas.openxmlformats.org/markup-compatibility/2006">
              <mc:Choice xmlns:v="urn:schemas-microsoft-com:vml" Requires="v">
                <p:oleObj name="Equation" r:id="rId6" imgW="533160" imgH="203040" progId="Equation.3">
                  <p:embed/>
                </p:oleObj>
              </mc:Choice>
              <mc:Fallback>
                <p:oleObj name="Equation" r:id="rId6" imgW="533160" imgH="203040" progId="Equation.3">
                  <p:embed/>
                  <p:pic>
                    <p:nvPicPr>
                      <p:cNvPr id="35847" name="Object 7">
                        <a:extLst>
                          <a:ext uri="{FF2B5EF4-FFF2-40B4-BE49-F238E27FC236}">
                            <a16:creationId xmlns:a16="http://schemas.microsoft.com/office/drawing/2014/main" id="{351FA4D4-FA01-8F42-3464-6BC50D825B2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9200" y="4191000"/>
                        <a:ext cx="1243013"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5849" name="Object 9">
            <a:extLst>
              <a:ext uri="{FF2B5EF4-FFF2-40B4-BE49-F238E27FC236}">
                <a16:creationId xmlns:a16="http://schemas.microsoft.com/office/drawing/2014/main" id="{D38E99B1-3471-B17D-9B14-AAD94F743F84}"/>
              </a:ext>
            </a:extLst>
          </p:cNvPr>
          <p:cNvGraphicFramePr>
            <a:graphicFrameLocks noChangeAspect="1"/>
          </p:cNvGraphicFramePr>
          <p:nvPr/>
        </p:nvGraphicFramePr>
        <p:xfrm>
          <a:off x="1219200" y="4724400"/>
          <a:ext cx="917575" cy="471488"/>
        </p:xfrm>
        <a:graphic>
          <a:graphicData uri="http://schemas.openxmlformats.org/presentationml/2006/ole">
            <mc:AlternateContent xmlns:mc="http://schemas.openxmlformats.org/markup-compatibility/2006">
              <mc:Choice xmlns:v="urn:schemas-microsoft-com:vml" Requires="v">
                <p:oleObj name="Equation" r:id="rId8" imgW="393480" imgH="203040" progId="Equation.3">
                  <p:embed/>
                </p:oleObj>
              </mc:Choice>
              <mc:Fallback>
                <p:oleObj name="Equation" r:id="rId8" imgW="393480" imgH="203040" progId="Equation.3">
                  <p:embed/>
                  <p:pic>
                    <p:nvPicPr>
                      <p:cNvPr id="35849" name="Object 9">
                        <a:extLst>
                          <a:ext uri="{FF2B5EF4-FFF2-40B4-BE49-F238E27FC236}">
                            <a16:creationId xmlns:a16="http://schemas.microsoft.com/office/drawing/2014/main" id="{D38E99B1-3471-B17D-9B14-AAD94F743F84}"/>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19200" y="4724400"/>
                        <a:ext cx="917575" cy="471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690" name="Text Box 1">
            <a:extLst>
              <a:ext uri="{FF2B5EF4-FFF2-40B4-BE49-F238E27FC236}">
                <a16:creationId xmlns:a16="http://schemas.microsoft.com/office/drawing/2014/main" id="{76B18371-6A95-6CEF-2C50-B60BADC8D20D}"/>
              </a:ext>
            </a:extLst>
          </p:cNvPr>
          <p:cNvSpPr txBox="1">
            <a:spLocks noChangeArrowheads="1"/>
          </p:cNvSpPr>
          <p:nvPr/>
        </p:nvSpPr>
        <p:spPr bwMode="auto">
          <a:xfrm>
            <a:off x="838200" y="2209800"/>
            <a:ext cx="7467600" cy="2362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Arial" panose="020B0604020202020204" pitchFamily="34" charset="0"/>
                <a:cs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cs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cs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9pPr>
          </a:lstStyle>
          <a:p>
            <a:pPr algn="ctr">
              <a:spcBef>
                <a:spcPts val="900"/>
              </a:spcBef>
              <a:buClrTx/>
              <a:buSzPct val="75000"/>
              <a:buFontTx/>
              <a:buNone/>
            </a:pPr>
            <a:endParaRPr lang="en-US" altLang="fr-FR" sz="3600"/>
          </a:p>
          <a:p>
            <a:pPr algn="ctr">
              <a:spcBef>
                <a:spcPts val="900"/>
              </a:spcBef>
              <a:buClrTx/>
              <a:buSzPct val="75000"/>
              <a:buFontTx/>
              <a:buNone/>
            </a:pPr>
            <a:r>
              <a:t>Có câu hỏi nào không</a:t>
            </a:r>
          </a:p>
          <a:p>
            <a:pPr algn="ctr">
              <a:spcBef>
                <a:spcPts val="900"/>
              </a:spcBef>
              <a:buClrTx/>
              <a:buSzPct val="75000"/>
              <a:buFontTx/>
              <a:buNone/>
            </a:pPr>
            <a:r>
              <a:t>???</a:t>
            </a:r>
          </a:p>
        </p:txBody>
      </p:sp>
      <p:sp>
        <p:nvSpPr>
          <p:cNvPr id="114691" name="Text Box 2">
            <a:extLst>
              <a:ext uri="{FF2B5EF4-FFF2-40B4-BE49-F238E27FC236}">
                <a16:creationId xmlns:a16="http://schemas.microsoft.com/office/drawing/2014/main" id="{B109CD3E-365C-4912-26D0-3404EA3310B2}"/>
              </a:ext>
            </a:extLst>
          </p:cNvPr>
          <p:cNvSpPr txBox="1">
            <a:spLocks noChangeArrowheads="1"/>
          </p:cNvSpPr>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nchor="b"/>
          <a:lstStyle>
            <a:lvl1pPr>
              <a:spcBef>
                <a:spcPts val="8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3200">
                <a:solidFill>
                  <a:srgbClr val="000000"/>
                </a:solidFill>
                <a:latin typeface="Arial" panose="020B0604020202020204" pitchFamily="34" charset="0"/>
                <a:cs typeface="Arial" panose="020B0604020202020204" pitchFamily="34" charset="0"/>
              </a:defRPr>
            </a:lvl1pPr>
            <a:lvl2pPr>
              <a:spcBef>
                <a:spcPts val="7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800">
                <a:solidFill>
                  <a:srgbClr val="000000"/>
                </a:solidFill>
                <a:latin typeface="Arial" panose="020B0604020202020204" pitchFamily="34" charset="0"/>
                <a:cs typeface="Arial" panose="020B0604020202020204" pitchFamily="34" charset="0"/>
              </a:defRPr>
            </a:lvl2pPr>
            <a:lvl3pPr>
              <a:spcBef>
                <a:spcPts val="6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a:solidFill>
                  <a:srgbClr val="000000"/>
                </a:solidFill>
                <a:latin typeface="Arial" panose="020B0604020202020204" pitchFamily="34" charset="0"/>
                <a:cs typeface="Arial" panose="020B0604020202020204" pitchFamily="34" charset="0"/>
              </a:defRPr>
            </a:lvl3pPr>
            <a:lvl4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4pPr>
            <a:lvl5pPr>
              <a:spcBef>
                <a:spcPts val="500"/>
              </a:spcBef>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5pPr>
            <a:lvl6pPr marL="25146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6pPr>
            <a:lvl7pPr marL="29718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7pPr>
            <a:lvl8pPr marL="34290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8pPr>
            <a:lvl9pPr marL="3886200" indent="-228600" defTabSz="457200" eaLnBrk="0" fontAlgn="base" hangingPunct="0">
              <a:spcBef>
                <a:spcPts val="500"/>
              </a:spcBef>
              <a:spcAft>
                <a:spcPct val="0"/>
              </a:spcAft>
              <a:buClr>
                <a:srgbClr val="000000"/>
              </a:buClr>
              <a:buSzPct val="100000"/>
              <a:buFont typeface="Times New Roman" panose="02020603050405020304" pitchFamily="18" charset="0"/>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000">
                <a:solidFill>
                  <a:srgbClr val="000000"/>
                </a:solidFill>
                <a:latin typeface="Arial" panose="020B0604020202020204" pitchFamily="34" charset="0"/>
                <a:cs typeface="Arial" panose="020B0604020202020204" pitchFamily="34" charset="0"/>
              </a:defRPr>
            </a:lvl9pPr>
          </a:lstStyle>
          <a:p>
            <a:pPr algn="r" eaLnBrk="1" hangingPunct="1">
              <a:spcBef>
                <a:spcPct val="0"/>
              </a:spcBef>
              <a:buClrTx/>
              <a:buFontTx/>
              <a:buNone/>
            </a:pPr>
            <a:fld id="{2C7A91FF-4016-4CB6-ADAE-0864C8252357}" type="slidenum">
              <a:rPr lang="en-US" altLang="fr-FR" sz="1200">
                <a:latin typeface="Arial Black" panose="020B0A04020102020204" pitchFamily="34" charset="0"/>
              </a:rPr>
              <a:pPr algn="r" eaLnBrk="1" hangingPunct="1">
                <a:spcBef>
                  <a:spcPct val="0"/>
                </a:spcBef>
                <a:buClrTx/>
                <a:buFontTx/>
                <a:buNone/>
              </a:pPr>
              <a:t>23</a:t>
            </a:fld>
            <a:endParaRPr lang="en-US" altLang="fr-FR" sz="1200">
              <a:latin typeface="Arial Black" panose="020B0A04020102020204" pitchFamily="34" charset="0"/>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EA02CC76-F53A-2386-E3AD-3602C56811B9}"/>
              </a:ext>
            </a:extLst>
          </p:cNvPr>
          <p:cNvSpPr>
            <a:spLocks noGrp="1" noChangeArrowheads="1"/>
          </p:cNvSpPr>
          <p:nvPr>
            <p:ph type="title"/>
          </p:nvPr>
        </p:nvSpPr>
        <p:spPr/>
        <p:txBody>
          <a:bodyPr/>
          <a:lstStyle/>
          <a:p>
            <a:r>
              <a:t>Phân tích nói chung</a:t>
            </a:r>
          </a:p>
        </p:txBody>
      </p:sp>
      <p:sp>
        <p:nvSpPr>
          <p:cNvPr id="4099" name="Rectangle 3">
            <a:extLst>
              <a:ext uri="{FF2B5EF4-FFF2-40B4-BE49-F238E27FC236}">
                <a16:creationId xmlns:a16="http://schemas.microsoft.com/office/drawing/2014/main" id="{6B72CEF7-3F4D-19B5-756C-D8ED06675157}"/>
              </a:ext>
            </a:extLst>
          </p:cNvPr>
          <p:cNvSpPr>
            <a:spLocks noGrp="1" noChangeArrowheads="1"/>
          </p:cNvSpPr>
          <p:nvPr>
            <p:ph type="body" idx="1"/>
          </p:nvPr>
        </p:nvSpPr>
        <p:spPr/>
        <p:txBody>
          <a:bodyPr/>
          <a:lstStyle/>
          <a:p>
            <a:pPr>
              <a:lnSpc>
                <a:spcPct val="90000"/>
              </a:lnSpc>
              <a:buFontTx/>
              <a:buNone/>
            </a:pPr>
            <a:r>
              <a:t>Muốn nhận xét về hiệu suất "chung" của thuật toán</a:t>
            </a:r>
          </a:p>
          <a:p>
            <a:pPr lvl="1">
              <a:lnSpc>
                <a:spcPct val="90000"/>
              </a:lnSpc>
            </a:pPr>
            <a:r>
              <a:t>Đo đạc cho một số ví dụ, nhưng điều này nói cho chúng ta điều gì về tổng quát?</a:t>
            </a:r>
          </a:p>
          <a:p>
            <a:pPr>
              <a:lnSpc>
                <a:spcPct val="90000"/>
              </a:lnSpc>
              <a:buFontTx/>
              <a:buNone/>
            </a:pPr>
            <a:r>
              <a:t>Thay vào đó, đánh giá hiệu suất theo cách trừu tượng</a:t>
            </a:r>
          </a:p>
          <a:p>
            <a:pPr>
              <a:lnSpc>
                <a:spcPct val="90000"/>
              </a:lnSpc>
              <a:buFontTx/>
              <a:buNone/>
            </a:pPr>
            <a:r>
              <a:t>Ý tưởng: phân tích hiệu suất khi kích thước vấn đề tăng lên</a:t>
            </a:r>
          </a:p>
          <a:p>
            <a:pPr>
              <a:lnSpc>
                <a:spcPct val="90000"/>
              </a:lnSpc>
              <a:buFontTx/>
              <a:buNone/>
            </a:pPr>
            <a:r>
              <a:t>Ví dụ:</a:t>
            </a:r>
          </a:p>
          <a:p>
            <a:pPr lvl="1">
              <a:lnSpc>
                <a:spcPct val="90000"/>
              </a:lnSpc>
            </a:pPr>
            <a:r>
              <a:t>Sắp xếp: bao nhiêu lần so sánh cho một mảng có kích thước N?</a:t>
            </a:r>
          </a:p>
          <a:p>
            <a:pPr lvl="1">
              <a:lnSpc>
                <a:spcPct val="90000"/>
              </a:lnSpc>
            </a:pPr>
            <a:r>
              <a:t>Tìm kiếm: #so sánh cho một mảng có kích thước N</a:t>
            </a:r>
          </a:p>
          <a:p>
            <a:pPr>
              <a:lnSpc>
                <a:spcPct val="90000"/>
              </a:lnSpc>
              <a:buFontTx/>
              <a:buNone/>
            </a:pPr>
            <a:r>
              <a:t>Có thể khó khăn để tìm ra một công thức hợp lý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76C275A0-C150-0521-E836-CA220D6D6058}"/>
              </a:ext>
            </a:extLst>
          </p:cNvPr>
          <p:cNvSpPr>
            <a:spLocks noGrp="1" noChangeArrowheads="1"/>
          </p:cNvSpPr>
          <p:nvPr>
            <p:ph type="title"/>
          </p:nvPr>
        </p:nvSpPr>
        <p:spPr/>
        <p:txBody>
          <a:bodyPr/>
          <a:lstStyle/>
          <a:p>
            <a:r>
              <a:t>Phân tích khi Kết quả Thay đổi</a:t>
            </a:r>
          </a:p>
        </p:txBody>
      </p:sp>
      <p:sp>
        <p:nvSpPr>
          <p:cNvPr id="5123" name="Rectangle 3">
            <a:extLst>
              <a:ext uri="{FF2B5EF4-FFF2-40B4-BE49-F238E27FC236}">
                <a16:creationId xmlns:a16="http://schemas.microsoft.com/office/drawing/2014/main" id="{303F5FA4-0169-2462-477A-87D46A8188A3}"/>
              </a:ext>
            </a:extLst>
          </p:cNvPr>
          <p:cNvSpPr>
            <a:spLocks noGrp="1" noChangeArrowheads="1"/>
          </p:cNvSpPr>
          <p:nvPr>
            <p:ph type="body" idx="1"/>
          </p:nvPr>
        </p:nvSpPr>
        <p:spPr>
          <a:xfrm>
            <a:off x="457200" y="1447800"/>
            <a:ext cx="8226425" cy="5149552"/>
          </a:xfrm>
        </p:spPr>
        <p:txBody>
          <a:bodyPr/>
          <a:lstStyle/>
          <a:p>
            <a:pPr>
              <a:lnSpc>
                <a:spcPct val="90000"/>
              </a:lnSpc>
              <a:buFontTx/>
              <a:buNone/>
            </a:pPr>
            <a:r>
              <a:t>Ví dụ: đối với một số thuật toán sắp xếp, một quy trình sắp xếp có thể yêu cầu ít nhất là N-1 lần so sánh và nhiều nhất là</a:t>
            </a:r>
          </a:p>
          <a:p>
            <a:pPr>
              <a:lnSpc>
                <a:spcPct val="90000"/>
              </a:lnSpc>
              <a:buFontTx/>
              <a:buNone/>
            </a:pPr>
            <a:endParaRPr lang="en-US" altLang="en-US" sz="800" dirty="0"/>
          </a:p>
          <a:p>
            <a:pPr>
              <a:lnSpc>
                <a:spcPct val="90000"/>
              </a:lnSpc>
              <a:buFontTx/>
              <a:buNone/>
            </a:pPr>
            <a:r>
              <a:t>Các loại phân tích:</a:t>
            </a:r>
          </a:p>
          <a:p>
            <a:pPr lvl="1">
              <a:lnSpc>
                <a:spcPct val="90000"/>
              </a:lnSpc>
            </a:pPr>
            <a:r>
              <a:t>Trường hợp tốt nhất: thuật toán nhanh nhất có thể chạy cho một vấn đề có kích thước N là bao nhiêu?</a:t>
            </a:r>
          </a:p>
          <a:p>
            <a:pPr lvl="1">
              <a:lnSpc>
                <a:spcPct val="90000"/>
              </a:lnSpc>
            </a:pPr>
            <a:r>
              <a:t>Trường hợp trung bình: trung bình thuật toán chạy nhanh như thế nào cho một vấn đề có kích thước N?</a:t>
            </a:r>
          </a:p>
          <a:p>
            <a:pPr lvl="1">
              <a:lnSpc>
                <a:spcPct val="90000"/>
              </a:lnSpc>
            </a:pPr>
            <a:r>
              <a:t>Trường hợp xấu nhất: thuật toán chạy lâu nhất có thể cho một vấn đề có kích thước N là bao nhiêu?</a:t>
            </a:r>
          </a:p>
          <a:p>
            <a:pPr>
              <a:lnSpc>
                <a:spcPct val="90000"/>
              </a:lnSpc>
              <a:buFontTx/>
              <a:buNone/>
            </a:pPr>
            <a:r>
              <a:t>Các nhà khoa học máy tính chủ yếu sử dụng phân tích trường hợp xấu nhất</a:t>
            </a:r>
          </a:p>
        </p:txBody>
      </p:sp>
      <p:graphicFrame>
        <p:nvGraphicFramePr>
          <p:cNvPr id="5124" name="Object 4">
            <a:extLst>
              <a:ext uri="{FF2B5EF4-FFF2-40B4-BE49-F238E27FC236}">
                <a16:creationId xmlns:a16="http://schemas.microsoft.com/office/drawing/2014/main" id="{FE5100AF-01AC-D9BB-30D1-A58A2703B987}"/>
              </a:ext>
            </a:extLst>
          </p:cNvPr>
          <p:cNvGraphicFramePr>
            <a:graphicFrameLocks noChangeAspect="1"/>
          </p:cNvGraphicFramePr>
          <p:nvPr>
            <p:extLst>
              <p:ext uri="{D42A27DB-BD31-4B8C-83A1-F6EECF244321}">
                <p14:modId xmlns:p14="http://schemas.microsoft.com/office/powerpoint/2010/main" val="931332581"/>
              </p:ext>
            </p:extLst>
          </p:nvPr>
        </p:nvGraphicFramePr>
        <p:xfrm>
          <a:off x="3563888" y="2708920"/>
          <a:ext cx="715144" cy="914400"/>
        </p:xfrm>
        <a:graphic>
          <a:graphicData uri="http://schemas.openxmlformats.org/presentationml/2006/ole">
            <mc:AlternateContent xmlns:mc="http://schemas.openxmlformats.org/markup-compatibility/2006">
              <mc:Choice xmlns:v="urn:schemas-microsoft-com:vml" Requires="v">
                <p:oleObj name="Equation" r:id="rId2" imgW="190440" imgH="317160" progId="Equation.3">
                  <p:embed/>
                </p:oleObj>
              </mc:Choice>
              <mc:Fallback>
                <p:oleObj name="Equation" r:id="rId2" imgW="190440" imgH="317160" progId="Equation.3">
                  <p:embed/>
                  <p:pic>
                    <p:nvPicPr>
                      <p:cNvPr id="5124" name="Object 4">
                        <a:extLst>
                          <a:ext uri="{FF2B5EF4-FFF2-40B4-BE49-F238E27FC236}">
                            <a16:creationId xmlns:a16="http://schemas.microsoft.com/office/drawing/2014/main" id="{FE5100AF-01AC-D9BB-30D1-A58A2703B98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63888" y="2708920"/>
                        <a:ext cx="715144" cy="914400"/>
                      </a:xfrm>
                      <a:prstGeom prst="rect">
                        <a:avLst/>
                      </a:prstGeom>
                      <a:noFill/>
                      <a:ln>
                        <a:noFill/>
                      </a:ln>
                      <a:effectLst/>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3EAD97D2-418B-11AE-1F52-9977D6AE827C}"/>
              </a:ext>
            </a:extLst>
          </p:cNvPr>
          <p:cNvSpPr>
            <a:spLocks noGrp="1" noChangeArrowheads="1"/>
          </p:cNvSpPr>
          <p:nvPr>
            <p:ph type="title"/>
          </p:nvPr>
        </p:nvSpPr>
        <p:spPr/>
        <p:txBody>
          <a:bodyPr/>
          <a:lstStyle/>
          <a:p>
            <a:r>
              <a:t>Làm thế nào để So sánh Công thức?</a:t>
            </a:r>
          </a:p>
        </p:txBody>
      </p:sp>
      <p:sp>
        <p:nvSpPr>
          <p:cNvPr id="6147" name="Rectangle 3">
            <a:extLst>
              <a:ext uri="{FF2B5EF4-FFF2-40B4-BE49-F238E27FC236}">
                <a16:creationId xmlns:a16="http://schemas.microsoft.com/office/drawing/2014/main" id="{A5E54A06-68AB-B95D-D46C-51C986ABDF7E}"/>
              </a:ext>
            </a:extLst>
          </p:cNvPr>
          <p:cNvSpPr>
            <a:spLocks noGrp="1" noChangeArrowheads="1"/>
          </p:cNvSpPr>
          <p:nvPr>
            <p:ph type="body" idx="1"/>
          </p:nvPr>
        </p:nvSpPr>
        <p:spPr>
          <a:xfrm>
            <a:off x="251520" y="1201904"/>
            <a:ext cx="8226425" cy="4949825"/>
          </a:xfrm>
        </p:spPr>
        <p:txBody>
          <a:bodyPr/>
          <a:lstStyle/>
          <a:p>
            <a:pPr>
              <a:lnSpc>
                <a:spcPct val="80000"/>
              </a:lnSpc>
              <a:buFontTx/>
              <a:buNone/>
            </a:pPr>
            <a:r>
              <a:t>Cái nào tốt hơn:                                       hoặc</a:t>
            </a:r>
          </a:p>
          <a:p>
            <a:pPr>
              <a:lnSpc>
                <a:spcPct val="80000"/>
              </a:lnSpc>
              <a:buFontTx/>
              <a:buNone/>
            </a:pPr>
            <a:endParaRPr lang="en-US" altLang="en-US" sz="2800" dirty="0"/>
          </a:p>
          <a:p>
            <a:pPr>
              <a:lnSpc>
                <a:spcPct val="80000"/>
              </a:lnSpc>
              <a:buFontTx/>
              <a:buNone/>
            </a:pPr>
            <a:r>
              <a:t>Câu trả lời phụ thuộc vào giá trị của N:</a:t>
            </a:r>
          </a:p>
          <a:p>
            <a:pPr>
              <a:lnSpc>
                <a:spcPct val="80000"/>
              </a:lnSpc>
              <a:buFontTx/>
              <a:buNone/>
            </a:pPr>
            <a:r>
              <a:t>N</a:t>
            </a:r>
          </a:p>
          <a:p>
            <a:pPr>
              <a:lnSpc>
                <a:spcPct val="80000"/>
              </a:lnSpc>
              <a:buFontTx/>
              <a:buNone/>
            </a:pPr>
            <a:r>
              <a:rPr lang="en-US" altLang="en-US" sz="1800" dirty="0">
                <a:latin typeface="Courier New" panose="02070309020205020404" pitchFamily="49" charset="0"/>
              </a:rPr>
              <a:t>1           120                 37</a:t>
            </a:r>
          </a:p>
          <a:p>
            <a:pPr>
              <a:lnSpc>
                <a:spcPct val="80000"/>
              </a:lnSpc>
              <a:buFontTx/>
              <a:buNone/>
            </a:pPr>
            <a:r>
              <a:rPr lang="en-US" altLang="en-US" sz="1800" dirty="0">
                <a:latin typeface="Courier New" panose="02070309020205020404" pitchFamily="49" charset="0"/>
              </a:rPr>
              <a:t>2           511                 71</a:t>
            </a:r>
          </a:p>
          <a:p>
            <a:pPr>
              <a:lnSpc>
                <a:spcPct val="80000"/>
              </a:lnSpc>
              <a:buFontTx/>
              <a:buNone/>
            </a:pPr>
            <a:r>
              <a:rPr lang="en-US" altLang="en-US" sz="1800" dirty="0">
                <a:latin typeface="Courier New" panose="02070309020205020404" pitchFamily="49" charset="0"/>
              </a:rPr>
              <a:t>3          1374                159</a:t>
            </a:r>
          </a:p>
          <a:p>
            <a:pPr>
              <a:lnSpc>
                <a:spcPct val="80000"/>
              </a:lnSpc>
              <a:buFontTx/>
              <a:buNone/>
            </a:pPr>
            <a:r>
              <a:rPr lang="en-US" altLang="en-US" sz="1800" dirty="0">
                <a:latin typeface="Courier New" panose="02070309020205020404" pitchFamily="49" charset="0"/>
              </a:rPr>
              <a:t>4          2895                397</a:t>
            </a:r>
          </a:p>
          <a:p>
            <a:pPr>
              <a:lnSpc>
                <a:spcPct val="80000"/>
              </a:lnSpc>
              <a:buFontTx/>
              <a:buNone/>
            </a:pPr>
            <a:r>
              <a:rPr lang="en-US" altLang="en-US" sz="1800" dirty="0">
                <a:latin typeface="Courier New" panose="02070309020205020404" pitchFamily="49" charset="0"/>
              </a:rPr>
              <a:t>5          5260               1073</a:t>
            </a:r>
          </a:p>
          <a:p>
            <a:pPr>
              <a:lnSpc>
                <a:spcPct val="80000"/>
              </a:lnSpc>
              <a:buFontTx/>
              <a:buNone/>
            </a:pPr>
            <a:r>
              <a:rPr lang="en-US" altLang="en-US" sz="1800" dirty="0">
                <a:latin typeface="Courier New" panose="02070309020205020404" pitchFamily="49" charset="0"/>
              </a:rPr>
              <a:t>6          8655               3051</a:t>
            </a:r>
          </a:p>
          <a:p>
            <a:pPr>
              <a:lnSpc>
                <a:spcPct val="80000"/>
              </a:lnSpc>
              <a:buFontTx/>
              <a:buNone/>
            </a:pPr>
            <a:r>
              <a:rPr lang="en-US" altLang="en-US" sz="1800" dirty="0">
                <a:latin typeface="Courier New" panose="02070309020205020404" pitchFamily="49" charset="0"/>
              </a:rPr>
              <a:t>7         13266               8923</a:t>
            </a:r>
          </a:p>
          <a:p>
            <a:pPr>
              <a:lnSpc>
                <a:spcPct val="80000"/>
              </a:lnSpc>
              <a:buFontTx/>
              <a:buNone/>
            </a:pPr>
            <a:r>
              <a:rPr lang="en-US" altLang="en-US" sz="1800" dirty="0">
                <a:latin typeface="Courier New" panose="02070309020205020404" pitchFamily="49" charset="0"/>
              </a:rPr>
              <a:t>8         19279              26465</a:t>
            </a:r>
          </a:p>
          <a:p>
            <a:pPr>
              <a:lnSpc>
                <a:spcPct val="80000"/>
              </a:lnSpc>
              <a:buFontTx/>
              <a:buNone/>
            </a:pPr>
            <a:r>
              <a:rPr lang="en-US" altLang="en-US" sz="1800" dirty="0">
                <a:latin typeface="Courier New" panose="02070309020205020404" pitchFamily="49" charset="0"/>
              </a:rPr>
              <a:t>9         26880              79005</a:t>
            </a:r>
          </a:p>
          <a:p>
            <a:pPr>
              <a:lnSpc>
                <a:spcPct val="80000"/>
              </a:lnSpc>
              <a:buFontTx/>
              <a:buNone/>
            </a:pPr>
            <a:r>
              <a:rPr lang="en-US" altLang="en-US" sz="1800" dirty="0">
                <a:latin typeface="Courier New" panose="02070309020205020404" pitchFamily="49" charset="0"/>
              </a:rPr>
              <a:t>10        36255             236527</a:t>
            </a:r>
            <a:r>
              <a:rPr lang="en-US" altLang="en-US" sz="2800" dirty="0"/>
              <a:t>   </a:t>
            </a:r>
            <a:endParaRPr lang="en-US" altLang="en-US" dirty="0"/>
          </a:p>
        </p:txBody>
      </p:sp>
      <p:graphicFrame>
        <p:nvGraphicFramePr>
          <p:cNvPr id="6148" name="Object 4">
            <a:extLst>
              <a:ext uri="{FF2B5EF4-FFF2-40B4-BE49-F238E27FC236}">
                <a16:creationId xmlns:a16="http://schemas.microsoft.com/office/drawing/2014/main" id="{2E9B33FF-AB79-AE0D-D361-39CE9AB803AF}"/>
              </a:ext>
            </a:extLst>
          </p:cNvPr>
          <p:cNvGraphicFramePr>
            <a:graphicFrameLocks noChangeAspect="1"/>
          </p:cNvGraphicFramePr>
          <p:nvPr>
            <p:extLst>
              <p:ext uri="{D42A27DB-BD31-4B8C-83A1-F6EECF244321}">
                <p14:modId xmlns:p14="http://schemas.microsoft.com/office/powerpoint/2010/main" val="1212026949"/>
              </p:ext>
            </p:extLst>
          </p:nvPr>
        </p:nvGraphicFramePr>
        <p:xfrm>
          <a:off x="2932112" y="1143793"/>
          <a:ext cx="3276600" cy="430213"/>
        </p:xfrm>
        <a:graphic>
          <a:graphicData uri="http://schemas.openxmlformats.org/presentationml/2006/ole">
            <mc:AlternateContent xmlns:mc="http://schemas.openxmlformats.org/markup-compatibility/2006">
              <mc:Choice xmlns:v="urn:schemas-microsoft-com:vml" Requires="v">
                <p:oleObj name="Equation" r:id="rId2" imgW="1536480" imgH="203040" progId="Equation.3">
                  <p:embed/>
                </p:oleObj>
              </mc:Choice>
              <mc:Fallback>
                <p:oleObj name="Equation" r:id="rId2" imgW="1536480" imgH="203040" progId="Equation.3">
                  <p:embed/>
                  <p:pic>
                    <p:nvPicPr>
                      <p:cNvPr id="6148" name="Object 4">
                        <a:extLst>
                          <a:ext uri="{FF2B5EF4-FFF2-40B4-BE49-F238E27FC236}">
                            <a16:creationId xmlns:a16="http://schemas.microsoft.com/office/drawing/2014/main" id="{2E9B33FF-AB79-AE0D-D361-39CE9AB803A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2112" y="1143793"/>
                        <a:ext cx="3276600"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49" name="Object 5">
            <a:extLst>
              <a:ext uri="{FF2B5EF4-FFF2-40B4-BE49-F238E27FC236}">
                <a16:creationId xmlns:a16="http://schemas.microsoft.com/office/drawing/2014/main" id="{7627CB4D-AC1C-CF8D-1DEC-081F68A59B00}"/>
              </a:ext>
            </a:extLst>
          </p:cNvPr>
          <p:cNvGraphicFramePr>
            <a:graphicFrameLocks noChangeAspect="1"/>
          </p:cNvGraphicFramePr>
          <p:nvPr>
            <p:extLst>
              <p:ext uri="{D42A27DB-BD31-4B8C-83A1-F6EECF244321}">
                <p14:modId xmlns:p14="http://schemas.microsoft.com/office/powerpoint/2010/main" val="2726677241"/>
              </p:ext>
            </p:extLst>
          </p:nvPr>
        </p:nvGraphicFramePr>
        <p:xfrm>
          <a:off x="3084512" y="1632117"/>
          <a:ext cx="2971800" cy="454025"/>
        </p:xfrm>
        <a:graphic>
          <a:graphicData uri="http://schemas.openxmlformats.org/presentationml/2006/ole">
            <mc:AlternateContent xmlns:mc="http://schemas.openxmlformats.org/markup-compatibility/2006">
              <mc:Choice xmlns:v="urn:schemas-microsoft-com:vml" Requires="v">
                <p:oleObj name="Equation" r:id="rId4" imgW="1320480" imgH="203040" progId="Equation.3">
                  <p:embed/>
                </p:oleObj>
              </mc:Choice>
              <mc:Fallback>
                <p:oleObj name="Equation" r:id="rId4" imgW="1320480" imgH="203040" progId="Equation.3">
                  <p:embed/>
                  <p:pic>
                    <p:nvPicPr>
                      <p:cNvPr id="6149" name="Object 5">
                        <a:extLst>
                          <a:ext uri="{FF2B5EF4-FFF2-40B4-BE49-F238E27FC236}">
                            <a16:creationId xmlns:a16="http://schemas.microsoft.com/office/drawing/2014/main" id="{7627CB4D-AC1C-CF8D-1DEC-081F68A59B0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84512" y="1632117"/>
                        <a:ext cx="2971800"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0" name="Object 6">
            <a:extLst>
              <a:ext uri="{FF2B5EF4-FFF2-40B4-BE49-F238E27FC236}">
                <a16:creationId xmlns:a16="http://schemas.microsoft.com/office/drawing/2014/main" id="{6CA93EAB-551A-0A17-F069-68544C20D5D0}"/>
              </a:ext>
            </a:extLst>
          </p:cNvPr>
          <p:cNvGraphicFramePr>
            <a:graphicFrameLocks noChangeAspect="1"/>
          </p:cNvGraphicFramePr>
          <p:nvPr>
            <p:extLst>
              <p:ext uri="{D42A27DB-BD31-4B8C-83A1-F6EECF244321}">
                <p14:modId xmlns:p14="http://schemas.microsoft.com/office/powerpoint/2010/main" val="3045296508"/>
              </p:ext>
            </p:extLst>
          </p:nvPr>
        </p:nvGraphicFramePr>
        <p:xfrm>
          <a:off x="1331640" y="2507257"/>
          <a:ext cx="2514600" cy="328613"/>
        </p:xfrm>
        <a:graphic>
          <a:graphicData uri="http://schemas.openxmlformats.org/presentationml/2006/ole">
            <mc:AlternateContent xmlns:mc="http://schemas.openxmlformats.org/markup-compatibility/2006">
              <mc:Choice xmlns:v="urn:schemas-microsoft-com:vml" Requires="v">
                <p:oleObj name="Equation" r:id="rId6" imgW="1536480" imgH="203040" progId="Equation.3">
                  <p:embed/>
                </p:oleObj>
              </mc:Choice>
              <mc:Fallback>
                <p:oleObj name="Equation" r:id="rId6" imgW="1536480" imgH="203040" progId="Equation.3">
                  <p:embed/>
                  <p:pic>
                    <p:nvPicPr>
                      <p:cNvPr id="6150" name="Object 6">
                        <a:extLst>
                          <a:ext uri="{FF2B5EF4-FFF2-40B4-BE49-F238E27FC236}">
                            <a16:creationId xmlns:a16="http://schemas.microsoft.com/office/drawing/2014/main" id="{6CA93EAB-551A-0A17-F069-68544C20D5D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640" y="2507257"/>
                        <a:ext cx="2514600" cy="328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151" name="Object 7">
            <a:extLst>
              <a:ext uri="{FF2B5EF4-FFF2-40B4-BE49-F238E27FC236}">
                <a16:creationId xmlns:a16="http://schemas.microsoft.com/office/drawing/2014/main" id="{B7ED082C-0642-FAC9-163C-CEE89BF3ED2F}"/>
              </a:ext>
            </a:extLst>
          </p:cNvPr>
          <p:cNvGraphicFramePr>
            <a:graphicFrameLocks noChangeAspect="1"/>
          </p:cNvGraphicFramePr>
          <p:nvPr>
            <p:extLst>
              <p:ext uri="{D42A27DB-BD31-4B8C-83A1-F6EECF244321}">
                <p14:modId xmlns:p14="http://schemas.microsoft.com/office/powerpoint/2010/main" val="4268254712"/>
              </p:ext>
            </p:extLst>
          </p:nvPr>
        </p:nvGraphicFramePr>
        <p:xfrm>
          <a:off x="4364732" y="2508844"/>
          <a:ext cx="2133600" cy="325438"/>
        </p:xfrm>
        <a:graphic>
          <a:graphicData uri="http://schemas.openxmlformats.org/presentationml/2006/ole">
            <mc:AlternateContent xmlns:mc="http://schemas.openxmlformats.org/markup-compatibility/2006">
              <mc:Choice xmlns:v="urn:schemas-microsoft-com:vml" Requires="v">
                <p:oleObj name="Equation" r:id="rId7" imgW="1320480" imgH="203040" progId="Equation.3">
                  <p:embed/>
                </p:oleObj>
              </mc:Choice>
              <mc:Fallback>
                <p:oleObj name="Equation" r:id="rId7" imgW="1320480" imgH="203040" progId="Equation.3">
                  <p:embed/>
                  <p:pic>
                    <p:nvPicPr>
                      <p:cNvPr id="6151" name="Object 7">
                        <a:extLst>
                          <a:ext uri="{FF2B5EF4-FFF2-40B4-BE49-F238E27FC236}">
                            <a16:creationId xmlns:a16="http://schemas.microsoft.com/office/drawing/2014/main" id="{B7ED082C-0642-FAC9-163C-CEE89BF3ED2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364732" y="2508844"/>
                        <a:ext cx="2133600" cy="325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1658557-E1D3-62EF-E00D-EF767C70E638}"/>
              </a:ext>
            </a:extLst>
          </p:cNvPr>
          <p:cNvSpPr>
            <a:spLocks noGrp="1" noChangeArrowheads="1"/>
          </p:cNvSpPr>
          <p:nvPr>
            <p:ph type="title"/>
          </p:nvPr>
        </p:nvSpPr>
        <p:spPr/>
        <p:txBody>
          <a:bodyPr/>
          <a:lstStyle/>
          <a:p>
            <a:r>
              <a:t>Đã xảy ra điều gì?</a:t>
            </a:r>
          </a:p>
        </p:txBody>
      </p:sp>
      <p:sp>
        <p:nvSpPr>
          <p:cNvPr id="7171" name="Rectangle 3">
            <a:extLst>
              <a:ext uri="{FF2B5EF4-FFF2-40B4-BE49-F238E27FC236}">
                <a16:creationId xmlns:a16="http://schemas.microsoft.com/office/drawing/2014/main" id="{337179F3-0FBD-3BE5-62A7-20C3B6C880BB}"/>
              </a:ext>
            </a:extLst>
          </p:cNvPr>
          <p:cNvSpPr>
            <a:spLocks noGrp="1" noChangeArrowheads="1"/>
          </p:cNvSpPr>
          <p:nvPr>
            <p:ph type="body" idx="1"/>
          </p:nvPr>
        </p:nvSpPr>
        <p:spPr/>
        <p:txBody>
          <a:bodyPr/>
          <a:lstStyle/>
          <a:p>
            <a:pPr>
              <a:lnSpc>
                <a:spcPct val="80000"/>
              </a:lnSpc>
              <a:buFontTx/>
              <a:buNone/>
            </a:pPr>
            <a:r>
              <a:t>N</a:t>
            </a:r>
          </a:p>
          <a:p>
            <a:pPr>
              <a:lnSpc>
                <a:spcPct val="80000"/>
              </a:lnSpc>
              <a:buFontTx/>
              <a:buNone/>
            </a:pPr>
            <a:r>
              <a:rPr lang="en-US" altLang="en-US" sz="1800" dirty="0">
                <a:latin typeface="Courier New" panose="02070309020205020404" pitchFamily="49" charset="0"/>
              </a:rPr>
              <a:t>1            37           12         32.4</a:t>
            </a:r>
          </a:p>
          <a:p>
            <a:pPr>
              <a:lnSpc>
                <a:spcPct val="80000"/>
              </a:lnSpc>
              <a:buFontTx/>
              <a:buNone/>
            </a:pPr>
            <a:r>
              <a:rPr lang="en-US" altLang="en-US" sz="1800" dirty="0">
                <a:latin typeface="Courier New" panose="02070309020205020404" pitchFamily="49" charset="0"/>
              </a:rPr>
              <a:t>2            71           36         50.7</a:t>
            </a:r>
          </a:p>
          <a:p>
            <a:pPr>
              <a:lnSpc>
                <a:spcPct val="80000"/>
              </a:lnSpc>
              <a:buFontTx/>
              <a:buNone/>
            </a:pPr>
            <a:r>
              <a:rPr lang="en-US" altLang="en-US" sz="1800" dirty="0">
                <a:latin typeface="Courier New" panose="02070309020205020404" pitchFamily="49" charset="0"/>
              </a:rPr>
              <a:t>3           159          108         67.9</a:t>
            </a:r>
          </a:p>
          <a:p>
            <a:pPr>
              <a:lnSpc>
                <a:spcPct val="80000"/>
              </a:lnSpc>
              <a:buFontTx/>
              <a:buNone/>
            </a:pPr>
            <a:r>
              <a:rPr lang="en-US" altLang="en-US" sz="1800" dirty="0">
                <a:latin typeface="Courier New" panose="02070309020205020404" pitchFamily="49" charset="0"/>
              </a:rPr>
              <a:t>4           397          324         81.6</a:t>
            </a:r>
          </a:p>
          <a:p>
            <a:pPr>
              <a:lnSpc>
                <a:spcPct val="80000"/>
              </a:lnSpc>
              <a:buFontTx/>
              <a:buNone/>
            </a:pPr>
            <a:r>
              <a:rPr lang="en-US" altLang="en-US" sz="1800" dirty="0">
                <a:latin typeface="Courier New" panose="02070309020205020404" pitchFamily="49" charset="0"/>
              </a:rPr>
              <a:t>5          1073          972         90.6</a:t>
            </a:r>
          </a:p>
          <a:p>
            <a:pPr>
              <a:lnSpc>
                <a:spcPct val="80000"/>
              </a:lnSpc>
              <a:buFontTx/>
              <a:buNone/>
            </a:pPr>
            <a:r>
              <a:rPr lang="en-US" altLang="en-US" sz="1800" dirty="0">
                <a:latin typeface="Courier New" panose="02070309020205020404" pitchFamily="49" charset="0"/>
              </a:rPr>
              <a:t>6          3051         2916         95.6</a:t>
            </a:r>
          </a:p>
          <a:p>
            <a:pPr>
              <a:lnSpc>
                <a:spcPct val="80000"/>
              </a:lnSpc>
              <a:buFontTx/>
              <a:buNone/>
            </a:pPr>
            <a:r>
              <a:rPr lang="en-US" altLang="en-US" sz="1800" dirty="0">
                <a:latin typeface="Courier New" panose="02070309020205020404" pitchFamily="49" charset="0"/>
              </a:rPr>
              <a:t>7          8923         8748         98.0</a:t>
            </a:r>
          </a:p>
          <a:p>
            <a:pPr>
              <a:lnSpc>
                <a:spcPct val="80000"/>
              </a:lnSpc>
              <a:buFontTx/>
              <a:buNone/>
            </a:pPr>
            <a:r>
              <a:rPr lang="en-US" altLang="en-US" sz="1800" dirty="0">
                <a:latin typeface="Courier New" panose="02070309020205020404" pitchFamily="49" charset="0"/>
              </a:rPr>
              <a:t>8         26465        26244         99.2</a:t>
            </a:r>
          </a:p>
          <a:p>
            <a:pPr>
              <a:lnSpc>
                <a:spcPct val="80000"/>
              </a:lnSpc>
              <a:buFontTx/>
              <a:buNone/>
            </a:pPr>
            <a:r>
              <a:rPr lang="en-US" altLang="en-US" sz="1800" dirty="0">
                <a:latin typeface="Courier New" panose="02070309020205020404" pitchFamily="49" charset="0"/>
              </a:rPr>
              <a:t>9         79005        78732         99.7</a:t>
            </a:r>
          </a:p>
          <a:p>
            <a:pPr>
              <a:lnSpc>
                <a:spcPct val="80000"/>
              </a:lnSpc>
              <a:buFontTx/>
              <a:buNone/>
            </a:pPr>
            <a:r>
              <a:rPr lang="en-US" altLang="en-US" sz="1800" dirty="0">
                <a:latin typeface="Courier New" panose="02070309020205020404" pitchFamily="49" charset="0"/>
              </a:rPr>
              <a:t>10       236527       236196         99.9</a:t>
            </a:r>
          </a:p>
          <a:p>
            <a:pPr>
              <a:lnSpc>
                <a:spcPct val="80000"/>
              </a:lnSpc>
              <a:buFontTx/>
              <a:buNone/>
            </a:pPr>
            <a:endParaRPr lang="en-US" altLang="en-US" sz="1800" dirty="0">
              <a:latin typeface="Courier New" panose="02070309020205020404" pitchFamily="49" charset="0"/>
            </a:endParaRPr>
          </a:p>
          <a:p>
            <a:pPr lvl="1">
              <a:lnSpc>
                <a:spcPct val="80000"/>
              </a:lnSpc>
            </a:pPr>
            <a:r>
              <a:t>Một thuật ngữ chiếm ưu thế trong tổng</a:t>
            </a:r>
            <a:endParaRPr lang="en-US" altLang="en-US" dirty="0"/>
          </a:p>
        </p:txBody>
      </p:sp>
      <p:graphicFrame>
        <p:nvGraphicFramePr>
          <p:cNvPr id="7175" name="Object 7">
            <a:extLst>
              <a:ext uri="{FF2B5EF4-FFF2-40B4-BE49-F238E27FC236}">
                <a16:creationId xmlns:a16="http://schemas.microsoft.com/office/drawing/2014/main" id="{EF5EE8C6-694F-5176-751E-0FEEDC49AF5F}"/>
              </a:ext>
            </a:extLst>
          </p:cNvPr>
          <p:cNvGraphicFramePr>
            <a:graphicFrameLocks noChangeAspect="1"/>
          </p:cNvGraphicFramePr>
          <p:nvPr>
            <p:extLst>
              <p:ext uri="{D42A27DB-BD31-4B8C-83A1-F6EECF244321}">
                <p14:modId xmlns:p14="http://schemas.microsoft.com/office/powerpoint/2010/main" val="783722339"/>
              </p:ext>
            </p:extLst>
          </p:nvPr>
        </p:nvGraphicFramePr>
        <p:xfrm>
          <a:off x="1691680" y="1340768"/>
          <a:ext cx="2133600" cy="325438"/>
        </p:xfrm>
        <a:graphic>
          <a:graphicData uri="http://schemas.openxmlformats.org/presentationml/2006/ole">
            <mc:AlternateContent xmlns:mc="http://schemas.openxmlformats.org/markup-compatibility/2006">
              <mc:Choice xmlns:v="urn:schemas-microsoft-com:vml" Requires="v">
                <p:oleObj name="Equation" r:id="rId2" imgW="1320480" imgH="203040" progId="Equation.3">
                  <p:embed/>
                </p:oleObj>
              </mc:Choice>
              <mc:Fallback>
                <p:oleObj name="Equation" r:id="rId2" imgW="1320480" imgH="203040" progId="Equation.3">
                  <p:embed/>
                  <p:pic>
                    <p:nvPicPr>
                      <p:cNvPr id="7175" name="Object 7">
                        <a:extLst>
                          <a:ext uri="{FF2B5EF4-FFF2-40B4-BE49-F238E27FC236}">
                            <a16:creationId xmlns:a16="http://schemas.microsoft.com/office/drawing/2014/main" id="{EF5EE8C6-694F-5176-751E-0FEEDC49AF5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1340768"/>
                        <a:ext cx="2133600" cy="325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6" name="Object 8">
            <a:extLst>
              <a:ext uri="{FF2B5EF4-FFF2-40B4-BE49-F238E27FC236}">
                <a16:creationId xmlns:a16="http://schemas.microsoft.com/office/drawing/2014/main" id="{2B6CCFCA-0238-6178-7851-DFB96D934AAC}"/>
              </a:ext>
            </a:extLst>
          </p:cNvPr>
          <p:cNvGraphicFramePr>
            <a:graphicFrameLocks noChangeAspect="1"/>
          </p:cNvGraphicFramePr>
          <p:nvPr>
            <p:extLst>
              <p:ext uri="{D42A27DB-BD31-4B8C-83A1-F6EECF244321}">
                <p14:modId xmlns:p14="http://schemas.microsoft.com/office/powerpoint/2010/main" val="3566499656"/>
              </p:ext>
            </p:extLst>
          </p:nvPr>
        </p:nvGraphicFramePr>
        <p:xfrm>
          <a:off x="4067944" y="1340768"/>
          <a:ext cx="615950" cy="325438"/>
        </p:xfrm>
        <a:graphic>
          <a:graphicData uri="http://schemas.openxmlformats.org/presentationml/2006/ole">
            <mc:AlternateContent xmlns:mc="http://schemas.openxmlformats.org/markup-compatibility/2006">
              <mc:Choice xmlns:v="urn:schemas-microsoft-com:vml" Requires="v">
                <p:oleObj name="Equation" r:id="rId4" imgW="380880" imgH="203040" progId="Equation.3">
                  <p:embed/>
                </p:oleObj>
              </mc:Choice>
              <mc:Fallback>
                <p:oleObj name="Equation" r:id="rId4" imgW="380880" imgH="203040" progId="Equation.3">
                  <p:embed/>
                  <p:pic>
                    <p:nvPicPr>
                      <p:cNvPr id="7176" name="Object 8">
                        <a:extLst>
                          <a:ext uri="{FF2B5EF4-FFF2-40B4-BE49-F238E27FC236}">
                            <a16:creationId xmlns:a16="http://schemas.microsoft.com/office/drawing/2014/main" id="{2B6CCFCA-0238-6178-7851-DFB96D934AA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67944" y="1340768"/>
                        <a:ext cx="615950" cy="325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177" name="Object 9">
            <a:extLst>
              <a:ext uri="{FF2B5EF4-FFF2-40B4-BE49-F238E27FC236}">
                <a16:creationId xmlns:a16="http://schemas.microsoft.com/office/drawing/2014/main" id="{F86883C7-51EB-572A-0299-91A6E4F983FF}"/>
              </a:ext>
            </a:extLst>
          </p:cNvPr>
          <p:cNvGraphicFramePr>
            <a:graphicFrameLocks noChangeAspect="1"/>
          </p:cNvGraphicFramePr>
          <p:nvPr>
            <p:extLst>
              <p:ext uri="{D42A27DB-BD31-4B8C-83A1-F6EECF244321}">
                <p14:modId xmlns:p14="http://schemas.microsoft.com/office/powerpoint/2010/main" val="768380056"/>
              </p:ext>
            </p:extLst>
          </p:nvPr>
        </p:nvGraphicFramePr>
        <p:xfrm>
          <a:off x="5580112" y="1285081"/>
          <a:ext cx="1003300" cy="325438"/>
        </p:xfrm>
        <a:graphic>
          <a:graphicData uri="http://schemas.openxmlformats.org/presentationml/2006/ole">
            <mc:AlternateContent xmlns:mc="http://schemas.openxmlformats.org/markup-compatibility/2006">
              <mc:Choice xmlns:v="urn:schemas-microsoft-com:vml" Requires="v">
                <p:oleObj name="Equation" r:id="rId6" imgW="622080" imgH="203040" progId="Equation.3">
                  <p:embed/>
                </p:oleObj>
              </mc:Choice>
              <mc:Fallback>
                <p:oleObj name="Equation" r:id="rId6" imgW="622080" imgH="203040" progId="Equation.3">
                  <p:embed/>
                  <p:pic>
                    <p:nvPicPr>
                      <p:cNvPr id="7177" name="Object 9">
                        <a:extLst>
                          <a:ext uri="{FF2B5EF4-FFF2-40B4-BE49-F238E27FC236}">
                            <a16:creationId xmlns:a16="http://schemas.microsoft.com/office/drawing/2014/main" id="{F86883C7-51EB-572A-0299-91A6E4F983FF}"/>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580112" y="1285081"/>
                        <a:ext cx="1003300" cy="325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BDE3DD6E-B211-1BDD-6085-6552D8397348}"/>
              </a:ext>
            </a:extLst>
          </p:cNvPr>
          <p:cNvSpPr>
            <a:spLocks noGrp="1" noChangeArrowheads="1"/>
          </p:cNvSpPr>
          <p:nvPr>
            <p:ph type="title"/>
          </p:nvPr>
        </p:nvSpPr>
        <p:spPr/>
        <p:txBody>
          <a:bodyPr/>
          <a:lstStyle/>
          <a:p>
            <a:r>
              <a:t>Khi N tăng lên, một số thuật ngữ chiếm ưu thế</a:t>
            </a:r>
            <a:endParaRPr lang="en-US" altLang="en-US" dirty="0"/>
          </a:p>
        </p:txBody>
      </p:sp>
      <p:graphicFrame>
        <p:nvGraphicFramePr>
          <p:cNvPr id="8195" name="Object 3">
            <a:extLst>
              <a:ext uri="{FF2B5EF4-FFF2-40B4-BE49-F238E27FC236}">
                <a16:creationId xmlns:a16="http://schemas.microsoft.com/office/drawing/2014/main" id="{E46272CB-E7ED-5960-CB05-FFFC9AEF7167}"/>
              </a:ext>
            </a:extLst>
          </p:cNvPr>
          <p:cNvGraphicFramePr>
            <a:graphicFrameLocks noChangeAspect="1"/>
          </p:cNvGraphicFramePr>
          <p:nvPr>
            <p:ph type="tbl" idx="1"/>
            <p:extLst>
              <p:ext uri="{D42A27DB-BD31-4B8C-83A1-F6EECF244321}">
                <p14:modId xmlns:p14="http://schemas.microsoft.com/office/powerpoint/2010/main" val="3681277298"/>
              </p:ext>
            </p:extLst>
          </p:nvPr>
        </p:nvGraphicFramePr>
        <p:xfrm>
          <a:off x="687388" y="1979613"/>
          <a:ext cx="7743825" cy="4205287"/>
        </p:xfrm>
        <a:graphic>
          <a:graphicData uri="http://schemas.openxmlformats.org/presentationml/2006/ole">
            <mc:AlternateContent xmlns:mc="http://schemas.openxmlformats.org/markup-compatibility/2006">
              <mc:Choice xmlns:v="urn:schemas-microsoft-com:vml" Requires="v">
                <p:oleObj name="Document" r:id="rId2" imgW="7768719" imgH="4219449" progId="Word.Document.8">
                  <p:embed/>
                </p:oleObj>
              </mc:Choice>
              <mc:Fallback>
                <p:oleObj name="Document" r:id="rId2" imgW="7768719" imgH="4219449" progId="Word.Document.8">
                  <p:embed/>
                  <p:pic>
                    <p:nvPicPr>
                      <p:cNvPr id="8195" name="Object 3">
                        <a:extLst>
                          <a:ext uri="{FF2B5EF4-FFF2-40B4-BE49-F238E27FC236}">
                            <a16:creationId xmlns:a16="http://schemas.microsoft.com/office/drawing/2014/main" id="{E46272CB-E7ED-5960-CB05-FFFC9AEF7167}"/>
                          </a:ext>
                        </a:extLst>
                      </p:cNvPr>
                      <p:cNvPicPr>
                        <a:picLocks noChangeAspect="1" noChangeArrowheads="1"/>
                      </p:cNvPicPr>
                      <p:nvPr/>
                    </p:nvPicPr>
                    <p:blipFill>
                      <a:blip r:embed="rId3"/>
                      <a:srcRect/>
                      <a:stretch>
                        <a:fillRect/>
                      </a:stretch>
                    </p:blipFill>
                    <p:spPr bwMode="auto">
                      <a:xfrm>
                        <a:off x="687388" y="1979613"/>
                        <a:ext cx="7743825" cy="4205287"/>
                      </a:xfrm>
                      <a:prstGeom prst="rect">
                        <a:avLst/>
                      </a:prstGeom>
                    </p:spPr>
                  </p:pic>
                </p:oleObj>
              </mc:Fallback>
            </mc:AlternateContent>
          </a:graphicData>
        </a:graphic>
      </p:graphicFrame>
      <p:sp>
        <p:nvSpPr>
          <p:cNvPr id="8196" name="Line 4">
            <a:extLst>
              <a:ext uri="{FF2B5EF4-FFF2-40B4-BE49-F238E27FC236}">
                <a16:creationId xmlns:a16="http://schemas.microsoft.com/office/drawing/2014/main" id="{8B185C74-1040-65F4-0F7E-07894ADC40A3}"/>
              </a:ext>
            </a:extLst>
          </p:cNvPr>
          <p:cNvSpPr>
            <a:spLocks noChangeShapeType="1"/>
          </p:cNvSpPr>
          <p:nvPr/>
        </p:nvSpPr>
        <p:spPr bwMode="auto">
          <a:xfrm>
            <a:off x="685800" y="2438400"/>
            <a:ext cx="77724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D2BD91CF-2165-032B-6E37-68C25104D4FB}"/>
              </a:ext>
            </a:extLst>
          </p:cNvPr>
          <p:cNvSpPr>
            <a:spLocks noGrp="1" noChangeArrowheads="1"/>
          </p:cNvSpPr>
          <p:nvPr>
            <p:ph type="title"/>
          </p:nvPr>
        </p:nvSpPr>
        <p:spPr/>
        <p:txBody>
          <a:bodyPr/>
          <a:lstStyle/>
          <a:p>
            <a:r>
              <a:t>Phân tích Độ lớn</a:t>
            </a:r>
          </a:p>
        </p:txBody>
      </p:sp>
      <p:sp>
        <p:nvSpPr>
          <p:cNvPr id="9219" name="Rectangle 3">
            <a:extLst>
              <a:ext uri="{FF2B5EF4-FFF2-40B4-BE49-F238E27FC236}">
                <a16:creationId xmlns:a16="http://schemas.microsoft.com/office/drawing/2014/main" id="{902D3A97-00A8-8C83-8FBC-958C06C47E1D}"/>
              </a:ext>
            </a:extLst>
          </p:cNvPr>
          <p:cNvSpPr>
            <a:spLocks noGrp="1" noChangeArrowheads="1"/>
          </p:cNvSpPr>
          <p:nvPr>
            <p:ph type="body" idx="1"/>
          </p:nvPr>
        </p:nvSpPr>
        <p:spPr/>
        <p:txBody>
          <a:bodyPr/>
          <a:lstStyle/>
          <a:p>
            <a:pPr>
              <a:buFontTx/>
              <a:buNone/>
            </a:pPr>
            <a:r>
              <a:t>Đo tốc độ liên quan đến phần tử của tổng tăng nhanh nhất</a:t>
            </a:r>
          </a:p>
          <a:p>
            <a:pPr>
              <a:buFontTx/>
              <a:buNone/>
            </a:pPr>
            <a:endParaRPr lang="en-US" altLang="en-US" sz="2800"/>
          </a:p>
          <a:p>
            <a:pPr>
              <a:buFontTx/>
              <a:buNone/>
            </a:pPr>
            <a:endParaRPr lang="en-US" altLang="en-US" sz="2800"/>
          </a:p>
          <a:p>
            <a:pPr>
              <a:buFontTx/>
              <a:buNone/>
            </a:pPr>
            <a:endParaRPr lang="en-US" altLang="en-US" sz="2800"/>
          </a:p>
          <a:p>
            <a:pPr>
              <a:buFontTx/>
              <a:buNone/>
            </a:pPr>
            <a:r>
              <a:t>Sắp xếp:</a:t>
            </a:r>
          </a:p>
          <a:p>
            <a:pPr>
              <a:buFontTx/>
              <a:buNone/>
            </a:pPr>
            <a:endParaRPr lang="en-US" altLang="en-US" sz="2800"/>
          </a:p>
        </p:txBody>
      </p:sp>
      <p:graphicFrame>
        <p:nvGraphicFramePr>
          <p:cNvPr id="9220" name="Object 4">
            <a:extLst>
              <a:ext uri="{FF2B5EF4-FFF2-40B4-BE49-F238E27FC236}">
                <a16:creationId xmlns:a16="http://schemas.microsoft.com/office/drawing/2014/main" id="{BFFCD32A-06F0-5F2C-54BB-B3BAD51DD3E2}"/>
              </a:ext>
            </a:extLst>
          </p:cNvPr>
          <p:cNvGraphicFramePr>
            <a:graphicFrameLocks noChangeAspect="1"/>
          </p:cNvGraphicFramePr>
          <p:nvPr/>
        </p:nvGraphicFramePr>
        <p:xfrm>
          <a:off x="2362200" y="3124200"/>
          <a:ext cx="3276600" cy="430213"/>
        </p:xfrm>
        <a:graphic>
          <a:graphicData uri="http://schemas.openxmlformats.org/presentationml/2006/ole">
            <mc:AlternateContent xmlns:mc="http://schemas.openxmlformats.org/markup-compatibility/2006">
              <mc:Choice xmlns:v="urn:schemas-microsoft-com:vml" Requires="v">
                <p:oleObj name="Equation" r:id="rId2" imgW="1536480" imgH="203040" progId="Equation.3">
                  <p:embed/>
                </p:oleObj>
              </mc:Choice>
              <mc:Fallback>
                <p:oleObj name="Equation" r:id="rId2" imgW="1536480" imgH="203040" progId="Equation.3">
                  <p:embed/>
                  <p:pic>
                    <p:nvPicPr>
                      <p:cNvPr id="9220" name="Object 4">
                        <a:extLst>
                          <a:ext uri="{FF2B5EF4-FFF2-40B4-BE49-F238E27FC236}">
                            <a16:creationId xmlns:a16="http://schemas.microsoft.com/office/drawing/2014/main" id="{BFFCD32A-06F0-5F2C-54BB-B3BAD51DD3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62200" y="3124200"/>
                        <a:ext cx="3276600"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221" name="Object 5">
            <a:extLst>
              <a:ext uri="{FF2B5EF4-FFF2-40B4-BE49-F238E27FC236}">
                <a16:creationId xmlns:a16="http://schemas.microsoft.com/office/drawing/2014/main" id="{16B4A99F-EAED-7F50-0CA1-1F12DAF5F589}"/>
              </a:ext>
            </a:extLst>
          </p:cNvPr>
          <p:cNvGraphicFramePr>
            <a:graphicFrameLocks noChangeAspect="1"/>
          </p:cNvGraphicFramePr>
          <p:nvPr/>
        </p:nvGraphicFramePr>
        <p:xfrm>
          <a:off x="2514600" y="3733800"/>
          <a:ext cx="2971800" cy="454025"/>
        </p:xfrm>
        <a:graphic>
          <a:graphicData uri="http://schemas.openxmlformats.org/presentationml/2006/ole">
            <mc:AlternateContent xmlns:mc="http://schemas.openxmlformats.org/markup-compatibility/2006">
              <mc:Choice xmlns:v="urn:schemas-microsoft-com:vml" Requires="v">
                <p:oleObj name="Equation" r:id="rId4" imgW="1320480" imgH="203040" progId="Equation.3">
                  <p:embed/>
                </p:oleObj>
              </mc:Choice>
              <mc:Fallback>
                <p:oleObj name="Equation" r:id="rId4" imgW="1320480" imgH="203040" progId="Equation.3">
                  <p:embed/>
                  <p:pic>
                    <p:nvPicPr>
                      <p:cNvPr id="9221" name="Object 5">
                        <a:extLst>
                          <a:ext uri="{FF2B5EF4-FFF2-40B4-BE49-F238E27FC236}">
                            <a16:creationId xmlns:a16="http://schemas.microsoft.com/office/drawing/2014/main" id="{16B4A99F-EAED-7F50-0CA1-1F12DAF5F58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4600" y="3733800"/>
                        <a:ext cx="2971800"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222" name="Rectangle 6">
            <a:extLst>
              <a:ext uri="{FF2B5EF4-FFF2-40B4-BE49-F238E27FC236}">
                <a16:creationId xmlns:a16="http://schemas.microsoft.com/office/drawing/2014/main" id="{E7E753E4-7C8A-FED7-2ECD-0B5A2A791A97}"/>
              </a:ext>
            </a:extLst>
          </p:cNvPr>
          <p:cNvSpPr>
            <a:spLocks noChangeArrowheads="1"/>
          </p:cNvSpPr>
          <p:nvPr/>
        </p:nvSpPr>
        <p:spPr bwMode="auto">
          <a:xfrm>
            <a:off x="3352800" y="3124200"/>
            <a:ext cx="7620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9223" name="Rectangle 7">
            <a:extLst>
              <a:ext uri="{FF2B5EF4-FFF2-40B4-BE49-F238E27FC236}">
                <a16:creationId xmlns:a16="http://schemas.microsoft.com/office/drawing/2014/main" id="{3820AC5C-16F1-BA26-3EEE-DF2BCC5A6237}"/>
              </a:ext>
            </a:extLst>
          </p:cNvPr>
          <p:cNvSpPr>
            <a:spLocks noChangeArrowheads="1"/>
          </p:cNvSpPr>
          <p:nvPr/>
        </p:nvSpPr>
        <p:spPr bwMode="auto">
          <a:xfrm>
            <a:off x="4648200" y="3733800"/>
            <a:ext cx="8382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9224" name="Object 8">
            <a:extLst>
              <a:ext uri="{FF2B5EF4-FFF2-40B4-BE49-F238E27FC236}">
                <a16:creationId xmlns:a16="http://schemas.microsoft.com/office/drawing/2014/main" id="{F619D795-48EB-D7B9-9514-36A0AAD1B6EA}"/>
              </a:ext>
            </a:extLst>
          </p:cNvPr>
          <p:cNvGraphicFramePr>
            <a:graphicFrameLocks noChangeAspect="1"/>
          </p:cNvGraphicFramePr>
          <p:nvPr/>
        </p:nvGraphicFramePr>
        <p:xfrm>
          <a:off x="650875" y="5181600"/>
          <a:ext cx="8148638" cy="635000"/>
        </p:xfrm>
        <a:graphic>
          <a:graphicData uri="http://schemas.openxmlformats.org/presentationml/2006/ole">
            <mc:AlternateContent xmlns:mc="http://schemas.openxmlformats.org/markup-compatibility/2006">
              <mc:Choice xmlns:v="urn:schemas-microsoft-com:vml" Requires="v">
                <p:oleObj name="Equation" r:id="rId6" imgW="2933640" imgH="228600" progId="Equation.3">
                  <p:embed/>
                </p:oleObj>
              </mc:Choice>
              <mc:Fallback>
                <p:oleObj name="Equation" r:id="rId6" imgW="2933640" imgH="228600" progId="Equation.3">
                  <p:embed/>
                  <p:pic>
                    <p:nvPicPr>
                      <p:cNvPr id="9224" name="Object 8">
                        <a:extLst>
                          <a:ext uri="{FF2B5EF4-FFF2-40B4-BE49-F238E27FC236}">
                            <a16:creationId xmlns:a16="http://schemas.microsoft.com/office/drawing/2014/main" id="{F619D795-48EB-D7B9-9514-36A0AAD1B6E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0875" y="5181600"/>
                        <a:ext cx="8148638"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536A218B-BDC6-CD6D-27C1-B93166F1FD4A}"/>
              </a:ext>
            </a:extLst>
          </p:cNvPr>
          <p:cNvSpPr>
            <a:spLocks noGrp="1" noChangeArrowheads="1"/>
          </p:cNvSpPr>
          <p:nvPr>
            <p:ph type="title"/>
          </p:nvPr>
        </p:nvSpPr>
        <p:spPr/>
        <p:txBody>
          <a:bodyPr/>
          <a:lstStyle/>
          <a:p>
            <a:r>
              <a:t>Phân tích Độ lớn (tiếp tục)</a:t>
            </a:r>
            <a:endParaRPr lang="en-US" altLang="en-US" dirty="0"/>
          </a:p>
        </p:txBody>
      </p:sp>
      <p:sp>
        <p:nvSpPr>
          <p:cNvPr id="10243" name="Rectangle 3">
            <a:extLst>
              <a:ext uri="{FF2B5EF4-FFF2-40B4-BE49-F238E27FC236}">
                <a16:creationId xmlns:a16="http://schemas.microsoft.com/office/drawing/2014/main" id="{1831A58C-3A72-C826-5B23-BC58F518926D}"/>
              </a:ext>
            </a:extLst>
          </p:cNvPr>
          <p:cNvSpPr>
            <a:spLocks noGrp="1" noChangeArrowheads="1"/>
          </p:cNvSpPr>
          <p:nvPr>
            <p:ph type="body" idx="1"/>
          </p:nvPr>
        </p:nvSpPr>
        <p:spPr/>
        <p:txBody>
          <a:bodyPr/>
          <a:lstStyle/>
          <a:p>
            <a:pPr>
              <a:buFontTx/>
              <a:buNone/>
            </a:pPr>
            <a:r>
              <a:t>Hơn nữa, đơn giản bỏ qua bất kỳ hằng số nào phía trước thuật ngữ và chỉ báo cáo lớp tổng quát của thuật ngữ:</a:t>
            </a:r>
          </a:p>
          <a:p>
            <a:pPr>
              <a:buFontTx/>
              <a:buNone/>
            </a:pPr>
            <a:endParaRPr lang="en-US" altLang="en-US" sz="2800" dirty="0"/>
          </a:p>
          <a:p>
            <a:pPr>
              <a:buFontTx/>
              <a:buNone/>
            </a:pPr>
            <a:r>
              <a:rPr lang="en-US" altLang="en-US" sz="900" dirty="0"/>
              <a:t> </a:t>
            </a:r>
          </a:p>
          <a:p>
            <a:pPr>
              <a:buFontTx/>
              <a:buNone/>
            </a:pPr>
            <a:r>
              <a:t>tăng tỷ lệ với</a:t>
            </a:r>
          </a:p>
          <a:p>
            <a:pPr>
              <a:buFontTx/>
              <a:buNone/>
            </a:pPr>
            <a:endParaRPr lang="en-US" altLang="en-US" sz="900" dirty="0"/>
          </a:p>
          <a:p>
            <a:pPr>
              <a:buFontTx/>
              <a:buNone/>
            </a:pPr>
            <a:r>
              <a:t>tăng tỷ lệ với</a:t>
            </a:r>
          </a:p>
          <a:p>
            <a:pPr>
              <a:buFontTx/>
              <a:buNone/>
            </a:pPr>
            <a:r>
              <a:t>Khi so sánh thuật toán, xác định các công thức để đếm các hoạt động quan tâm, sau đó so sánh các thuật ngữ chiếm ưu thế của các công thức</a:t>
            </a:r>
          </a:p>
          <a:p>
            <a:pPr>
              <a:buFontTx/>
              <a:buNone/>
            </a:pPr>
            <a:endParaRPr lang="en-US" altLang="en-US" sz="2800" dirty="0"/>
          </a:p>
        </p:txBody>
      </p:sp>
      <p:graphicFrame>
        <p:nvGraphicFramePr>
          <p:cNvPr id="10244" name="Object 4">
            <a:extLst>
              <a:ext uri="{FF2B5EF4-FFF2-40B4-BE49-F238E27FC236}">
                <a16:creationId xmlns:a16="http://schemas.microsoft.com/office/drawing/2014/main" id="{87C593A6-F3D5-CCF6-C0E8-A866DF90C0AC}"/>
              </a:ext>
            </a:extLst>
          </p:cNvPr>
          <p:cNvGraphicFramePr>
            <a:graphicFrameLocks noChangeAspect="1"/>
          </p:cNvGraphicFramePr>
          <p:nvPr/>
        </p:nvGraphicFramePr>
        <p:xfrm>
          <a:off x="762000" y="2971800"/>
          <a:ext cx="754063" cy="430213"/>
        </p:xfrm>
        <a:graphic>
          <a:graphicData uri="http://schemas.openxmlformats.org/presentationml/2006/ole">
            <mc:AlternateContent xmlns:mc="http://schemas.openxmlformats.org/markup-compatibility/2006">
              <mc:Choice xmlns:v="urn:schemas-microsoft-com:vml" Requires="v">
                <p:oleObj name="Equation" r:id="rId3" imgW="355320" imgH="203040" progId="Equation.3">
                  <p:embed/>
                </p:oleObj>
              </mc:Choice>
              <mc:Fallback>
                <p:oleObj name="Equation" r:id="rId3" imgW="355320" imgH="203040" progId="Equation.3">
                  <p:embed/>
                  <p:pic>
                    <p:nvPicPr>
                      <p:cNvPr id="10244" name="Object 4">
                        <a:extLst>
                          <a:ext uri="{FF2B5EF4-FFF2-40B4-BE49-F238E27FC236}">
                            <a16:creationId xmlns:a16="http://schemas.microsoft.com/office/drawing/2014/main" id="{87C593A6-F3D5-CCF6-C0E8-A866DF90C0A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0" y="2971800"/>
                        <a:ext cx="754063"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5" name="Object 5">
            <a:extLst>
              <a:ext uri="{FF2B5EF4-FFF2-40B4-BE49-F238E27FC236}">
                <a16:creationId xmlns:a16="http://schemas.microsoft.com/office/drawing/2014/main" id="{0669EC8F-D5D5-9B06-BA14-AD2A77AB9172}"/>
              </a:ext>
            </a:extLst>
          </p:cNvPr>
          <p:cNvGraphicFramePr>
            <a:graphicFrameLocks noChangeAspect="1"/>
          </p:cNvGraphicFramePr>
          <p:nvPr/>
        </p:nvGraphicFramePr>
        <p:xfrm>
          <a:off x="2209800" y="2971800"/>
          <a:ext cx="857250" cy="454025"/>
        </p:xfrm>
        <a:graphic>
          <a:graphicData uri="http://schemas.openxmlformats.org/presentationml/2006/ole">
            <mc:AlternateContent xmlns:mc="http://schemas.openxmlformats.org/markup-compatibility/2006">
              <mc:Choice xmlns:v="urn:schemas-microsoft-com:vml" Requires="v">
                <p:oleObj name="Equation" r:id="rId5" imgW="380880" imgH="203040" progId="Equation.3">
                  <p:embed/>
                </p:oleObj>
              </mc:Choice>
              <mc:Fallback>
                <p:oleObj name="Equation" r:id="rId5" imgW="380880" imgH="203040" progId="Equation.3">
                  <p:embed/>
                  <p:pic>
                    <p:nvPicPr>
                      <p:cNvPr id="10245" name="Object 5">
                        <a:extLst>
                          <a:ext uri="{FF2B5EF4-FFF2-40B4-BE49-F238E27FC236}">
                            <a16:creationId xmlns:a16="http://schemas.microsoft.com/office/drawing/2014/main" id="{0669EC8F-D5D5-9B06-BA14-AD2A77AB917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9800" y="2971800"/>
                        <a:ext cx="857250"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49" name="Object 9">
            <a:extLst>
              <a:ext uri="{FF2B5EF4-FFF2-40B4-BE49-F238E27FC236}">
                <a16:creationId xmlns:a16="http://schemas.microsoft.com/office/drawing/2014/main" id="{7BAB4707-35D1-E265-4E57-63D19E3AD7C3}"/>
              </a:ext>
            </a:extLst>
          </p:cNvPr>
          <p:cNvGraphicFramePr>
            <a:graphicFrameLocks noChangeAspect="1"/>
          </p:cNvGraphicFramePr>
          <p:nvPr/>
        </p:nvGraphicFramePr>
        <p:xfrm>
          <a:off x="3962400" y="2971800"/>
          <a:ext cx="1657350" cy="482600"/>
        </p:xfrm>
        <a:graphic>
          <a:graphicData uri="http://schemas.openxmlformats.org/presentationml/2006/ole">
            <mc:AlternateContent xmlns:mc="http://schemas.openxmlformats.org/markup-compatibility/2006">
              <mc:Choice xmlns:v="urn:schemas-microsoft-com:vml" Requires="v">
                <p:oleObj name="Equation" r:id="rId7" imgW="736560" imgH="215640" progId="Equation.3">
                  <p:embed/>
                </p:oleObj>
              </mc:Choice>
              <mc:Fallback>
                <p:oleObj name="Equation" r:id="rId7" imgW="736560" imgH="215640" progId="Equation.3">
                  <p:embed/>
                  <p:pic>
                    <p:nvPicPr>
                      <p:cNvPr id="10249" name="Object 9">
                        <a:extLst>
                          <a:ext uri="{FF2B5EF4-FFF2-40B4-BE49-F238E27FC236}">
                            <a16:creationId xmlns:a16="http://schemas.microsoft.com/office/drawing/2014/main" id="{7BAB4707-35D1-E265-4E57-63D19E3AD7C3}"/>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62400" y="2971800"/>
                        <a:ext cx="1657350" cy="482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50" name="Rectangle 10">
            <a:extLst>
              <a:ext uri="{FF2B5EF4-FFF2-40B4-BE49-F238E27FC236}">
                <a16:creationId xmlns:a16="http://schemas.microsoft.com/office/drawing/2014/main" id="{CDE20742-F1D0-4867-5F6B-AF30B405074B}"/>
              </a:ext>
            </a:extLst>
          </p:cNvPr>
          <p:cNvSpPr>
            <a:spLocks noChangeArrowheads="1"/>
          </p:cNvSpPr>
          <p:nvPr/>
        </p:nvSpPr>
        <p:spPr bwMode="auto">
          <a:xfrm>
            <a:off x="1066800" y="2971800"/>
            <a:ext cx="4572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1" name="Rectangle 11">
            <a:extLst>
              <a:ext uri="{FF2B5EF4-FFF2-40B4-BE49-F238E27FC236}">
                <a16:creationId xmlns:a16="http://schemas.microsoft.com/office/drawing/2014/main" id="{4EFF603F-1FCA-BADD-47E6-DD20DC3A72BF}"/>
              </a:ext>
            </a:extLst>
          </p:cNvPr>
          <p:cNvSpPr>
            <a:spLocks noChangeArrowheads="1"/>
          </p:cNvSpPr>
          <p:nvPr/>
        </p:nvSpPr>
        <p:spPr bwMode="auto">
          <a:xfrm>
            <a:off x="2667000" y="2971800"/>
            <a:ext cx="3810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52" name="Rectangle 12">
            <a:extLst>
              <a:ext uri="{FF2B5EF4-FFF2-40B4-BE49-F238E27FC236}">
                <a16:creationId xmlns:a16="http://schemas.microsoft.com/office/drawing/2014/main" id="{7348EFEA-1B58-8877-F370-34ABC7CE7645}"/>
              </a:ext>
            </a:extLst>
          </p:cNvPr>
          <p:cNvSpPr>
            <a:spLocks noChangeArrowheads="1"/>
          </p:cNvSpPr>
          <p:nvPr/>
        </p:nvSpPr>
        <p:spPr bwMode="auto">
          <a:xfrm>
            <a:off x="4343400" y="2971800"/>
            <a:ext cx="1295400" cy="457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aphicFrame>
        <p:nvGraphicFramePr>
          <p:cNvPr id="10257" name="Object 17">
            <a:extLst>
              <a:ext uri="{FF2B5EF4-FFF2-40B4-BE49-F238E27FC236}">
                <a16:creationId xmlns:a16="http://schemas.microsoft.com/office/drawing/2014/main" id="{44AC578E-6B9C-E590-C198-05C20085A14A}"/>
              </a:ext>
            </a:extLst>
          </p:cNvPr>
          <p:cNvGraphicFramePr>
            <a:graphicFrameLocks noChangeAspect="1"/>
          </p:cNvGraphicFramePr>
          <p:nvPr/>
        </p:nvGraphicFramePr>
        <p:xfrm>
          <a:off x="762000" y="3657600"/>
          <a:ext cx="3276600" cy="430213"/>
        </p:xfrm>
        <a:graphic>
          <a:graphicData uri="http://schemas.openxmlformats.org/presentationml/2006/ole">
            <mc:AlternateContent xmlns:mc="http://schemas.openxmlformats.org/markup-compatibility/2006">
              <mc:Choice xmlns:v="urn:schemas-microsoft-com:vml" Requires="v">
                <p:oleObj name="Equation" r:id="rId9" imgW="1536480" imgH="203040" progId="Equation.3">
                  <p:embed/>
                </p:oleObj>
              </mc:Choice>
              <mc:Fallback>
                <p:oleObj name="Equation" r:id="rId9" imgW="1536480" imgH="203040" progId="Equation.3">
                  <p:embed/>
                  <p:pic>
                    <p:nvPicPr>
                      <p:cNvPr id="10257" name="Object 17">
                        <a:extLst>
                          <a:ext uri="{FF2B5EF4-FFF2-40B4-BE49-F238E27FC236}">
                            <a16:creationId xmlns:a16="http://schemas.microsoft.com/office/drawing/2014/main" id="{44AC578E-6B9C-E590-C198-05C20085A14A}"/>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762000" y="3657600"/>
                        <a:ext cx="3276600"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58" name="Object 18">
            <a:extLst>
              <a:ext uri="{FF2B5EF4-FFF2-40B4-BE49-F238E27FC236}">
                <a16:creationId xmlns:a16="http://schemas.microsoft.com/office/drawing/2014/main" id="{FFC65FE5-6DE0-A56C-81A5-2DBB93809337}"/>
              </a:ext>
            </a:extLst>
          </p:cNvPr>
          <p:cNvGraphicFramePr>
            <a:graphicFrameLocks noChangeAspect="1"/>
          </p:cNvGraphicFramePr>
          <p:nvPr/>
        </p:nvGraphicFramePr>
        <p:xfrm>
          <a:off x="838200" y="4343400"/>
          <a:ext cx="2971800" cy="454025"/>
        </p:xfrm>
        <a:graphic>
          <a:graphicData uri="http://schemas.openxmlformats.org/presentationml/2006/ole">
            <mc:AlternateContent xmlns:mc="http://schemas.openxmlformats.org/markup-compatibility/2006">
              <mc:Choice xmlns:v="urn:schemas-microsoft-com:vml" Requires="v">
                <p:oleObj name="Equation" r:id="rId11" imgW="1320480" imgH="203040" progId="Equation.3">
                  <p:embed/>
                </p:oleObj>
              </mc:Choice>
              <mc:Fallback>
                <p:oleObj name="Equation" r:id="rId11" imgW="1320480" imgH="203040" progId="Equation.3">
                  <p:embed/>
                  <p:pic>
                    <p:nvPicPr>
                      <p:cNvPr id="10258" name="Object 18">
                        <a:extLst>
                          <a:ext uri="{FF2B5EF4-FFF2-40B4-BE49-F238E27FC236}">
                            <a16:creationId xmlns:a16="http://schemas.microsoft.com/office/drawing/2014/main" id="{FFC65FE5-6DE0-A56C-81A5-2DBB93809337}"/>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838200" y="4343400"/>
                        <a:ext cx="2971800"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61" name="Object 21">
            <a:extLst>
              <a:ext uri="{FF2B5EF4-FFF2-40B4-BE49-F238E27FC236}">
                <a16:creationId xmlns:a16="http://schemas.microsoft.com/office/drawing/2014/main" id="{45975EDE-B713-9367-B024-A2E99AB0CA1F}"/>
              </a:ext>
            </a:extLst>
          </p:cNvPr>
          <p:cNvGraphicFramePr>
            <a:graphicFrameLocks noChangeAspect="1"/>
          </p:cNvGraphicFramePr>
          <p:nvPr>
            <p:extLst>
              <p:ext uri="{D42A27DB-BD31-4B8C-83A1-F6EECF244321}">
                <p14:modId xmlns:p14="http://schemas.microsoft.com/office/powerpoint/2010/main" val="4150194574"/>
              </p:ext>
            </p:extLst>
          </p:nvPr>
        </p:nvGraphicFramePr>
        <p:xfrm>
          <a:off x="7834312" y="3641219"/>
          <a:ext cx="455613" cy="430213"/>
        </p:xfrm>
        <a:graphic>
          <a:graphicData uri="http://schemas.openxmlformats.org/presentationml/2006/ole">
            <mc:AlternateContent xmlns:mc="http://schemas.openxmlformats.org/markup-compatibility/2006">
              <mc:Choice xmlns:v="urn:schemas-microsoft-com:vml" Requires="v">
                <p:oleObj name="Equation" r:id="rId13" imgW="215640" imgH="203040" progId="Equation.3">
                  <p:embed/>
                </p:oleObj>
              </mc:Choice>
              <mc:Fallback>
                <p:oleObj name="Equation" r:id="rId13" imgW="215640" imgH="203040" progId="Equation.3">
                  <p:embed/>
                  <p:pic>
                    <p:nvPicPr>
                      <p:cNvPr id="10261" name="Object 21">
                        <a:extLst>
                          <a:ext uri="{FF2B5EF4-FFF2-40B4-BE49-F238E27FC236}">
                            <a16:creationId xmlns:a16="http://schemas.microsoft.com/office/drawing/2014/main" id="{45975EDE-B713-9367-B024-A2E99AB0CA1F}"/>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7834312" y="3641219"/>
                        <a:ext cx="455613" cy="430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262" name="Object 22">
            <a:extLst>
              <a:ext uri="{FF2B5EF4-FFF2-40B4-BE49-F238E27FC236}">
                <a16:creationId xmlns:a16="http://schemas.microsoft.com/office/drawing/2014/main" id="{FD79CE26-9006-C08D-9439-21AD69F17DFC}"/>
              </a:ext>
            </a:extLst>
          </p:cNvPr>
          <p:cNvGraphicFramePr>
            <a:graphicFrameLocks noChangeAspect="1"/>
          </p:cNvGraphicFramePr>
          <p:nvPr>
            <p:extLst>
              <p:ext uri="{D42A27DB-BD31-4B8C-83A1-F6EECF244321}">
                <p14:modId xmlns:p14="http://schemas.microsoft.com/office/powerpoint/2010/main" val="2715885011"/>
              </p:ext>
            </p:extLst>
          </p:nvPr>
        </p:nvGraphicFramePr>
        <p:xfrm>
          <a:off x="7877175" y="4343400"/>
          <a:ext cx="428625" cy="454025"/>
        </p:xfrm>
        <a:graphic>
          <a:graphicData uri="http://schemas.openxmlformats.org/presentationml/2006/ole">
            <mc:AlternateContent xmlns:mc="http://schemas.openxmlformats.org/markup-compatibility/2006">
              <mc:Choice xmlns:v="urn:schemas-microsoft-com:vml" Requires="v">
                <p:oleObj name="Equation" r:id="rId15" imgW="190440" imgH="203040" progId="Equation.3">
                  <p:embed/>
                </p:oleObj>
              </mc:Choice>
              <mc:Fallback>
                <p:oleObj name="Equation" r:id="rId15" imgW="190440" imgH="203040" progId="Equation.3">
                  <p:embed/>
                  <p:pic>
                    <p:nvPicPr>
                      <p:cNvPr id="10262" name="Object 22">
                        <a:extLst>
                          <a:ext uri="{FF2B5EF4-FFF2-40B4-BE49-F238E27FC236}">
                            <a16:creationId xmlns:a16="http://schemas.microsoft.com/office/drawing/2014/main" id="{FD79CE26-9006-C08D-9439-21AD69F17DFC}"/>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877175" y="4343400"/>
                        <a:ext cx="4286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fr-FR"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fr-FR"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Thème Offic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fr-FR"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5720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tabLst/>
          <a:defRPr kumimoji="0" lang="en-GB" altLang="fr-FR" sz="1800" b="0" i="0" u="none" strike="noStrike" cap="none" normalizeH="0" baseline="0" smtClean="0">
            <a:ln>
              <a:noFill/>
            </a:ln>
            <a:solidFill>
              <a:schemeClr val="bg1"/>
            </a:solidFill>
            <a:effectLst/>
            <a:latin typeface="Arial" panose="020B0604020202020204" pitchFamily="34" charset="0"/>
            <a:cs typeface="Arial" panose="020B0604020202020204" pitchFamily="34" charset="0"/>
          </a:defRPr>
        </a:defPPr>
      </a:lstStyle>
    </a:lnDef>
  </a:objectDefaults>
  <a:extraClrSchemeLst>
    <a:extraClrScheme>
      <a:clrScheme name="Thème Offic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hème Offic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Thème Offic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hème Offic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hème Offic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hème Offic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Thème Offic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9831</TotalTime>
  <Words>1641</Words>
  <Application>Microsoft Office PowerPoint</Application>
  <PresentationFormat>On-screen Show (4:3)</PresentationFormat>
  <Paragraphs>225</Paragraphs>
  <Slides>23</Slides>
  <Notes>4</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2</vt:i4>
      </vt:variant>
      <vt:variant>
        <vt:lpstr>Slide Titles</vt:lpstr>
      </vt:variant>
      <vt:variant>
        <vt:i4>23</vt:i4>
      </vt:variant>
    </vt:vector>
  </HeadingPairs>
  <TitlesOfParts>
    <vt:vector size="31" baseType="lpstr">
      <vt:lpstr>Arial</vt:lpstr>
      <vt:lpstr>Arial Black</vt:lpstr>
      <vt:lpstr>Courier New</vt:lpstr>
      <vt:lpstr>Times New Roman</vt:lpstr>
      <vt:lpstr>Thème Office</vt:lpstr>
      <vt:lpstr>Thème Office</vt:lpstr>
      <vt:lpstr>Microsoft Equation 3.0</vt:lpstr>
      <vt:lpstr>Microsoft Word 97 - 2003 Document</vt:lpstr>
      <vt:lpstr>PowerPoint Presentation</vt:lpstr>
      <vt:lpstr>Analysis of Algorithms</vt:lpstr>
      <vt:lpstr>Analysis in General</vt:lpstr>
      <vt:lpstr>Analysis where Results Vary</vt:lpstr>
      <vt:lpstr>How to Compare Formulas?</vt:lpstr>
      <vt:lpstr>What Happened?</vt:lpstr>
      <vt:lpstr>As N Grows, Some Terms Dominate</vt:lpstr>
      <vt:lpstr>Order of Magnitude Analysis</vt:lpstr>
      <vt:lpstr>Order of Magnitude Analysis (cont)</vt:lpstr>
      <vt:lpstr>Big O Notation</vt:lpstr>
      <vt:lpstr>Example: Searching Sorted Array</vt:lpstr>
      <vt:lpstr>Analyzing Search Algorithm 1</vt:lpstr>
      <vt:lpstr>Search Algorithm 2: Binary Search</vt:lpstr>
      <vt:lpstr>Analyzing Binary Search</vt:lpstr>
      <vt:lpstr>Analyzing Binary Search (cont)</vt:lpstr>
      <vt:lpstr>Analyzing Sorting Algorithms</vt:lpstr>
      <vt:lpstr>Sorting Operations of Interest</vt:lpstr>
      <vt:lpstr>Analyzing Selection Sort</vt:lpstr>
      <vt:lpstr>Insertion Sort</vt:lpstr>
      <vt:lpstr>Insertion Sort Analysis</vt:lpstr>
      <vt:lpstr>Insertion Sort Analysis (cont)</vt:lpstr>
      <vt:lpstr>Insertion Sort - Best Case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subject/>
  <dc:creator>Rana Tarabishi</dc:creator>
  <cp:keywords/>
  <dc:description/>
  <cp:lastModifiedBy>hazeem ali</cp:lastModifiedBy>
  <cp:revision>588</cp:revision>
  <cp:lastPrinted>2016-10-06T05:52:11Z</cp:lastPrinted>
  <dcterms:created xsi:type="dcterms:W3CDTF">2011-02-19T21:28:39Z</dcterms:created>
  <dcterms:modified xsi:type="dcterms:W3CDTF">2024-01-06T22:52:17Z</dcterms:modified>
</cp:coreProperties>
</file>