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93" r:id="rId1"/>
  </p:sldMasterIdLst>
  <p:notesMasterIdLst>
    <p:notesMasterId r:id="rId7"/>
  </p:notesMasterIdLst>
  <p:sldIdLst>
    <p:sldId id="430" r:id="rId2"/>
    <p:sldId id="433" r:id="rId3"/>
    <p:sldId id="431" r:id="rId4"/>
    <p:sldId id="434" r:id="rId5"/>
    <p:sldId id="435" r:id="rId6"/>
  </p:sldIdLst>
  <p:sldSz cx="9906000" cy="6858000" type="A4"/>
  <p:notesSz cx="6858000" cy="98742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野田 裕紀" initials="野田" lastIdx="1" clrIdx="0">
    <p:extLst>
      <p:ext uri="{19B8F6BF-5375-455C-9EA6-DF929625EA0E}">
        <p15:presenceInfo xmlns:p15="http://schemas.microsoft.com/office/powerpoint/2012/main" userId="c1062223858394a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4949"/>
    <a:srgbClr val="F7F8F2"/>
    <a:srgbClr val="C5FFCC"/>
    <a:srgbClr val="EBF9FF"/>
    <a:srgbClr val="EFFED6"/>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689" autoAdjust="0"/>
    <p:restoredTop sz="94660"/>
  </p:normalViewPr>
  <p:slideViewPr>
    <p:cSldViewPr>
      <p:cViewPr varScale="1">
        <p:scale>
          <a:sx n="89" d="100"/>
          <a:sy n="89" d="100"/>
        </p:scale>
        <p:origin x="1162" y="67"/>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10" Type="http://schemas.openxmlformats.org/officeDocument/2006/relationships/viewProps" Target="viewProps.xml"/><Relationship Id="rId11" Type="http://schemas.openxmlformats.org/officeDocument/2006/relationships/theme" Target="theme/theme1.xml"/><Relationship Id="rId12" Type="http://schemas.openxmlformats.org/officeDocument/2006/relationships/tableStyles" Target="tableStyles.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commentAuthors" Target="commentAuthors.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953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95300"/>
          </a:xfrm>
          <a:prstGeom prst="rect">
            <a:avLst/>
          </a:prstGeom>
        </p:spPr>
        <p:txBody>
          <a:bodyPr vert="horz" lIns="91440" tIns="45720" rIns="91440" bIns="45720" rtlCol="0"/>
          <a:lstStyle>
            <a:lvl1pPr algn="r">
              <a:defRPr sz="1200"/>
            </a:lvl1pPr>
          </a:lstStyle>
          <a:p>
            <a:fld id="{DC1CCC5A-8BC4-4010-9678-047187EC1C53}" type="datetimeFigureOut">
              <a:rPr kumimoji="1" lang="ja-JP" altLang="en-US" smtClean="0"/>
              <a:t>2023/9/1</a:t>
            </a:fld>
            <a:endParaRPr kumimoji="1" lang="ja-JP" altLang="en-US"/>
          </a:p>
        </p:txBody>
      </p:sp>
      <p:sp>
        <p:nvSpPr>
          <p:cNvPr id="4" name="スライド イメージ プレースホルダー 3"/>
          <p:cNvSpPr>
            <a:spLocks noGrp="1" noRot="1" noChangeAspect="1"/>
          </p:cNvSpPr>
          <p:nvPr>
            <p:ph type="sldImg" idx="2"/>
          </p:nvPr>
        </p:nvSpPr>
        <p:spPr>
          <a:xfrm>
            <a:off x="1022350" y="1235075"/>
            <a:ext cx="4813300" cy="33321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751388"/>
            <a:ext cx="5486400" cy="3889375"/>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378950"/>
            <a:ext cx="2971800" cy="4953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9378950"/>
            <a:ext cx="2971800" cy="495300"/>
          </a:xfrm>
          <a:prstGeom prst="rect">
            <a:avLst/>
          </a:prstGeom>
        </p:spPr>
        <p:txBody>
          <a:bodyPr vert="horz" lIns="91440" tIns="45720" rIns="91440" bIns="45720" rtlCol="0" anchor="b"/>
          <a:lstStyle>
            <a:lvl1pPr algn="r">
              <a:defRPr sz="1200"/>
            </a:lvl1pPr>
          </a:lstStyle>
          <a:p>
            <a:fld id="{AA649C05-C4C2-421E-BBEF-E452DF73EDC2}" type="slidenum">
              <a:rPr kumimoji="1" lang="ja-JP" altLang="en-US" smtClean="0"/>
              <a:t>‹#›</a:t>
            </a:fld>
            <a:endParaRPr kumimoji="1" lang="ja-JP" altLang="en-US"/>
          </a:p>
        </p:txBody>
      </p:sp>
    </p:spTree>
    <p:extLst>
      <p:ext uri="{BB962C8B-B14F-4D97-AF65-F5344CB8AC3E}">
        <p14:creationId xmlns:p14="http://schemas.microsoft.com/office/powerpoint/2010/main" val="256285041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Nomura Standard Alternative Cover">
    <p:spTree>
      <p:nvGrpSpPr>
        <p:cNvPr id="1" name=""/>
        <p:cNvGrpSpPr/>
        <p:nvPr/>
      </p:nvGrpSpPr>
      <p:grpSpPr>
        <a:xfrm>
          <a:off x="0" y="0"/>
          <a:ext cx="0" cy="0"/>
          <a:chOff x="0" y="0"/>
          <a:chExt cx="0" cy="0"/>
        </a:xfrm>
      </p:grpSpPr>
      <p:sp>
        <p:nvSpPr>
          <p:cNvPr id="18" name="Text Placeholder 17"/>
          <p:cNvSpPr>
            <a:spLocks noGrp="1"/>
          </p:cNvSpPr>
          <p:nvPr>
            <p:ph type="body" sz="quarter" idx="10" hasCustomPrompt="1"/>
          </p:nvPr>
        </p:nvSpPr>
        <p:spPr>
          <a:xfrm>
            <a:off x="273050" y="1121200"/>
            <a:ext cx="7200000" cy="507600"/>
          </a:xfrm>
          <a:prstGeom prst="rect">
            <a:avLst/>
          </a:prstGeom>
        </p:spPr>
        <p:txBody>
          <a:bodyPr lIns="0" tIns="72000" rIns="0" bIns="0" anchor="b" anchorCtr="0"/>
          <a:lstStyle>
            <a:lvl1pPr>
              <a:lnSpc>
                <a:spcPct val="120000"/>
              </a:lnSpc>
              <a:spcBef>
                <a:spcPts val="0"/>
              </a:spcBef>
              <a:spcAft>
                <a:spcPts val="0"/>
              </a:spcAft>
              <a:defRPr sz="1800" b="1" baseline="0">
                <a:ea typeface="MS PGothic" pitchFamily="34" charset="-128"/>
              </a:defRPr>
            </a:lvl1pPr>
          </a:lstStyle>
          <a:p>
            <a:pPr lvl="0"/>
            <a:r>
              <a:rPr lang="en-US" dirty="0"/>
              <a:t>Enter your subtitle here</a:t>
            </a:r>
            <a:endParaRPr lang="en-GB" dirty="0"/>
          </a:p>
        </p:txBody>
      </p:sp>
      <p:grpSp>
        <p:nvGrpSpPr>
          <p:cNvPr id="2" name="Group 52"/>
          <p:cNvGrpSpPr>
            <a:grpSpLocks/>
          </p:cNvGrpSpPr>
          <p:nvPr userDrawn="1"/>
        </p:nvGrpSpPr>
        <p:grpSpPr bwMode="auto">
          <a:xfrm>
            <a:off x="0" y="1872952"/>
            <a:ext cx="9906000" cy="115888"/>
            <a:chOff x="0" y="1474"/>
            <a:chExt cx="5760" cy="73"/>
          </a:xfrm>
        </p:grpSpPr>
        <p:sp>
          <p:nvSpPr>
            <p:cNvPr id="28" name="Rectangle 53"/>
            <p:cNvSpPr>
              <a:spLocks noChangeArrowheads="1"/>
            </p:cNvSpPr>
            <p:nvPr userDrawn="1"/>
          </p:nvSpPr>
          <p:spPr bwMode="auto">
            <a:xfrm>
              <a:off x="0" y="1474"/>
              <a:ext cx="4704" cy="73"/>
            </a:xfrm>
            <a:prstGeom prst="rect">
              <a:avLst/>
            </a:prstGeom>
            <a:solidFill>
              <a:srgbClr val="92D050"/>
            </a:solidFill>
            <a:ln w="12700">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ysClr val="windowText" lastClr="000000"/>
                </a:solidFill>
                <a:effectLst/>
                <a:uLnTx/>
                <a:uFillTx/>
              </a:endParaRPr>
            </a:p>
          </p:txBody>
        </p:sp>
        <p:sp>
          <p:nvSpPr>
            <p:cNvPr id="29" name="Rectangle 54"/>
            <p:cNvSpPr>
              <a:spLocks noChangeArrowheads="1"/>
            </p:cNvSpPr>
            <p:nvPr userDrawn="1"/>
          </p:nvSpPr>
          <p:spPr bwMode="auto">
            <a:xfrm>
              <a:off x="4704" y="1474"/>
              <a:ext cx="1056" cy="73"/>
            </a:xfrm>
            <a:prstGeom prst="rect">
              <a:avLst/>
            </a:prstGeom>
            <a:solidFill>
              <a:srgbClr val="002060"/>
            </a:solidFill>
            <a:ln w="12700">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ysClr val="windowText" lastClr="000000"/>
                </a:solidFill>
                <a:effectLst/>
                <a:uLnTx/>
                <a:uFillTx/>
              </a:endParaRPr>
            </a:p>
          </p:txBody>
        </p:sp>
      </p:grpSp>
      <p:sp>
        <p:nvSpPr>
          <p:cNvPr id="16" name="Title 15"/>
          <p:cNvSpPr>
            <a:spLocks noGrp="1"/>
          </p:cNvSpPr>
          <p:nvPr>
            <p:ph type="title" hasCustomPrompt="1"/>
          </p:nvPr>
        </p:nvSpPr>
        <p:spPr>
          <a:xfrm>
            <a:off x="273050" y="260648"/>
            <a:ext cx="7200000" cy="858952"/>
          </a:xfrm>
          <a:prstGeom prst="rect">
            <a:avLst/>
          </a:prstGeom>
        </p:spPr>
        <p:txBody>
          <a:bodyPr lIns="0" tIns="0" rIns="0" bIns="0" anchor="b" anchorCtr="0"/>
          <a:lstStyle>
            <a:lvl1pPr>
              <a:lnSpc>
                <a:spcPct val="120000"/>
              </a:lnSpc>
              <a:defRPr sz="2400" baseline="0">
                <a:ea typeface="MS PGothic" pitchFamily="34" charset="-128"/>
              </a:defRPr>
            </a:lvl1pPr>
          </a:lstStyle>
          <a:p>
            <a:r>
              <a:rPr lang="en-US" dirty="0"/>
              <a:t>Enter your title here</a:t>
            </a:r>
            <a:endParaRPr lang="en-GB" dirty="0"/>
          </a:p>
        </p:txBody>
      </p:sp>
      <p:sp>
        <p:nvSpPr>
          <p:cNvPr id="15" name="Text Placeholder 17"/>
          <p:cNvSpPr>
            <a:spLocks noGrp="1"/>
          </p:cNvSpPr>
          <p:nvPr>
            <p:ph type="body" sz="quarter" idx="13" hasCustomPrompt="1"/>
          </p:nvPr>
        </p:nvSpPr>
        <p:spPr>
          <a:xfrm>
            <a:off x="272480" y="6453336"/>
            <a:ext cx="3960440" cy="239907"/>
          </a:xfrm>
          <a:prstGeom prst="rect">
            <a:avLst/>
          </a:prstGeom>
        </p:spPr>
        <p:txBody>
          <a:bodyPr lIns="0" tIns="0" rIns="0" bIns="0" anchor="t" anchorCtr="0"/>
          <a:lstStyle>
            <a:lvl1pPr algn="l">
              <a:lnSpc>
                <a:spcPct val="120000"/>
              </a:lnSpc>
              <a:spcBef>
                <a:spcPts val="0"/>
              </a:spcBef>
              <a:spcAft>
                <a:spcPts val="0"/>
              </a:spcAft>
              <a:defRPr sz="1400" b="0" baseline="0">
                <a:ea typeface="MS PGothic" pitchFamily="34" charset="-128"/>
              </a:defRPr>
            </a:lvl1pPr>
          </a:lstStyle>
          <a:p>
            <a:pPr lvl="0"/>
            <a:r>
              <a:rPr lang="en-US" dirty="0"/>
              <a:t>Enter date here</a:t>
            </a:r>
            <a:endParaRPr lang="en-GB" dirty="0"/>
          </a:p>
        </p:txBody>
      </p:sp>
      <p:sp>
        <p:nvSpPr>
          <p:cNvPr id="20" name="Text Placeholder 18"/>
          <p:cNvSpPr>
            <a:spLocks noGrp="1"/>
          </p:cNvSpPr>
          <p:nvPr>
            <p:ph type="body" sz="quarter" idx="14"/>
          </p:nvPr>
        </p:nvSpPr>
        <p:spPr>
          <a:xfrm>
            <a:off x="7269673" y="5069879"/>
            <a:ext cx="2448272" cy="1223417"/>
          </a:xfrm>
          <a:prstGeom prst="rect">
            <a:avLst/>
          </a:prstGeom>
        </p:spPr>
        <p:txBody>
          <a:bodyPr anchor="ctr" anchorCtr="0"/>
          <a:lstStyle>
            <a:lvl1pPr algn="r">
              <a:defRPr sz="1200" baseline="0"/>
            </a:lvl1pPr>
          </a:lstStyle>
          <a:p>
            <a:pPr lvl="0"/>
            <a:endParaRPr lang="en-GB" dirty="0"/>
          </a:p>
        </p:txBody>
      </p:sp>
      <p:sp>
        <p:nvSpPr>
          <p:cNvPr id="21" name="Text Box 11"/>
          <p:cNvSpPr txBox="1">
            <a:spLocks noChangeArrowheads="1"/>
          </p:cNvSpPr>
          <p:nvPr userDrawn="1"/>
        </p:nvSpPr>
        <p:spPr bwMode="ltGray">
          <a:xfrm>
            <a:off x="7374881" y="6314836"/>
            <a:ext cx="2237857" cy="276999"/>
          </a:xfrm>
          <a:prstGeom prst="rect">
            <a:avLst/>
          </a:prstGeom>
          <a:noFill/>
          <a:ln w="9525" algn="ctr">
            <a:noFill/>
            <a:miter lim="800000"/>
            <a:headEnd/>
            <a:tailEnd/>
          </a:ln>
          <a:effectLst/>
        </p:spPr>
        <p:txBody>
          <a:bodyPr wrap="none" lIns="0" tIns="0" rIns="0" bIns="0" anchor="b">
            <a:spAutoFit/>
          </a:bodyPr>
          <a:lstStyle/>
          <a:p>
            <a:pPr algn="r">
              <a:defRPr/>
            </a:pPr>
            <a:r>
              <a:rPr kumimoji="0" lang="en-GB" altLang="ja-JP" sz="900" baseline="0" dirty="0">
                <a:ea typeface="ＭＳ Ｐゴシック" pitchFamily="50" charset="-128"/>
                <a:cs typeface="Arial" charset="0"/>
              </a:rPr>
              <a:t>STRICTLY PRIVATE AND </a:t>
            </a:r>
            <a:r>
              <a:rPr kumimoji="0" lang="en-GB" altLang="ja-JP" sz="900" baseline="0" dirty="0" smtClean="0">
                <a:ea typeface="ＭＳ Ｐゴシック" pitchFamily="50" charset="-128"/>
                <a:cs typeface="Arial" charset="0"/>
              </a:rPr>
              <a:t>CONFIDENTIAL</a:t>
            </a:r>
          </a:p>
          <a:p>
            <a:pPr algn="r">
              <a:defRPr/>
            </a:pPr>
            <a:r>
              <a:rPr kumimoji="0" lang="en-US" altLang="ja-JP" sz="900" baseline="0" dirty="0" smtClean="0">
                <a:ea typeface="ＭＳ Ｐゴシック" pitchFamily="50" charset="-128"/>
                <a:cs typeface="Arial" charset="0"/>
              </a:rPr>
              <a:t>NODAGROP</a:t>
            </a:r>
            <a:endParaRPr kumimoji="0" lang="en-GB" altLang="ja-JP" sz="900" baseline="0" dirty="0">
              <a:ea typeface="ＭＳ Ｐゴシック" pitchFamily="50" charset="-128"/>
              <a:cs typeface="Arial" charset="0"/>
            </a:endParaRPr>
          </a:p>
        </p:txBody>
      </p:sp>
      <p:sp>
        <p:nvSpPr>
          <p:cNvPr id="22" name="Text Placeholder 31"/>
          <p:cNvSpPr>
            <a:spLocks noGrp="1"/>
          </p:cNvSpPr>
          <p:nvPr>
            <p:ph type="body" sz="quarter" idx="16" hasCustomPrompt="1"/>
          </p:nvPr>
        </p:nvSpPr>
        <p:spPr>
          <a:xfrm>
            <a:off x="272480" y="4869160"/>
            <a:ext cx="3960440" cy="792088"/>
          </a:xfrm>
          <a:prstGeom prst="rect">
            <a:avLst/>
          </a:prstGeom>
        </p:spPr>
        <p:txBody>
          <a:bodyPr lIns="0" tIns="0" rIns="0" bIns="0"/>
          <a:lstStyle>
            <a:lvl1pPr>
              <a:lnSpc>
                <a:spcPct val="120000"/>
              </a:lnSpc>
              <a:spcBef>
                <a:spcPts val="0"/>
              </a:spcBef>
              <a:spcAft>
                <a:spcPts val="0"/>
              </a:spcAft>
              <a:defRPr sz="1400" baseline="0">
                <a:ea typeface="MS PGothic" pitchFamily="34" charset="-128"/>
              </a:defRPr>
            </a:lvl1pPr>
            <a:lvl2pPr>
              <a:defRPr sz="1400"/>
            </a:lvl2pPr>
            <a:lvl3pPr>
              <a:defRPr sz="1400"/>
            </a:lvl3pPr>
            <a:lvl4pPr>
              <a:defRPr sz="1400"/>
            </a:lvl4pPr>
            <a:lvl5pPr>
              <a:defRPr sz="1400"/>
            </a:lvl5pPr>
          </a:lstStyle>
          <a:p>
            <a:pPr lvl="0"/>
            <a:r>
              <a:rPr lang="en-US" dirty="0"/>
              <a:t>Business Division</a:t>
            </a:r>
            <a:br>
              <a:rPr lang="en-US" dirty="0"/>
            </a:br>
            <a:r>
              <a:rPr lang="en-US" dirty="0"/>
              <a:t>Business Subdivision</a:t>
            </a:r>
            <a:br>
              <a:rPr lang="en-US" dirty="0"/>
            </a:br>
            <a:r>
              <a:rPr lang="en-US" dirty="0"/>
              <a:t>Region Label</a:t>
            </a:r>
            <a:endParaRPr lang="en-GB" dirty="0"/>
          </a:p>
        </p:txBody>
      </p:sp>
      <p:sp>
        <p:nvSpPr>
          <p:cNvPr id="23" name="Text Placeholder 31"/>
          <p:cNvSpPr>
            <a:spLocks noGrp="1"/>
          </p:cNvSpPr>
          <p:nvPr>
            <p:ph type="body" sz="quarter" idx="17" hasCustomPrompt="1"/>
          </p:nvPr>
        </p:nvSpPr>
        <p:spPr>
          <a:xfrm>
            <a:off x="272480" y="5821288"/>
            <a:ext cx="3960440" cy="472008"/>
          </a:xfrm>
          <a:prstGeom prst="rect">
            <a:avLst/>
          </a:prstGeom>
        </p:spPr>
        <p:txBody>
          <a:bodyPr lIns="0" tIns="0" rIns="0" bIns="0"/>
          <a:lstStyle>
            <a:lvl1pPr>
              <a:lnSpc>
                <a:spcPct val="120000"/>
              </a:lnSpc>
              <a:spcBef>
                <a:spcPts val="0"/>
              </a:spcBef>
              <a:spcAft>
                <a:spcPts val="0"/>
              </a:spcAft>
              <a:defRPr sz="1400" baseline="0">
                <a:ea typeface="MS PGothic" pitchFamily="34" charset="-128"/>
              </a:defRPr>
            </a:lvl1pPr>
            <a:lvl2pPr>
              <a:defRPr sz="1400"/>
            </a:lvl2pPr>
            <a:lvl3pPr>
              <a:defRPr sz="1400"/>
            </a:lvl3pPr>
            <a:lvl4pPr>
              <a:defRPr sz="1400"/>
            </a:lvl4pPr>
            <a:lvl5pPr>
              <a:defRPr sz="1400"/>
            </a:lvl5pPr>
          </a:lstStyle>
          <a:p>
            <a:pPr lvl="0"/>
            <a:r>
              <a:rPr lang="en-US" dirty="0"/>
              <a:t>Author / Presenter name</a:t>
            </a:r>
            <a:br>
              <a:rPr lang="en-US" dirty="0"/>
            </a:br>
            <a:r>
              <a:rPr lang="en-US" dirty="0"/>
              <a:t>Author / Presenter name</a:t>
            </a:r>
            <a:endParaRPr lang="en-GB" dirty="0"/>
          </a:p>
        </p:txBody>
      </p:sp>
      <p:sp>
        <p:nvSpPr>
          <p:cNvPr id="14" name="Slide Number Placeholder"/>
          <p:cNvSpPr>
            <a:spLocks noGrp="1"/>
          </p:cNvSpPr>
          <p:nvPr>
            <p:ph type="ftr" sz="quarter" idx="3"/>
          </p:nvPr>
        </p:nvSpPr>
        <p:spPr>
          <a:xfrm>
            <a:off x="8834400" y="6523049"/>
            <a:ext cx="795760" cy="230400"/>
          </a:xfrm>
          <a:prstGeom prst="rect">
            <a:avLst/>
          </a:prstGeom>
        </p:spPr>
        <p:txBody>
          <a:bodyPr lIns="0" tIns="0" rIns="18000" bIns="18000" anchor="ctr"/>
          <a:lstStyle>
            <a:lvl1pPr algn="ctr">
              <a:defRPr sz="1000">
                <a:solidFill>
                  <a:schemeClr val="accent2"/>
                </a:solidFill>
              </a:defRPr>
            </a:lvl1pPr>
          </a:lstStyle>
          <a:p>
            <a:pPr algn="r"/>
            <a:fld id="{B1F92669-E9AC-495A-9485-4D654D029480}" type="slidenum">
              <a:rPr lang="en-GB" smtClean="0"/>
              <a:pPr algn="r"/>
              <a:t>‹#›</a:t>
            </a:fld>
            <a:endParaRPr lang="en-GB" dirty="0"/>
          </a:p>
        </p:txBody>
      </p:sp>
      <p:grpSp>
        <p:nvGrpSpPr>
          <p:cNvPr id="19" name="グループ化 18"/>
          <p:cNvGrpSpPr/>
          <p:nvPr userDrawn="1"/>
        </p:nvGrpSpPr>
        <p:grpSpPr>
          <a:xfrm>
            <a:off x="8162131" y="1398076"/>
            <a:ext cx="1671638" cy="360000"/>
            <a:chOff x="5257800" y="6925058"/>
            <a:chExt cx="2057400" cy="360000"/>
          </a:xfrm>
        </p:grpSpPr>
        <p:pic>
          <p:nvPicPr>
            <p:cNvPr id="24" name="図 23"/>
            <p:cNvPicPr>
              <a:picLocks noChangeAspect="1"/>
            </p:cNvPicPr>
            <p:nvPr userDrawn="1"/>
          </p:nvPicPr>
          <p:blipFill>
            <a:blip r:embed="rId2"/>
            <a:stretch>
              <a:fillRect/>
            </a:stretch>
          </p:blipFill>
          <p:spPr>
            <a:xfrm>
              <a:off x="5257800" y="6925058"/>
              <a:ext cx="958899" cy="360000"/>
            </a:xfrm>
            <a:prstGeom prst="rect">
              <a:avLst/>
            </a:prstGeom>
          </p:spPr>
        </p:pic>
        <p:sp>
          <p:nvSpPr>
            <p:cNvPr id="25" name="テキスト ボックス 24"/>
            <p:cNvSpPr txBox="1"/>
            <p:nvPr userDrawn="1"/>
          </p:nvSpPr>
          <p:spPr>
            <a:xfrm>
              <a:off x="6248400" y="6989642"/>
              <a:ext cx="1066800" cy="196208"/>
            </a:xfrm>
            <a:prstGeom prst="rect">
              <a:avLst/>
            </a:prstGeom>
            <a:noFill/>
          </p:spPr>
          <p:txBody>
            <a:bodyPr wrap="square" rtlCol="0">
              <a:spAutoFit/>
            </a:bodyPr>
            <a:lstStyle/>
            <a:p>
              <a:pPr algn="dist"/>
              <a:r>
                <a:rPr kumimoji="1" lang="en-US" altLang="ja-JP" sz="675" b="1" dirty="0" smtClean="0">
                  <a:latin typeface="游ゴシック" panose="020B0400000000000000" pitchFamily="50" charset="-128"/>
                  <a:ea typeface="游ゴシック" panose="020B0400000000000000" pitchFamily="50" charset="-128"/>
                </a:rPr>
                <a:t>GROUP</a:t>
              </a:r>
              <a:endParaRPr kumimoji="1" lang="ja-JP" altLang="en-US" sz="675" b="1" dirty="0">
                <a:latin typeface="游ゴシック" panose="020B0400000000000000" pitchFamily="50" charset="-128"/>
                <a:ea typeface="游ゴシック" panose="020B0400000000000000" pitchFamily="50" charset="-128"/>
              </a:endParaRPr>
            </a:p>
          </p:txBody>
        </p:sp>
      </p:gr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6">
    <p:spTree>
      <p:nvGrpSpPr>
        <p:cNvPr id="1" name=""/>
        <p:cNvGrpSpPr/>
        <p:nvPr/>
      </p:nvGrpSpPr>
      <p:grpSpPr>
        <a:xfrm>
          <a:off x="0" y="0"/>
          <a:ext cx="0" cy="0"/>
          <a:chOff x="0" y="0"/>
          <a:chExt cx="0" cy="0"/>
        </a:xfrm>
      </p:grpSpPr>
      <p:sp>
        <p:nvSpPr>
          <p:cNvPr id="24" name="Slide Header Placeholder"/>
          <p:cNvSpPr>
            <a:spLocks noGrp="1"/>
          </p:cNvSpPr>
          <p:nvPr>
            <p:ph type="title" hasCustomPrompt="1"/>
          </p:nvPr>
        </p:nvSpPr>
        <p:spPr>
          <a:xfrm>
            <a:off x="266400" y="57600"/>
            <a:ext cx="7200000" cy="748800"/>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6" name="Subheader Placeholder"/>
          <p:cNvSpPr>
            <a:spLocks noGrp="1"/>
          </p:cNvSpPr>
          <p:nvPr>
            <p:ph type="body" sz="quarter" idx="14" hasCustomPrompt="1"/>
          </p:nvPr>
        </p:nvSpPr>
        <p:spPr>
          <a:xfrm>
            <a:off x="266400" y="6525344"/>
            <a:ext cx="8568000" cy="230400"/>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7" name="Content Placeholder 3"/>
          <p:cNvSpPr>
            <a:spLocks noGrp="1"/>
          </p:cNvSpPr>
          <p:nvPr>
            <p:ph sz="half" idx="2" hasCustomPrompt="1"/>
          </p:nvPr>
        </p:nvSpPr>
        <p:spPr>
          <a:xfrm>
            <a:off x="266400" y="1900800"/>
            <a:ext cx="4611600" cy="13824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5" name="Content Placeholder 3"/>
          <p:cNvSpPr>
            <a:spLocks noGrp="1"/>
          </p:cNvSpPr>
          <p:nvPr>
            <p:ph sz="half" idx="19" hasCustomPrompt="1"/>
          </p:nvPr>
        </p:nvSpPr>
        <p:spPr>
          <a:xfrm>
            <a:off x="5025600" y="1900800"/>
            <a:ext cx="4611600" cy="13824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8" name="Content Placeholder 3"/>
          <p:cNvSpPr>
            <a:spLocks noGrp="1"/>
          </p:cNvSpPr>
          <p:nvPr>
            <p:ph sz="half" idx="43" hasCustomPrompt="1"/>
          </p:nvPr>
        </p:nvSpPr>
        <p:spPr>
          <a:xfrm>
            <a:off x="266400" y="3525717"/>
            <a:ext cx="4611600" cy="13824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9" name="Content Placeholder 3"/>
          <p:cNvSpPr>
            <a:spLocks noGrp="1"/>
          </p:cNvSpPr>
          <p:nvPr>
            <p:ph sz="half" idx="44" hasCustomPrompt="1"/>
          </p:nvPr>
        </p:nvSpPr>
        <p:spPr>
          <a:xfrm>
            <a:off x="5025600" y="3525717"/>
            <a:ext cx="4611600" cy="13824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6" name="Content Placeholder 3"/>
          <p:cNvSpPr>
            <a:spLocks noGrp="1"/>
          </p:cNvSpPr>
          <p:nvPr>
            <p:ph sz="half" idx="47" hasCustomPrompt="1"/>
          </p:nvPr>
        </p:nvSpPr>
        <p:spPr>
          <a:xfrm>
            <a:off x="266400" y="5153961"/>
            <a:ext cx="4611600" cy="13824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7" name="Content Placeholder 3"/>
          <p:cNvSpPr>
            <a:spLocks noGrp="1"/>
          </p:cNvSpPr>
          <p:nvPr>
            <p:ph sz="half" idx="48" hasCustomPrompt="1"/>
          </p:nvPr>
        </p:nvSpPr>
        <p:spPr>
          <a:xfrm>
            <a:off x="5025600" y="5153961"/>
            <a:ext cx="4611600" cy="13824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9"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18"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0" name="Text Placeholder 2"/>
          <p:cNvSpPr>
            <a:spLocks noGrp="1"/>
          </p:cNvSpPr>
          <p:nvPr>
            <p:ph type="body" idx="1" hasCustomPrompt="1"/>
          </p:nvPr>
        </p:nvSpPr>
        <p:spPr>
          <a:xfrm>
            <a:off x="2664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2" name="Text Placeholder 2"/>
          <p:cNvSpPr>
            <a:spLocks noGrp="1"/>
          </p:cNvSpPr>
          <p:nvPr>
            <p:ph type="body" idx="49" hasCustomPrompt="1"/>
          </p:nvPr>
        </p:nvSpPr>
        <p:spPr>
          <a:xfrm>
            <a:off x="266400" y="3311676"/>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1" name="Text Placeholder 2"/>
          <p:cNvSpPr>
            <a:spLocks noGrp="1"/>
          </p:cNvSpPr>
          <p:nvPr>
            <p:ph type="body" idx="50" hasCustomPrompt="1"/>
          </p:nvPr>
        </p:nvSpPr>
        <p:spPr>
          <a:xfrm>
            <a:off x="266400" y="4943500"/>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2" name="Text Placeholder 2"/>
          <p:cNvSpPr>
            <a:spLocks noGrp="1"/>
          </p:cNvSpPr>
          <p:nvPr>
            <p:ph type="body" idx="51" hasCustomPrompt="1"/>
          </p:nvPr>
        </p:nvSpPr>
        <p:spPr>
          <a:xfrm>
            <a:off x="5026176"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3" name="Text Placeholder 2"/>
          <p:cNvSpPr>
            <a:spLocks noGrp="1"/>
          </p:cNvSpPr>
          <p:nvPr>
            <p:ph type="body" idx="52" hasCustomPrompt="1"/>
          </p:nvPr>
        </p:nvSpPr>
        <p:spPr>
          <a:xfrm>
            <a:off x="5026176" y="3311676"/>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4" name="Text Placeholder 2"/>
          <p:cNvSpPr>
            <a:spLocks noGrp="1"/>
          </p:cNvSpPr>
          <p:nvPr>
            <p:ph type="body" idx="53" hasCustomPrompt="1"/>
          </p:nvPr>
        </p:nvSpPr>
        <p:spPr>
          <a:xfrm>
            <a:off x="5026176" y="4943500"/>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7">
    <p:spTree>
      <p:nvGrpSpPr>
        <p:cNvPr id="1" name=""/>
        <p:cNvGrpSpPr/>
        <p:nvPr/>
      </p:nvGrpSpPr>
      <p:grpSpPr>
        <a:xfrm>
          <a:off x="0" y="0"/>
          <a:ext cx="0" cy="0"/>
          <a:chOff x="0" y="0"/>
          <a:chExt cx="0" cy="0"/>
        </a:xfrm>
      </p:grpSpPr>
      <p:sp>
        <p:nvSpPr>
          <p:cNvPr id="14" name="Content Placeholder 3"/>
          <p:cNvSpPr>
            <a:spLocks noGrp="1"/>
          </p:cNvSpPr>
          <p:nvPr>
            <p:ph sz="half" idx="36" hasCustomPrompt="1"/>
          </p:nvPr>
        </p:nvSpPr>
        <p:spPr>
          <a:xfrm>
            <a:off x="266400" y="1900799"/>
            <a:ext cx="30240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0" name="Content Placeholder 3"/>
          <p:cNvSpPr>
            <a:spLocks noGrp="1"/>
          </p:cNvSpPr>
          <p:nvPr>
            <p:ph sz="half" idx="37" hasCustomPrompt="1"/>
          </p:nvPr>
        </p:nvSpPr>
        <p:spPr>
          <a:xfrm>
            <a:off x="6606000" y="1900800"/>
            <a:ext cx="30240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3" name="Content Placeholder 3"/>
          <p:cNvSpPr>
            <a:spLocks noGrp="1"/>
          </p:cNvSpPr>
          <p:nvPr>
            <p:ph sz="half" idx="38" hasCustomPrompt="1"/>
          </p:nvPr>
        </p:nvSpPr>
        <p:spPr>
          <a:xfrm>
            <a:off x="3439800" y="1900799"/>
            <a:ext cx="30240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Slide Header Placeholder"/>
          <p:cNvSpPr>
            <a:spLocks noGrp="1"/>
          </p:cNvSpPr>
          <p:nvPr>
            <p:ph type="title" hasCustomPrompt="1"/>
          </p:nvPr>
        </p:nvSpPr>
        <p:spPr>
          <a:xfrm>
            <a:off x="266400" y="57600"/>
            <a:ext cx="7200000" cy="748800"/>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4"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2"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13"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5" name="Text Placeholder 2"/>
          <p:cNvSpPr>
            <a:spLocks noGrp="1"/>
          </p:cNvSpPr>
          <p:nvPr>
            <p:ph type="body" idx="1" hasCustomPrompt="1"/>
          </p:nvPr>
        </p:nvSpPr>
        <p:spPr>
          <a:xfrm>
            <a:off x="266400"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6" name="Text Placeholder 2"/>
          <p:cNvSpPr>
            <a:spLocks noGrp="1"/>
          </p:cNvSpPr>
          <p:nvPr>
            <p:ph type="body" idx="39" hasCustomPrompt="1"/>
          </p:nvPr>
        </p:nvSpPr>
        <p:spPr>
          <a:xfrm>
            <a:off x="3440856"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9" name="Text Placeholder 2"/>
          <p:cNvSpPr>
            <a:spLocks noGrp="1"/>
          </p:cNvSpPr>
          <p:nvPr>
            <p:ph type="body" idx="40" hasCustomPrompt="1"/>
          </p:nvPr>
        </p:nvSpPr>
        <p:spPr>
          <a:xfrm>
            <a:off x="6605440"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8">
    <p:spTree>
      <p:nvGrpSpPr>
        <p:cNvPr id="1" name=""/>
        <p:cNvGrpSpPr/>
        <p:nvPr/>
      </p:nvGrpSpPr>
      <p:grpSpPr>
        <a:xfrm>
          <a:off x="0" y="0"/>
          <a:ext cx="0" cy="0"/>
          <a:chOff x="0" y="0"/>
          <a:chExt cx="0" cy="0"/>
        </a:xfrm>
      </p:grpSpPr>
      <p:sp>
        <p:nvSpPr>
          <p:cNvPr id="24"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5"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9" name="Content Placeholder 3"/>
          <p:cNvSpPr>
            <a:spLocks noGrp="1"/>
          </p:cNvSpPr>
          <p:nvPr>
            <p:ph sz="half" idx="36" hasCustomPrompt="1"/>
          </p:nvPr>
        </p:nvSpPr>
        <p:spPr>
          <a:xfrm>
            <a:off x="266400" y="1900799"/>
            <a:ext cx="3024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0" name="Content Placeholder 3"/>
          <p:cNvSpPr>
            <a:spLocks noGrp="1"/>
          </p:cNvSpPr>
          <p:nvPr>
            <p:ph sz="half" idx="37" hasCustomPrompt="1"/>
          </p:nvPr>
        </p:nvSpPr>
        <p:spPr>
          <a:xfrm>
            <a:off x="6606000" y="1900799"/>
            <a:ext cx="3024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7" name="Content Placeholder 3"/>
          <p:cNvSpPr>
            <a:spLocks noGrp="1"/>
          </p:cNvSpPr>
          <p:nvPr>
            <p:ph sz="half" idx="38" hasCustomPrompt="1"/>
          </p:nvPr>
        </p:nvSpPr>
        <p:spPr>
          <a:xfrm>
            <a:off x="3439800" y="1900799"/>
            <a:ext cx="3024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1" name="Content Placeholder 3"/>
          <p:cNvSpPr>
            <a:spLocks noGrp="1"/>
          </p:cNvSpPr>
          <p:nvPr>
            <p:ph sz="half" idx="39" hasCustomPrompt="1"/>
          </p:nvPr>
        </p:nvSpPr>
        <p:spPr>
          <a:xfrm>
            <a:off x="266400" y="4324854"/>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2" name="Content Placeholder 3"/>
          <p:cNvSpPr>
            <a:spLocks noGrp="1"/>
          </p:cNvSpPr>
          <p:nvPr>
            <p:ph sz="half" idx="40" hasCustomPrompt="1"/>
          </p:nvPr>
        </p:nvSpPr>
        <p:spPr>
          <a:xfrm>
            <a:off x="6606000" y="4324854"/>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3" name="Content Placeholder 3"/>
          <p:cNvSpPr>
            <a:spLocks noGrp="1"/>
          </p:cNvSpPr>
          <p:nvPr>
            <p:ph sz="half" idx="41" hasCustomPrompt="1"/>
          </p:nvPr>
        </p:nvSpPr>
        <p:spPr>
          <a:xfrm>
            <a:off x="3439800" y="4324854"/>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8"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21"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6" name="Text Placeholder 2"/>
          <p:cNvSpPr>
            <a:spLocks noGrp="1"/>
          </p:cNvSpPr>
          <p:nvPr>
            <p:ph type="body" idx="1" hasCustomPrompt="1"/>
          </p:nvPr>
        </p:nvSpPr>
        <p:spPr>
          <a:xfrm>
            <a:off x="266400"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8" name="Text Placeholder 2"/>
          <p:cNvSpPr>
            <a:spLocks noGrp="1"/>
          </p:cNvSpPr>
          <p:nvPr>
            <p:ph type="body" idx="42" hasCustomPrompt="1"/>
          </p:nvPr>
        </p:nvSpPr>
        <p:spPr>
          <a:xfrm>
            <a:off x="3440856"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9" name="Text Placeholder 2"/>
          <p:cNvSpPr>
            <a:spLocks noGrp="1"/>
          </p:cNvSpPr>
          <p:nvPr>
            <p:ph type="body" idx="43" hasCustomPrompt="1"/>
          </p:nvPr>
        </p:nvSpPr>
        <p:spPr>
          <a:xfrm>
            <a:off x="6605440"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0" name="Text Placeholder 2"/>
          <p:cNvSpPr>
            <a:spLocks noGrp="1"/>
          </p:cNvSpPr>
          <p:nvPr>
            <p:ph type="body" idx="44" hasCustomPrompt="1"/>
          </p:nvPr>
        </p:nvSpPr>
        <p:spPr>
          <a:xfrm>
            <a:off x="266400" y="411634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4" name="Text Placeholder 2"/>
          <p:cNvSpPr>
            <a:spLocks noGrp="1"/>
          </p:cNvSpPr>
          <p:nvPr>
            <p:ph type="body" idx="45" hasCustomPrompt="1"/>
          </p:nvPr>
        </p:nvSpPr>
        <p:spPr>
          <a:xfrm>
            <a:off x="3440856" y="411634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5" name="Text Placeholder 2"/>
          <p:cNvSpPr>
            <a:spLocks noGrp="1"/>
          </p:cNvSpPr>
          <p:nvPr>
            <p:ph type="body" idx="46" hasCustomPrompt="1"/>
          </p:nvPr>
        </p:nvSpPr>
        <p:spPr>
          <a:xfrm>
            <a:off x="6605440" y="411634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9">
    <p:spTree>
      <p:nvGrpSpPr>
        <p:cNvPr id="1" name=""/>
        <p:cNvGrpSpPr/>
        <p:nvPr/>
      </p:nvGrpSpPr>
      <p:grpSpPr>
        <a:xfrm>
          <a:off x="0" y="0"/>
          <a:ext cx="0" cy="0"/>
          <a:chOff x="0" y="0"/>
          <a:chExt cx="0" cy="0"/>
        </a:xfrm>
      </p:grpSpPr>
      <p:sp>
        <p:nvSpPr>
          <p:cNvPr id="24"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4" name="Content Placeholder 3"/>
          <p:cNvSpPr>
            <a:spLocks noGrp="1"/>
          </p:cNvSpPr>
          <p:nvPr>
            <p:ph sz="half" idx="2" hasCustomPrompt="1"/>
          </p:nvPr>
        </p:nvSpPr>
        <p:spPr>
          <a:xfrm>
            <a:off x="266400" y="1900800"/>
            <a:ext cx="46116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5" name="Content Placeholder 3"/>
          <p:cNvSpPr>
            <a:spLocks noGrp="1"/>
          </p:cNvSpPr>
          <p:nvPr>
            <p:ph sz="half" idx="19" hasCustomPrompt="1"/>
          </p:nvPr>
        </p:nvSpPr>
        <p:spPr>
          <a:xfrm>
            <a:off x="5018400" y="1900800"/>
            <a:ext cx="46116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20" hasCustomPrompt="1"/>
          </p:nvPr>
        </p:nvSpPr>
        <p:spPr>
          <a:xfrm>
            <a:off x="266400" y="4322070"/>
            <a:ext cx="46116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1" name="Content Placeholder 3"/>
          <p:cNvSpPr>
            <a:spLocks noGrp="1"/>
          </p:cNvSpPr>
          <p:nvPr>
            <p:ph sz="half" idx="21" hasCustomPrompt="1"/>
          </p:nvPr>
        </p:nvSpPr>
        <p:spPr>
          <a:xfrm>
            <a:off x="5018400" y="4322070"/>
            <a:ext cx="46116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7"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9" name="Text Placeholder 2"/>
          <p:cNvSpPr>
            <a:spLocks noGrp="1"/>
          </p:cNvSpPr>
          <p:nvPr>
            <p:ph type="body" idx="1" hasCustomPrompt="1"/>
          </p:nvPr>
        </p:nvSpPr>
        <p:spPr>
          <a:xfrm>
            <a:off x="2664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0" name="Text Placeholder 2"/>
          <p:cNvSpPr>
            <a:spLocks noGrp="1"/>
          </p:cNvSpPr>
          <p:nvPr>
            <p:ph type="body" idx="22" hasCustomPrompt="1"/>
          </p:nvPr>
        </p:nvSpPr>
        <p:spPr>
          <a:xfrm>
            <a:off x="5017088"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2" name="Text Placeholder 2"/>
          <p:cNvSpPr>
            <a:spLocks noGrp="1"/>
          </p:cNvSpPr>
          <p:nvPr>
            <p:ph type="body" idx="23" hasCustomPrompt="1"/>
          </p:nvPr>
        </p:nvSpPr>
        <p:spPr>
          <a:xfrm>
            <a:off x="266400" y="4111214"/>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3" name="Text Placeholder 2"/>
          <p:cNvSpPr>
            <a:spLocks noGrp="1"/>
          </p:cNvSpPr>
          <p:nvPr>
            <p:ph type="body" idx="24" hasCustomPrompt="1"/>
          </p:nvPr>
        </p:nvSpPr>
        <p:spPr>
          <a:xfrm>
            <a:off x="5017088" y="4111214"/>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nt 10">
    <p:spTree>
      <p:nvGrpSpPr>
        <p:cNvPr id="1" name=""/>
        <p:cNvGrpSpPr/>
        <p:nvPr/>
      </p:nvGrpSpPr>
      <p:grpSpPr>
        <a:xfrm>
          <a:off x="0" y="0"/>
          <a:ext cx="0" cy="0"/>
          <a:chOff x="0" y="0"/>
          <a:chExt cx="0" cy="0"/>
        </a:xfrm>
      </p:grpSpPr>
      <p:sp>
        <p:nvSpPr>
          <p:cNvPr id="16"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19"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3" name="Content Placeholder 3"/>
          <p:cNvSpPr>
            <a:spLocks noGrp="1"/>
          </p:cNvSpPr>
          <p:nvPr>
            <p:ph sz="half" idx="36" hasCustomPrompt="1"/>
          </p:nvPr>
        </p:nvSpPr>
        <p:spPr>
          <a:xfrm>
            <a:off x="266400" y="1900799"/>
            <a:ext cx="6198768"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4" name="Content Placeholder 3"/>
          <p:cNvSpPr>
            <a:spLocks noGrp="1"/>
          </p:cNvSpPr>
          <p:nvPr>
            <p:ph sz="half" idx="37" hasCustomPrompt="1"/>
          </p:nvPr>
        </p:nvSpPr>
        <p:spPr>
          <a:xfrm>
            <a:off x="6609600" y="1900799"/>
            <a:ext cx="30240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0"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3"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4" name="Text Placeholder 2"/>
          <p:cNvSpPr>
            <a:spLocks noGrp="1"/>
          </p:cNvSpPr>
          <p:nvPr>
            <p:ph type="body" idx="1" hasCustomPrompt="1"/>
          </p:nvPr>
        </p:nvSpPr>
        <p:spPr>
          <a:xfrm>
            <a:off x="266400" y="1684068"/>
            <a:ext cx="61992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5" name="Text Placeholder 2"/>
          <p:cNvSpPr>
            <a:spLocks noGrp="1"/>
          </p:cNvSpPr>
          <p:nvPr>
            <p:ph type="body" idx="38" hasCustomPrompt="1"/>
          </p:nvPr>
        </p:nvSpPr>
        <p:spPr>
          <a:xfrm>
            <a:off x="6609184"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11">
    <p:spTree>
      <p:nvGrpSpPr>
        <p:cNvPr id="1" name=""/>
        <p:cNvGrpSpPr/>
        <p:nvPr/>
      </p:nvGrpSpPr>
      <p:grpSpPr>
        <a:xfrm>
          <a:off x="0" y="0"/>
          <a:ext cx="0" cy="0"/>
          <a:chOff x="0" y="0"/>
          <a:chExt cx="0" cy="0"/>
        </a:xfrm>
      </p:grpSpPr>
      <p:sp>
        <p:nvSpPr>
          <p:cNvPr id="19"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1"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0" name="Content Placeholder 3"/>
          <p:cNvSpPr>
            <a:spLocks noGrp="1"/>
          </p:cNvSpPr>
          <p:nvPr>
            <p:ph sz="half" idx="36" hasCustomPrompt="1"/>
          </p:nvPr>
        </p:nvSpPr>
        <p:spPr>
          <a:xfrm>
            <a:off x="3441600" y="1900799"/>
            <a:ext cx="6198768"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2" name="Content Placeholder 3"/>
          <p:cNvSpPr>
            <a:spLocks noGrp="1"/>
          </p:cNvSpPr>
          <p:nvPr>
            <p:ph sz="half" idx="37" hasCustomPrompt="1"/>
          </p:nvPr>
        </p:nvSpPr>
        <p:spPr>
          <a:xfrm>
            <a:off x="266400" y="1900799"/>
            <a:ext cx="30240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1"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5"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4" name="Text Placeholder 2"/>
          <p:cNvSpPr>
            <a:spLocks noGrp="1"/>
          </p:cNvSpPr>
          <p:nvPr>
            <p:ph type="body" idx="1" hasCustomPrompt="1"/>
          </p:nvPr>
        </p:nvSpPr>
        <p:spPr>
          <a:xfrm>
            <a:off x="266400"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7" name="Text Placeholder 2"/>
          <p:cNvSpPr>
            <a:spLocks noGrp="1"/>
          </p:cNvSpPr>
          <p:nvPr>
            <p:ph type="body" idx="38" hasCustomPrompt="1"/>
          </p:nvPr>
        </p:nvSpPr>
        <p:spPr>
          <a:xfrm>
            <a:off x="3440832" y="1684068"/>
            <a:ext cx="61992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12">
    <p:spTree>
      <p:nvGrpSpPr>
        <p:cNvPr id="1" name=""/>
        <p:cNvGrpSpPr/>
        <p:nvPr/>
      </p:nvGrpSpPr>
      <p:grpSpPr>
        <a:xfrm>
          <a:off x="0" y="0"/>
          <a:ext cx="0" cy="0"/>
          <a:chOff x="0" y="0"/>
          <a:chExt cx="0" cy="0"/>
        </a:xfrm>
      </p:grpSpPr>
      <p:sp>
        <p:nvSpPr>
          <p:cNvPr id="22"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7"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4" name="Content Placeholder 3"/>
          <p:cNvSpPr>
            <a:spLocks noGrp="1"/>
          </p:cNvSpPr>
          <p:nvPr>
            <p:ph sz="half" idx="36" hasCustomPrompt="1"/>
          </p:nvPr>
        </p:nvSpPr>
        <p:spPr>
          <a:xfrm>
            <a:off x="3441600" y="1900799"/>
            <a:ext cx="6198768"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Content Placeholder 3"/>
          <p:cNvSpPr>
            <a:spLocks noGrp="1"/>
          </p:cNvSpPr>
          <p:nvPr>
            <p:ph sz="half" idx="37" hasCustomPrompt="1"/>
          </p:nvPr>
        </p:nvSpPr>
        <p:spPr>
          <a:xfrm>
            <a:off x="266400" y="1900799"/>
            <a:ext cx="3024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3" name="Content Placeholder 3"/>
          <p:cNvSpPr>
            <a:spLocks noGrp="1"/>
          </p:cNvSpPr>
          <p:nvPr>
            <p:ph sz="half" idx="38" hasCustomPrompt="1"/>
          </p:nvPr>
        </p:nvSpPr>
        <p:spPr>
          <a:xfrm>
            <a:off x="3441600" y="4310016"/>
            <a:ext cx="6198768"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9" name="Content Placeholder 3"/>
          <p:cNvSpPr>
            <a:spLocks noGrp="1"/>
          </p:cNvSpPr>
          <p:nvPr>
            <p:ph sz="half" idx="39" hasCustomPrompt="1"/>
          </p:nvPr>
        </p:nvSpPr>
        <p:spPr>
          <a:xfrm>
            <a:off x="266400" y="4310016"/>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5"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7"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0" name="Text Placeholder 2"/>
          <p:cNvSpPr>
            <a:spLocks noGrp="1"/>
          </p:cNvSpPr>
          <p:nvPr>
            <p:ph type="body" idx="1" hasCustomPrompt="1"/>
          </p:nvPr>
        </p:nvSpPr>
        <p:spPr>
          <a:xfrm>
            <a:off x="266400"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1" name="Text Placeholder 2"/>
          <p:cNvSpPr>
            <a:spLocks noGrp="1"/>
          </p:cNvSpPr>
          <p:nvPr>
            <p:ph type="body" idx="40" hasCustomPrompt="1"/>
          </p:nvPr>
        </p:nvSpPr>
        <p:spPr>
          <a:xfrm>
            <a:off x="3440832" y="1684068"/>
            <a:ext cx="61992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2" name="Text Placeholder 2"/>
          <p:cNvSpPr>
            <a:spLocks noGrp="1"/>
          </p:cNvSpPr>
          <p:nvPr>
            <p:ph type="body" idx="41" hasCustomPrompt="1"/>
          </p:nvPr>
        </p:nvSpPr>
        <p:spPr>
          <a:xfrm>
            <a:off x="266400" y="4117492"/>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3" name="Text Placeholder 2"/>
          <p:cNvSpPr>
            <a:spLocks noGrp="1"/>
          </p:cNvSpPr>
          <p:nvPr>
            <p:ph type="body" idx="42" hasCustomPrompt="1"/>
          </p:nvPr>
        </p:nvSpPr>
        <p:spPr>
          <a:xfrm>
            <a:off x="3440832" y="4117492"/>
            <a:ext cx="61992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 13">
    <p:spTree>
      <p:nvGrpSpPr>
        <p:cNvPr id="1" name=""/>
        <p:cNvGrpSpPr/>
        <p:nvPr/>
      </p:nvGrpSpPr>
      <p:grpSpPr>
        <a:xfrm>
          <a:off x="0" y="0"/>
          <a:ext cx="0" cy="0"/>
          <a:chOff x="0" y="0"/>
          <a:chExt cx="0" cy="0"/>
        </a:xfrm>
      </p:grpSpPr>
      <p:sp>
        <p:nvSpPr>
          <p:cNvPr id="25"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4" name="Content Placeholder 3"/>
          <p:cNvSpPr>
            <a:spLocks noGrp="1"/>
          </p:cNvSpPr>
          <p:nvPr>
            <p:ph sz="half" idx="36" hasCustomPrompt="1"/>
          </p:nvPr>
        </p:nvSpPr>
        <p:spPr>
          <a:xfrm>
            <a:off x="273600" y="1900799"/>
            <a:ext cx="6198768"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5" name="Content Placeholder 3"/>
          <p:cNvSpPr>
            <a:spLocks noGrp="1"/>
          </p:cNvSpPr>
          <p:nvPr>
            <p:ph sz="half" idx="37" hasCustomPrompt="1"/>
          </p:nvPr>
        </p:nvSpPr>
        <p:spPr>
          <a:xfrm>
            <a:off x="6609600" y="1900799"/>
            <a:ext cx="3024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38" hasCustomPrompt="1"/>
          </p:nvPr>
        </p:nvSpPr>
        <p:spPr>
          <a:xfrm>
            <a:off x="273600" y="4338891"/>
            <a:ext cx="6198768"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9" name="Content Placeholder 3"/>
          <p:cNvSpPr>
            <a:spLocks noGrp="1"/>
          </p:cNvSpPr>
          <p:nvPr>
            <p:ph sz="half" idx="39" hasCustomPrompt="1"/>
          </p:nvPr>
        </p:nvSpPr>
        <p:spPr>
          <a:xfrm>
            <a:off x="6609600" y="4338891"/>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7"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1" name="Text Placeholder 2"/>
          <p:cNvSpPr>
            <a:spLocks noGrp="1"/>
          </p:cNvSpPr>
          <p:nvPr>
            <p:ph type="body" idx="40" hasCustomPrompt="1"/>
          </p:nvPr>
        </p:nvSpPr>
        <p:spPr>
          <a:xfrm>
            <a:off x="272480" y="1684068"/>
            <a:ext cx="61992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2" name="Text Placeholder 2"/>
          <p:cNvSpPr>
            <a:spLocks noGrp="1"/>
          </p:cNvSpPr>
          <p:nvPr>
            <p:ph type="body" idx="1" hasCustomPrompt="1"/>
          </p:nvPr>
        </p:nvSpPr>
        <p:spPr>
          <a:xfrm>
            <a:off x="6609184"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2" name="Text Placeholder 2"/>
          <p:cNvSpPr>
            <a:spLocks noGrp="1"/>
          </p:cNvSpPr>
          <p:nvPr>
            <p:ph type="body" idx="41" hasCustomPrompt="1"/>
          </p:nvPr>
        </p:nvSpPr>
        <p:spPr>
          <a:xfrm>
            <a:off x="272480" y="4112498"/>
            <a:ext cx="61992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3" name="Text Placeholder 2"/>
          <p:cNvSpPr>
            <a:spLocks noGrp="1"/>
          </p:cNvSpPr>
          <p:nvPr>
            <p:ph type="body" idx="42" hasCustomPrompt="1"/>
          </p:nvPr>
        </p:nvSpPr>
        <p:spPr>
          <a:xfrm>
            <a:off x="6609184" y="411249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14">
    <p:spTree>
      <p:nvGrpSpPr>
        <p:cNvPr id="1" name=""/>
        <p:cNvGrpSpPr/>
        <p:nvPr/>
      </p:nvGrpSpPr>
      <p:grpSpPr>
        <a:xfrm>
          <a:off x="0" y="0"/>
          <a:ext cx="0" cy="0"/>
          <a:chOff x="0" y="0"/>
          <a:chExt cx="0" cy="0"/>
        </a:xfrm>
      </p:grpSpPr>
      <p:sp>
        <p:nvSpPr>
          <p:cNvPr id="20" name="Content Placeholder 3"/>
          <p:cNvSpPr>
            <a:spLocks noGrp="1"/>
          </p:cNvSpPr>
          <p:nvPr>
            <p:ph sz="half" idx="49" hasCustomPrompt="1"/>
          </p:nvPr>
        </p:nvSpPr>
        <p:spPr>
          <a:xfrm>
            <a:off x="266400" y="1900799"/>
            <a:ext cx="2232000" cy="458572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50" hasCustomPrompt="1"/>
          </p:nvPr>
        </p:nvSpPr>
        <p:spPr>
          <a:xfrm>
            <a:off x="2642400" y="1900799"/>
            <a:ext cx="2232000" cy="458572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5" name="Content Placeholder 3"/>
          <p:cNvSpPr>
            <a:spLocks noGrp="1"/>
          </p:cNvSpPr>
          <p:nvPr>
            <p:ph sz="half" idx="51" hasCustomPrompt="1"/>
          </p:nvPr>
        </p:nvSpPr>
        <p:spPr>
          <a:xfrm>
            <a:off x="5025600" y="1900799"/>
            <a:ext cx="2232000" cy="458572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6" name="Content Placeholder 3"/>
          <p:cNvSpPr>
            <a:spLocks noGrp="1"/>
          </p:cNvSpPr>
          <p:nvPr>
            <p:ph sz="half" idx="52" hasCustomPrompt="1"/>
          </p:nvPr>
        </p:nvSpPr>
        <p:spPr>
          <a:xfrm>
            <a:off x="7401600" y="1900799"/>
            <a:ext cx="2232000" cy="458572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4"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7"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4"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5"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8" name="Text Placeholder 2"/>
          <p:cNvSpPr>
            <a:spLocks noGrp="1"/>
          </p:cNvSpPr>
          <p:nvPr>
            <p:ph type="body" idx="1" hasCustomPrompt="1"/>
          </p:nvPr>
        </p:nvSpPr>
        <p:spPr>
          <a:xfrm>
            <a:off x="266400"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9" name="Text Placeholder 2"/>
          <p:cNvSpPr>
            <a:spLocks noGrp="1"/>
          </p:cNvSpPr>
          <p:nvPr>
            <p:ph type="body" idx="53" hasCustomPrompt="1"/>
          </p:nvPr>
        </p:nvSpPr>
        <p:spPr>
          <a:xfrm>
            <a:off x="2641512"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0" name="Text Placeholder 2"/>
          <p:cNvSpPr>
            <a:spLocks noGrp="1"/>
          </p:cNvSpPr>
          <p:nvPr>
            <p:ph type="body" idx="54" hasCustomPrompt="1"/>
          </p:nvPr>
        </p:nvSpPr>
        <p:spPr>
          <a:xfrm>
            <a:off x="5025600"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1" name="Text Placeholder 2"/>
          <p:cNvSpPr>
            <a:spLocks noGrp="1"/>
          </p:cNvSpPr>
          <p:nvPr>
            <p:ph type="body" idx="55" hasCustomPrompt="1"/>
          </p:nvPr>
        </p:nvSpPr>
        <p:spPr>
          <a:xfrm>
            <a:off x="7401600"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 15">
    <p:spTree>
      <p:nvGrpSpPr>
        <p:cNvPr id="1" name=""/>
        <p:cNvGrpSpPr/>
        <p:nvPr/>
      </p:nvGrpSpPr>
      <p:grpSpPr>
        <a:xfrm>
          <a:off x="0" y="0"/>
          <a:ext cx="0" cy="0"/>
          <a:chOff x="0" y="0"/>
          <a:chExt cx="0" cy="0"/>
        </a:xfrm>
      </p:grpSpPr>
      <p:sp>
        <p:nvSpPr>
          <p:cNvPr id="34"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35"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2" name="Content Placeholder 3"/>
          <p:cNvSpPr>
            <a:spLocks noGrp="1"/>
          </p:cNvSpPr>
          <p:nvPr>
            <p:ph sz="half" idx="49" hasCustomPrompt="1"/>
          </p:nvPr>
        </p:nvSpPr>
        <p:spPr>
          <a:xfrm>
            <a:off x="266400" y="1900799"/>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3" name="Content Placeholder 3"/>
          <p:cNvSpPr>
            <a:spLocks noGrp="1"/>
          </p:cNvSpPr>
          <p:nvPr>
            <p:ph sz="half" idx="50" hasCustomPrompt="1"/>
          </p:nvPr>
        </p:nvSpPr>
        <p:spPr>
          <a:xfrm>
            <a:off x="2642400" y="1900799"/>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2" name="Content Placeholder 3"/>
          <p:cNvSpPr>
            <a:spLocks noGrp="1"/>
          </p:cNvSpPr>
          <p:nvPr>
            <p:ph sz="half" idx="51" hasCustomPrompt="1"/>
          </p:nvPr>
        </p:nvSpPr>
        <p:spPr>
          <a:xfrm>
            <a:off x="5025600" y="1900799"/>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7" name="Content Placeholder 3"/>
          <p:cNvSpPr>
            <a:spLocks noGrp="1"/>
          </p:cNvSpPr>
          <p:nvPr>
            <p:ph sz="half" idx="52" hasCustomPrompt="1"/>
          </p:nvPr>
        </p:nvSpPr>
        <p:spPr>
          <a:xfrm>
            <a:off x="7401600" y="1900799"/>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2" name="Content Placeholder 3"/>
          <p:cNvSpPr>
            <a:spLocks noGrp="1"/>
          </p:cNvSpPr>
          <p:nvPr>
            <p:ph sz="half" idx="53" hasCustomPrompt="1"/>
          </p:nvPr>
        </p:nvSpPr>
        <p:spPr>
          <a:xfrm>
            <a:off x="2664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3" name="Content Placeholder 3"/>
          <p:cNvSpPr>
            <a:spLocks noGrp="1"/>
          </p:cNvSpPr>
          <p:nvPr>
            <p:ph sz="half" idx="54" hasCustomPrompt="1"/>
          </p:nvPr>
        </p:nvSpPr>
        <p:spPr>
          <a:xfrm>
            <a:off x="26424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4" name="Content Placeholder 3"/>
          <p:cNvSpPr>
            <a:spLocks noGrp="1"/>
          </p:cNvSpPr>
          <p:nvPr>
            <p:ph sz="half" idx="55" hasCustomPrompt="1"/>
          </p:nvPr>
        </p:nvSpPr>
        <p:spPr>
          <a:xfrm>
            <a:off x="50256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5" name="Content Placeholder 3"/>
          <p:cNvSpPr>
            <a:spLocks noGrp="1"/>
          </p:cNvSpPr>
          <p:nvPr>
            <p:ph sz="half" idx="56" hasCustomPrompt="1"/>
          </p:nvPr>
        </p:nvSpPr>
        <p:spPr>
          <a:xfrm>
            <a:off x="74016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4"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38"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50" name="Text Placeholder 2"/>
          <p:cNvSpPr>
            <a:spLocks noGrp="1"/>
          </p:cNvSpPr>
          <p:nvPr>
            <p:ph type="body" idx="1" hasCustomPrompt="1"/>
          </p:nvPr>
        </p:nvSpPr>
        <p:spPr>
          <a:xfrm>
            <a:off x="266400"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51" name="Text Placeholder 2"/>
          <p:cNvSpPr>
            <a:spLocks noGrp="1"/>
          </p:cNvSpPr>
          <p:nvPr>
            <p:ph type="body" idx="57" hasCustomPrompt="1"/>
          </p:nvPr>
        </p:nvSpPr>
        <p:spPr>
          <a:xfrm>
            <a:off x="2641512"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52" name="Text Placeholder 2"/>
          <p:cNvSpPr>
            <a:spLocks noGrp="1"/>
          </p:cNvSpPr>
          <p:nvPr>
            <p:ph type="body" idx="58" hasCustomPrompt="1"/>
          </p:nvPr>
        </p:nvSpPr>
        <p:spPr>
          <a:xfrm>
            <a:off x="5025600"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53" name="Text Placeholder 2"/>
          <p:cNvSpPr>
            <a:spLocks noGrp="1"/>
          </p:cNvSpPr>
          <p:nvPr>
            <p:ph type="body" idx="59" hasCustomPrompt="1"/>
          </p:nvPr>
        </p:nvSpPr>
        <p:spPr>
          <a:xfrm>
            <a:off x="7401600"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54" name="Text Placeholder 2"/>
          <p:cNvSpPr>
            <a:spLocks noGrp="1"/>
          </p:cNvSpPr>
          <p:nvPr>
            <p:ph type="body" idx="60" hasCustomPrompt="1"/>
          </p:nvPr>
        </p:nvSpPr>
        <p:spPr>
          <a:xfrm>
            <a:off x="266400"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55" name="Text Placeholder 2"/>
          <p:cNvSpPr>
            <a:spLocks noGrp="1"/>
          </p:cNvSpPr>
          <p:nvPr>
            <p:ph type="body" idx="61" hasCustomPrompt="1"/>
          </p:nvPr>
        </p:nvSpPr>
        <p:spPr>
          <a:xfrm>
            <a:off x="2641512"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56" name="Text Placeholder 2"/>
          <p:cNvSpPr>
            <a:spLocks noGrp="1"/>
          </p:cNvSpPr>
          <p:nvPr>
            <p:ph type="body" idx="62" hasCustomPrompt="1"/>
          </p:nvPr>
        </p:nvSpPr>
        <p:spPr>
          <a:xfrm>
            <a:off x="5025600"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57" name="Text Placeholder 2"/>
          <p:cNvSpPr>
            <a:spLocks noGrp="1"/>
          </p:cNvSpPr>
          <p:nvPr>
            <p:ph type="body" idx="63" hasCustomPrompt="1"/>
          </p:nvPr>
        </p:nvSpPr>
        <p:spPr>
          <a:xfrm>
            <a:off x="7401600"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ab">
    <p:spTree>
      <p:nvGrpSpPr>
        <p:cNvPr id="1" name=""/>
        <p:cNvGrpSpPr/>
        <p:nvPr/>
      </p:nvGrpSpPr>
      <p:grpSpPr>
        <a:xfrm>
          <a:off x="0" y="0"/>
          <a:ext cx="0" cy="0"/>
          <a:chOff x="0" y="0"/>
          <a:chExt cx="0" cy="0"/>
        </a:xfrm>
      </p:grpSpPr>
      <p:sp>
        <p:nvSpPr>
          <p:cNvPr id="7" name="Text Placeholder 17"/>
          <p:cNvSpPr>
            <a:spLocks noGrp="1"/>
          </p:cNvSpPr>
          <p:nvPr>
            <p:ph type="body" sz="quarter" idx="10" hasCustomPrompt="1"/>
          </p:nvPr>
        </p:nvSpPr>
        <p:spPr>
          <a:xfrm>
            <a:off x="273050" y="3645024"/>
            <a:ext cx="7821613" cy="860400"/>
          </a:xfrm>
          <a:prstGeom prst="rect">
            <a:avLst/>
          </a:prstGeom>
        </p:spPr>
        <p:txBody>
          <a:bodyPr lIns="0" tIns="0" rIns="0" bIns="0" anchor="b" anchorCtr="0"/>
          <a:lstStyle>
            <a:lvl1pPr>
              <a:lnSpc>
                <a:spcPct val="120000"/>
              </a:lnSpc>
              <a:spcBef>
                <a:spcPts val="1000"/>
              </a:spcBef>
              <a:spcAft>
                <a:spcPts val="1000"/>
              </a:spcAft>
              <a:defRPr kumimoji="0" lang="en-GB" sz="2400" b="1" i="0" u="none" strike="noStrike" kern="0" cap="none" spc="0" normalizeH="0" baseline="0" noProof="0" dirty="0">
                <a:ln>
                  <a:noFill/>
                </a:ln>
                <a:solidFill>
                  <a:schemeClr val="tx1"/>
                </a:solidFill>
                <a:effectLst/>
                <a:uLnTx/>
                <a:uFillTx/>
                <a:latin typeface="+mj-lt"/>
                <a:ea typeface="MS PGothic" pitchFamily="34" charset="-128"/>
                <a:cs typeface="Arial Unicode MS" pitchFamily="34" charset="-128"/>
              </a:defRPr>
            </a:lvl1pPr>
          </a:lstStyle>
          <a:p>
            <a:pPr marL="0" marR="0" lvl="0" indent="0" algn="l" defTabSz="957263" rtl="0" eaLnBrk="1" fontAlgn="base" latinLnBrk="0" hangingPunct="1">
              <a:lnSpc>
                <a:spcPct val="100000"/>
              </a:lnSpc>
              <a:spcBef>
                <a:spcPct val="0"/>
              </a:spcBef>
              <a:spcAft>
                <a:spcPct val="0"/>
              </a:spcAft>
              <a:buClrTx/>
              <a:buSzTx/>
              <a:buFontTx/>
              <a:buNone/>
              <a:tabLst/>
              <a:defRPr/>
            </a:pPr>
            <a:r>
              <a:rPr lang="en-US" dirty="0"/>
              <a:t>Enter your title here</a:t>
            </a:r>
            <a:endParaRPr lang="en-GB" dirty="0"/>
          </a:p>
        </p:txBody>
      </p:sp>
      <p:grpSp>
        <p:nvGrpSpPr>
          <p:cNvPr id="12" name="Group 52"/>
          <p:cNvGrpSpPr>
            <a:grpSpLocks/>
          </p:cNvGrpSpPr>
          <p:nvPr userDrawn="1"/>
        </p:nvGrpSpPr>
        <p:grpSpPr bwMode="auto">
          <a:xfrm>
            <a:off x="0" y="3313112"/>
            <a:ext cx="9906000" cy="115888"/>
            <a:chOff x="0" y="1474"/>
            <a:chExt cx="5760" cy="73"/>
          </a:xfrm>
        </p:grpSpPr>
        <p:sp>
          <p:nvSpPr>
            <p:cNvPr id="13" name="Rectangle 53"/>
            <p:cNvSpPr>
              <a:spLocks noChangeArrowheads="1"/>
            </p:cNvSpPr>
            <p:nvPr userDrawn="1"/>
          </p:nvSpPr>
          <p:spPr bwMode="auto">
            <a:xfrm>
              <a:off x="0" y="1474"/>
              <a:ext cx="4704" cy="73"/>
            </a:xfrm>
            <a:prstGeom prst="rect">
              <a:avLst/>
            </a:prstGeom>
            <a:solidFill>
              <a:srgbClr val="92D050"/>
            </a:solidFill>
            <a:ln w="12700">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ysClr val="windowText" lastClr="000000"/>
                </a:solidFill>
                <a:effectLst/>
                <a:uLnTx/>
                <a:uFillTx/>
              </a:endParaRPr>
            </a:p>
          </p:txBody>
        </p:sp>
        <p:sp>
          <p:nvSpPr>
            <p:cNvPr id="14" name="Rectangle 54"/>
            <p:cNvSpPr>
              <a:spLocks noChangeArrowheads="1"/>
            </p:cNvSpPr>
            <p:nvPr userDrawn="1"/>
          </p:nvSpPr>
          <p:spPr bwMode="auto">
            <a:xfrm>
              <a:off x="4704" y="1474"/>
              <a:ext cx="1056" cy="73"/>
            </a:xfrm>
            <a:prstGeom prst="rect">
              <a:avLst/>
            </a:prstGeom>
            <a:solidFill>
              <a:srgbClr val="002060"/>
            </a:solidFill>
            <a:ln w="12700">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ysClr val="windowText" lastClr="000000"/>
                </a:solidFill>
                <a:effectLst/>
                <a:uLnTx/>
                <a:uFillTx/>
              </a:endParaRPr>
            </a:p>
          </p:txBody>
        </p:sp>
      </p:grpSp>
      <p:sp>
        <p:nvSpPr>
          <p:cNvPr id="16" name="Title 15"/>
          <p:cNvSpPr>
            <a:spLocks noGrp="1"/>
          </p:cNvSpPr>
          <p:nvPr>
            <p:ph type="title" hasCustomPrompt="1"/>
          </p:nvPr>
        </p:nvSpPr>
        <p:spPr>
          <a:xfrm>
            <a:off x="273050" y="4577584"/>
            <a:ext cx="7821613" cy="507600"/>
          </a:xfrm>
          <a:prstGeom prst="rect">
            <a:avLst/>
          </a:prstGeom>
        </p:spPr>
        <p:txBody>
          <a:bodyPr lIns="0" tIns="72000" rIns="0" bIns="0"/>
          <a:lstStyle>
            <a:lvl1pPr>
              <a:lnSpc>
                <a:spcPct val="120000"/>
              </a:lnSpc>
              <a:spcBef>
                <a:spcPts val="0"/>
              </a:spcBef>
              <a:spcAft>
                <a:spcPts val="0"/>
              </a:spcAft>
              <a:defRPr lang="en-GB" sz="1800" b="1" baseline="0" dirty="0">
                <a:solidFill>
                  <a:schemeClr val="tx1"/>
                </a:solidFill>
                <a:latin typeface="+mn-lt"/>
                <a:ea typeface="MS PGothic" pitchFamily="34" charset="-128"/>
                <a:cs typeface="Arial Unicode MS" pitchFamily="34" charset="-128"/>
              </a:defRPr>
            </a:lvl1pPr>
          </a:lstStyle>
          <a:p>
            <a:pPr lvl="0" algn="l" defTabSz="957263" rtl="0" eaLnBrk="1" fontAlgn="base" hangingPunct="1">
              <a:spcBef>
                <a:spcPts val="1000"/>
              </a:spcBef>
              <a:spcAft>
                <a:spcPts val="1000"/>
              </a:spcAft>
              <a:buClr>
                <a:srgbClr val="CC3300"/>
              </a:buClr>
            </a:pPr>
            <a:r>
              <a:rPr lang="en-US" dirty="0"/>
              <a:t>Enter your subtitle here</a:t>
            </a:r>
            <a:endParaRPr lang="en-GB" dirty="0"/>
          </a:p>
        </p:txBody>
      </p:sp>
      <p:sp>
        <p:nvSpPr>
          <p:cNvPr id="8" name="Slide Number Placeholder"/>
          <p:cNvSpPr>
            <a:spLocks noGrp="1"/>
          </p:cNvSpPr>
          <p:nvPr>
            <p:ph type="ftr" sz="quarter" idx="3"/>
          </p:nvPr>
        </p:nvSpPr>
        <p:spPr>
          <a:xfrm>
            <a:off x="8834400" y="6523049"/>
            <a:ext cx="795760" cy="230400"/>
          </a:xfrm>
          <a:prstGeom prst="rect">
            <a:avLst/>
          </a:prstGeom>
        </p:spPr>
        <p:txBody>
          <a:bodyPr lIns="0" tIns="0" rIns="18000" bIns="18000" anchor="ctr"/>
          <a:lstStyle>
            <a:lvl1pPr algn="ctr">
              <a:defRPr sz="1000">
                <a:solidFill>
                  <a:schemeClr val="accent2"/>
                </a:solidFill>
              </a:defRPr>
            </a:lvl1pPr>
          </a:lstStyle>
          <a:p>
            <a:pPr algn="r"/>
            <a:fld id="{B1F92669-E9AC-495A-9485-4D654D029480}" type="slidenum">
              <a:rPr lang="en-GB" smtClean="0"/>
              <a:pPr algn="r"/>
              <a:t>‹#›</a:t>
            </a:fld>
            <a:endParaRPr lang="en-GB" dirty="0"/>
          </a:p>
        </p:txBody>
      </p:sp>
      <p:grpSp>
        <p:nvGrpSpPr>
          <p:cNvPr id="10" name="グループ化 9"/>
          <p:cNvGrpSpPr/>
          <p:nvPr userDrawn="1"/>
        </p:nvGrpSpPr>
        <p:grpSpPr>
          <a:xfrm>
            <a:off x="8162131" y="2748853"/>
            <a:ext cx="1671638" cy="360000"/>
            <a:chOff x="5257800" y="6925058"/>
            <a:chExt cx="2057400" cy="360000"/>
          </a:xfrm>
        </p:grpSpPr>
        <p:pic>
          <p:nvPicPr>
            <p:cNvPr id="11" name="図 10"/>
            <p:cNvPicPr>
              <a:picLocks noChangeAspect="1"/>
            </p:cNvPicPr>
            <p:nvPr userDrawn="1"/>
          </p:nvPicPr>
          <p:blipFill>
            <a:blip r:embed="rId2"/>
            <a:stretch>
              <a:fillRect/>
            </a:stretch>
          </p:blipFill>
          <p:spPr>
            <a:xfrm>
              <a:off x="5257800" y="6925058"/>
              <a:ext cx="958899" cy="360000"/>
            </a:xfrm>
            <a:prstGeom prst="rect">
              <a:avLst/>
            </a:prstGeom>
          </p:spPr>
        </p:pic>
        <p:sp>
          <p:nvSpPr>
            <p:cNvPr id="15" name="テキスト ボックス 14"/>
            <p:cNvSpPr txBox="1"/>
            <p:nvPr userDrawn="1"/>
          </p:nvSpPr>
          <p:spPr>
            <a:xfrm>
              <a:off x="6248400" y="6989642"/>
              <a:ext cx="1066800" cy="196208"/>
            </a:xfrm>
            <a:prstGeom prst="rect">
              <a:avLst/>
            </a:prstGeom>
            <a:noFill/>
          </p:spPr>
          <p:txBody>
            <a:bodyPr wrap="square" rtlCol="0">
              <a:spAutoFit/>
            </a:bodyPr>
            <a:lstStyle/>
            <a:p>
              <a:pPr algn="dist"/>
              <a:r>
                <a:rPr kumimoji="1" lang="en-US" altLang="ja-JP" sz="675" b="1" dirty="0" smtClean="0">
                  <a:latin typeface="游ゴシック" panose="020B0400000000000000" pitchFamily="50" charset="-128"/>
                  <a:ea typeface="游ゴシック" panose="020B0400000000000000" pitchFamily="50" charset="-128"/>
                </a:rPr>
                <a:t>GROUP</a:t>
              </a:r>
              <a:endParaRPr kumimoji="1" lang="ja-JP" altLang="en-US" sz="675" b="1" dirty="0">
                <a:latin typeface="游ゴシック" panose="020B0400000000000000" pitchFamily="50" charset="-128"/>
                <a:ea typeface="游ゴシック" panose="020B0400000000000000" pitchFamily="50" charset="-128"/>
              </a:endParaRPr>
            </a:p>
          </p:txBody>
        </p:sp>
      </p:gr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16">
    <p:spTree>
      <p:nvGrpSpPr>
        <p:cNvPr id="1" name=""/>
        <p:cNvGrpSpPr/>
        <p:nvPr/>
      </p:nvGrpSpPr>
      <p:grpSpPr>
        <a:xfrm>
          <a:off x="0" y="0"/>
          <a:ext cx="0" cy="0"/>
          <a:chOff x="0" y="0"/>
          <a:chExt cx="0" cy="0"/>
        </a:xfrm>
      </p:grpSpPr>
      <p:sp>
        <p:nvSpPr>
          <p:cNvPr id="15"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1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8" name="Content Placeholder 3"/>
          <p:cNvSpPr>
            <a:spLocks noGrp="1"/>
          </p:cNvSpPr>
          <p:nvPr>
            <p:ph sz="half" idx="19" hasCustomPrompt="1"/>
          </p:nvPr>
        </p:nvSpPr>
        <p:spPr>
          <a:xfrm>
            <a:off x="5025600" y="1900800"/>
            <a:ext cx="46116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0" name="Content Placeholder 3"/>
          <p:cNvSpPr>
            <a:spLocks noGrp="1"/>
          </p:cNvSpPr>
          <p:nvPr>
            <p:ph sz="half" idx="21" hasCustomPrompt="1"/>
          </p:nvPr>
        </p:nvSpPr>
        <p:spPr>
          <a:xfrm>
            <a:off x="5025600" y="4302820"/>
            <a:ext cx="46116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2" hasCustomPrompt="1"/>
          </p:nvPr>
        </p:nvSpPr>
        <p:spPr>
          <a:xfrm>
            <a:off x="266400" y="1900800"/>
            <a:ext cx="46116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2"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9"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5" name="Text Placeholder 2"/>
          <p:cNvSpPr>
            <a:spLocks noGrp="1"/>
          </p:cNvSpPr>
          <p:nvPr>
            <p:ph type="body" idx="1" hasCustomPrompt="1"/>
          </p:nvPr>
        </p:nvSpPr>
        <p:spPr>
          <a:xfrm>
            <a:off x="2664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6" name="Text Placeholder 2"/>
          <p:cNvSpPr>
            <a:spLocks noGrp="1"/>
          </p:cNvSpPr>
          <p:nvPr>
            <p:ph type="body" idx="22" hasCustomPrompt="1"/>
          </p:nvPr>
        </p:nvSpPr>
        <p:spPr>
          <a:xfrm>
            <a:off x="50256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7" name="Text Placeholder 2"/>
          <p:cNvSpPr>
            <a:spLocks noGrp="1"/>
          </p:cNvSpPr>
          <p:nvPr>
            <p:ph type="body" idx="23" hasCustomPrompt="1"/>
          </p:nvPr>
        </p:nvSpPr>
        <p:spPr>
          <a:xfrm>
            <a:off x="5025600" y="4091964"/>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 17">
    <p:spTree>
      <p:nvGrpSpPr>
        <p:cNvPr id="1" name=""/>
        <p:cNvGrpSpPr/>
        <p:nvPr/>
      </p:nvGrpSpPr>
      <p:grpSpPr>
        <a:xfrm>
          <a:off x="0" y="0"/>
          <a:ext cx="0" cy="0"/>
          <a:chOff x="0" y="0"/>
          <a:chExt cx="0" cy="0"/>
        </a:xfrm>
      </p:grpSpPr>
      <p:sp>
        <p:nvSpPr>
          <p:cNvPr id="21"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4"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2" name="Content Placeholder 3"/>
          <p:cNvSpPr>
            <a:spLocks noGrp="1"/>
          </p:cNvSpPr>
          <p:nvPr>
            <p:ph sz="half" idx="2" hasCustomPrompt="1"/>
          </p:nvPr>
        </p:nvSpPr>
        <p:spPr>
          <a:xfrm>
            <a:off x="266400" y="1900800"/>
            <a:ext cx="46116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20" hasCustomPrompt="1"/>
          </p:nvPr>
        </p:nvSpPr>
        <p:spPr>
          <a:xfrm>
            <a:off x="266400" y="4302820"/>
            <a:ext cx="46116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6" name="Content Placeholder 3"/>
          <p:cNvSpPr>
            <a:spLocks noGrp="1"/>
          </p:cNvSpPr>
          <p:nvPr>
            <p:ph sz="half" idx="19" hasCustomPrompt="1"/>
          </p:nvPr>
        </p:nvSpPr>
        <p:spPr>
          <a:xfrm>
            <a:off x="5025600" y="1900800"/>
            <a:ext cx="46116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3"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7"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3" name="Text Placeholder 2"/>
          <p:cNvSpPr>
            <a:spLocks noGrp="1"/>
          </p:cNvSpPr>
          <p:nvPr>
            <p:ph type="body" idx="1" hasCustomPrompt="1"/>
          </p:nvPr>
        </p:nvSpPr>
        <p:spPr>
          <a:xfrm>
            <a:off x="2664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5" name="Text Placeholder 2"/>
          <p:cNvSpPr>
            <a:spLocks noGrp="1"/>
          </p:cNvSpPr>
          <p:nvPr>
            <p:ph type="body" idx="22" hasCustomPrompt="1"/>
          </p:nvPr>
        </p:nvSpPr>
        <p:spPr>
          <a:xfrm>
            <a:off x="5017088"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7" name="Text Placeholder 2"/>
          <p:cNvSpPr>
            <a:spLocks noGrp="1"/>
          </p:cNvSpPr>
          <p:nvPr>
            <p:ph type="body" idx="23" hasCustomPrompt="1"/>
          </p:nvPr>
        </p:nvSpPr>
        <p:spPr>
          <a:xfrm>
            <a:off x="266400" y="409310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18">
    <p:spTree>
      <p:nvGrpSpPr>
        <p:cNvPr id="1" name=""/>
        <p:cNvGrpSpPr/>
        <p:nvPr/>
      </p:nvGrpSpPr>
      <p:grpSpPr>
        <a:xfrm>
          <a:off x="0" y="0"/>
          <a:ext cx="0" cy="0"/>
          <a:chOff x="0" y="0"/>
          <a:chExt cx="0" cy="0"/>
        </a:xfrm>
      </p:grpSpPr>
      <p:sp>
        <p:nvSpPr>
          <p:cNvPr id="15"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1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lnSpc>
                <a:spcPct val="120000"/>
              </a:lnSpc>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lvl="0"/>
            <a:r>
              <a:rPr lang="en-GB" dirty="0"/>
              <a:t>Source / Disclaimer / Annotations: </a:t>
            </a:r>
          </a:p>
        </p:txBody>
      </p:sp>
      <p:sp>
        <p:nvSpPr>
          <p:cNvPr id="12" name="Content Placeholder 3"/>
          <p:cNvSpPr>
            <a:spLocks noGrp="1"/>
          </p:cNvSpPr>
          <p:nvPr>
            <p:ph sz="half" idx="20" hasCustomPrompt="1"/>
          </p:nvPr>
        </p:nvSpPr>
        <p:spPr>
          <a:xfrm>
            <a:off x="266400" y="4302820"/>
            <a:ext cx="46116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3" name="Content Placeholder 3"/>
          <p:cNvSpPr>
            <a:spLocks noGrp="1"/>
          </p:cNvSpPr>
          <p:nvPr>
            <p:ph sz="half" idx="21" hasCustomPrompt="1"/>
          </p:nvPr>
        </p:nvSpPr>
        <p:spPr>
          <a:xfrm>
            <a:off x="5018400" y="4302820"/>
            <a:ext cx="46116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3" name="Content Placeholder 3"/>
          <p:cNvSpPr>
            <a:spLocks noGrp="1"/>
          </p:cNvSpPr>
          <p:nvPr>
            <p:ph sz="half" idx="26" hasCustomPrompt="1"/>
          </p:nvPr>
        </p:nvSpPr>
        <p:spPr>
          <a:xfrm>
            <a:off x="266400" y="1900800"/>
            <a:ext cx="93708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9"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8"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5"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6" name="Text Placeholder 2"/>
          <p:cNvSpPr>
            <a:spLocks noGrp="1"/>
          </p:cNvSpPr>
          <p:nvPr>
            <p:ph type="body" idx="27" hasCustomPrompt="1"/>
          </p:nvPr>
        </p:nvSpPr>
        <p:spPr>
          <a:xfrm>
            <a:off x="266400" y="4091964"/>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7" name="Text Placeholder 2"/>
          <p:cNvSpPr>
            <a:spLocks noGrp="1"/>
          </p:cNvSpPr>
          <p:nvPr>
            <p:ph type="body" idx="28" hasCustomPrompt="1"/>
          </p:nvPr>
        </p:nvSpPr>
        <p:spPr>
          <a:xfrm>
            <a:off x="5017088" y="4091964"/>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19">
    <p:spTree>
      <p:nvGrpSpPr>
        <p:cNvPr id="1" name=""/>
        <p:cNvGrpSpPr/>
        <p:nvPr/>
      </p:nvGrpSpPr>
      <p:grpSpPr>
        <a:xfrm>
          <a:off x="0" y="0"/>
          <a:ext cx="0" cy="0"/>
          <a:chOff x="0" y="0"/>
          <a:chExt cx="0" cy="0"/>
        </a:xfrm>
      </p:grpSpPr>
      <p:sp>
        <p:nvSpPr>
          <p:cNvPr id="21"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4"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2" name="Content Placeholder 3"/>
          <p:cNvSpPr>
            <a:spLocks noGrp="1"/>
          </p:cNvSpPr>
          <p:nvPr>
            <p:ph sz="half" idx="2" hasCustomPrompt="1"/>
          </p:nvPr>
        </p:nvSpPr>
        <p:spPr>
          <a:xfrm>
            <a:off x="266400" y="1900800"/>
            <a:ext cx="46116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9" name="Content Placeholder 3"/>
          <p:cNvSpPr>
            <a:spLocks noGrp="1"/>
          </p:cNvSpPr>
          <p:nvPr>
            <p:ph sz="half" idx="19" hasCustomPrompt="1"/>
          </p:nvPr>
        </p:nvSpPr>
        <p:spPr>
          <a:xfrm>
            <a:off x="5025600" y="1900800"/>
            <a:ext cx="46116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6" name="Content Placeholder 3"/>
          <p:cNvSpPr>
            <a:spLocks noGrp="1"/>
          </p:cNvSpPr>
          <p:nvPr>
            <p:ph sz="half" idx="27" hasCustomPrompt="1"/>
          </p:nvPr>
        </p:nvSpPr>
        <p:spPr>
          <a:xfrm>
            <a:off x="266400" y="4317474"/>
            <a:ext cx="9370800" cy="21783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3"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4"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5" name="Text Placeholder 2"/>
          <p:cNvSpPr>
            <a:spLocks noGrp="1"/>
          </p:cNvSpPr>
          <p:nvPr>
            <p:ph type="body" idx="1" hasCustomPrompt="1"/>
          </p:nvPr>
        </p:nvSpPr>
        <p:spPr>
          <a:xfrm>
            <a:off x="2664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7" name="Text Placeholder 2"/>
          <p:cNvSpPr>
            <a:spLocks noGrp="1"/>
          </p:cNvSpPr>
          <p:nvPr>
            <p:ph type="body" idx="28" hasCustomPrompt="1"/>
          </p:nvPr>
        </p:nvSpPr>
        <p:spPr>
          <a:xfrm>
            <a:off x="266400" y="4104156"/>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8" name="Text Placeholder 2"/>
          <p:cNvSpPr>
            <a:spLocks noGrp="1"/>
          </p:cNvSpPr>
          <p:nvPr>
            <p:ph type="body" idx="29" hasCustomPrompt="1"/>
          </p:nvPr>
        </p:nvSpPr>
        <p:spPr>
          <a:xfrm>
            <a:off x="5024312"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20">
    <p:spTree>
      <p:nvGrpSpPr>
        <p:cNvPr id="1" name=""/>
        <p:cNvGrpSpPr/>
        <p:nvPr/>
      </p:nvGrpSpPr>
      <p:grpSpPr>
        <a:xfrm>
          <a:off x="0" y="0"/>
          <a:ext cx="0" cy="0"/>
          <a:chOff x="0" y="0"/>
          <a:chExt cx="0" cy="0"/>
        </a:xfrm>
      </p:grpSpPr>
      <p:sp>
        <p:nvSpPr>
          <p:cNvPr id="17"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18"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4" name="Content Placeholder 3"/>
          <p:cNvSpPr>
            <a:spLocks noGrp="1"/>
          </p:cNvSpPr>
          <p:nvPr>
            <p:ph sz="half" idx="26" hasCustomPrompt="1"/>
          </p:nvPr>
        </p:nvSpPr>
        <p:spPr>
          <a:xfrm>
            <a:off x="266400" y="1900800"/>
            <a:ext cx="93708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39" hasCustomPrompt="1"/>
          </p:nvPr>
        </p:nvSpPr>
        <p:spPr>
          <a:xfrm>
            <a:off x="266400" y="4313837"/>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3" name="Content Placeholder 3"/>
          <p:cNvSpPr>
            <a:spLocks noGrp="1"/>
          </p:cNvSpPr>
          <p:nvPr>
            <p:ph sz="half" idx="40" hasCustomPrompt="1"/>
          </p:nvPr>
        </p:nvSpPr>
        <p:spPr>
          <a:xfrm>
            <a:off x="6609600" y="4313837"/>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0" name="Content Placeholder 3"/>
          <p:cNvSpPr>
            <a:spLocks noGrp="1"/>
          </p:cNvSpPr>
          <p:nvPr>
            <p:ph sz="half" idx="41" hasCustomPrompt="1"/>
          </p:nvPr>
        </p:nvSpPr>
        <p:spPr>
          <a:xfrm>
            <a:off x="3439800" y="4313837"/>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9"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5"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9"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1" name="Text Placeholder 2"/>
          <p:cNvSpPr>
            <a:spLocks noGrp="1"/>
          </p:cNvSpPr>
          <p:nvPr>
            <p:ph type="body" idx="42" hasCustomPrompt="1"/>
          </p:nvPr>
        </p:nvSpPr>
        <p:spPr>
          <a:xfrm>
            <a:off x="266400" y="4104156"/>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2" name="Text Placeholder 2"/>
          <p:cNvSpPr>
            <a:spLocks noGrp="1"/>
          </p:cNvSpPr>
          <p:nvPr>
            <p:ph type="body" idx="43" hasCustomPrompt="1"/>
          </p:nvPr>
        </p:nvSpPr>
        <p:spPr>
          <a:xfrm>
            <a:off x="3441600" y="4104156"/>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3" name="Text Placeholder 2"/>
          <p:cNvSpPr>
            <a:spLocks noGrp="1"/>
          </p:cNvSpPr>
          <p:nvPr>
            <p:ph type="body" idx="44" hasCustomPrompt="1"/>
          </p:nvPr>
        </p:nvSpPr>
        <p:spPr>
          <a:xfrm>
            <a:off x="6610048" y="4104156"/>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ent 21">
    <p:spTree>
      <p:nvGrpSpPr>
        <p:cNvPr id="1" name=""/>
        <p:cNvGrpSpPr/>
        <p:nvPr/>
      </p:nvGrpSpPr>
      <p:grpSpPr>
        <a:xfrm>
          <a:off x="0" y="0"/>
          <a:ext cx="0" cy="0"/>
          <a:chOff x="0" y="0"/>
          <a:chExt cx="0" cy="0"/>
        </a:xfrm>
      </p:grpSpPr>
      <p:sp>
        <p:nvSpPr>
          <p:cNvPr id="25"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1" name="Content Placeholder 3"/>
          <p:cNvSpPr>
            <a:spLocks noGrp="1"/>
          </p:cNvSpPr>
          <p:nvPr>
            <p:ph sz="half" idx="26" hasCustomPrompt="1"/>
          </p:nvPr>
        </p:nvSpPr>
        <p:spPr>
          <a:xfrm>
            <a:off x="266400" y="1900800"/>
            <a:ext cx="93708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3" name="Content Placeholder 3"/>
          <p:cNvSpPr>
            <a:spLocks noGrp="1"/>
          </p:cNvSpPr>
          <p:nvPr>
            <p:ph sz="half" idx="53" hasCustomPrompt="1"/>
          </p:nvPr>
        </p:nvSpPr>
        <p:spPr>
          <a:xfrm>
            <a:off x="2664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8" name="Content Placeholder 3"/>
          <p:cNvSpPr>
            <a:spLocks noGrp="1"/>
          </p:cNvSpPr>
          <p:nvPr>
            <p:ph sz="half" idx="54" hasCustomPrompt="1"/>
          </p:nvPr>
        </p:nvSpPr>
        <p:spPr>
          <a:xfrm>
            <a:off x="26496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3" name="Content Placeholder 3"/>
          <p:cNvSpPr>
            <a:spLocks noGrp="1"/>
          </p:cNvSpPr>
          <p:nvPr>
            <p:ph sz="half" idx="55" hasCustomPrompt="1"/>
          </p:nvPr>
        </p:nvSpPr>
        <p:spPr>
          <a:xfrm>
            <a:off x="50256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4" name="Content Placeholder 3"/>
          <p:cNvSpPr>
            <a:spLocks noGrp="1"/>
          </p:cNvSpPr>
          <p:nvPr>
            <p:ph sz="half" idx="56" hasCustomPrompt="1"/>
          </p:nvPr>
        </p:nvSpPr>
        <p:spPr>
          <a:xfrm>
            <a:off x="74016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8"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5"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6" name="Text Placeholder 2"/>
          <p:cNvSpPr>
            <a:spLocks noGrp="1"/>
          </p:cNvSpPr>
          <p:nvPr>
            <p:ph type="body" idx="57" hasCustomPrompt="1"/>
          </p:nvPr>
        </p:nvSpPr>
        <p:spPr>
          <a:xfrm>
            <a:off x="266400"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7" name="Text Placeholder 2"/>
          <p:cNvSpPr>
            <a:spLocks noGrp="1"/>
          </p:cNvSpPr>
          <p:nvPr>
            <p:ph type="body" idx="58" hasCustomPrompt="1"/>
          </p:nvPr>
        </p:nvSpPr>
        <p:spPr>
          <a:xfrm>
            <a:off x="2649600"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8" name="Text Placeholder 2"/>
          <p:cNvSpPr>
            <a:spLocks noGrp="1"/>
          </p:cNvSpPr>
          <p:nvPr>
            <p:ph type="body" idx="59" hasCustomPrompt="1"/>
          </p:nvPr>
        </p:nvSpPr>
        <p:spPr>
          <a:xfrm>
            <a:off x="5023912"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9" name="Text Placeholder 2"/>
          <p:cNvSpPr>
            <a:spLocks noGrp="1"/>
          </p:cNvSpPr>
          <p:nvPr>
            <p:ph type="body" idx="60" hasCustomPrompt="1"/>
          </p:nvPr>
        </p:nvSpPr>
        <p:spPr>
          <a:xfrm>
            <a:off x="7401600"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ntent 22">
    <p:spTree>
      <p:nvGrpSpPr>
        <p:cNvPr id="1" name=""/>
        <p:cNvGrpSpPr/>
        <p:nvPr/>
      </p:nvGrpSpPr>
      <p:grpSpPr>
        <a:xfrm>
          <a:off x="0" y="0"/>
          <a:ext cx="0" cy="0"/>
          <a:chOff x="0" y="0"/>
          <a:chExt cx="0" cy="0"/>
        </a:xfrm>
      </p:grpSpPr>
      <p:sp>
        <p:nvSpPr>
          <p:cNvPr id="25"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1" name="Content Placeholder 3"/>
          <p:cNvSpPr>
            <a:spLocks noGrp="1"/>
          </p:cNvSpPr>
          <p:nvPr>
            <p:ph sz="half" idx="26" hasCustomPrompt="1"/>
          </p:nvPr>
        </p:nvSpPr>
        <p:spPr>
          <a:xfrm>
            <a:off x="266400" y="1900800"/>
            <a:ext cx="4611600" cy="4624544"/>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8"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5" name="Text Placeholder 2"/>
          <p:cNvSpPr>
            <a:spLocks noGrp="1"/>
          </p:cNvSpPr>
          <p:nvPr>
            <p:ph type="body" idx="1" hasCustomPrompt="1"/>
          </p:nvPr>
        </p:nvSpPr>
        <p:spPr>
          <a:xfrm>
            <a:off x="2664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7" name="Content Placeholder 3"/>
          <p:cNvSpPr>
            <a:spLocks noGrp="1"/>
          </p:cNvSpPr>
          <p:nvPr>
            <p:ph sz="half" idx="27" hasCustomPrompt="1"/>
          </p:nvPr>
        </p:nvSpPr>
        <p:spPr>
          <a:xfrm>
            <a:off x="5020296" y="1900800"/>
            <a:ext cx="4611600" cy="131217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9" name="Text Placeholder 2"/>
          <p:cNvSpPr>
            <a:spLocks noGrp="1"/>
          </p:cNvSpPr>
          <p:nvPr>
            <p:ph type="body" idx="28" hasCustomPrompt="1"/>
          </p:nvPr>
        </p:nvSpPr>
        <p:spPr>
          <a:xfrm>
            <a:off x="5020296"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0" name="Content Placeholder 3"/>
          <p:cNvSpPr>
            <a:spLocks noGrp="1"/>
          </p:cNvSpPr>
          <p:nvPr>
            <p:ph sz="half" idx="29" hasCustomPrompt="1"/>
          </p:nvPr>
        </p:nvSpPr>
        <p:spPr>
          <a:xfrm>
            <a:off x="5020296" y="3556984"/>
            <a:ext cx="4611600" cy="131217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Text Placeholder 2"/>
          <p:cNvSpPr>
            <a:spLocks noGrp="1"/>
          </p:cNvSpPr>
          <p:nvPr>
            <p:ph type="body" idx="30" hasCustomPrompt="1"/>
          </p:nvPr>
        </p:nvSpPr>
        <p:spPr>
          <a:xfrm>
            <a:off x="5020296" y="3340252"/>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4" name="Content Placeholder 3"/>
          <p:cNvSpPr>
            <a:spLocks noGrp="1"/>
          </p:cNvSpPr>
          <p:nvPr>
            <p:ph sz="half" idx="31" hasCustomPrompt="1"/>
          </p:nvPr>
        </p:nvSpPr>
        <p:spPr>
          <a:xfrm>
            <a:off x="5020296" y="5213168"/>
            <a:ext cx="4611600" cy="131217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7" name="Text Placeholder 2"/>
          <p:cNvSpPr>
            <a:spLocks noGrp="1"/>
          </p:cNvSpPr>
          <p:nvPr>
            <p:ph type="body" idx="32" hasCustomPrompt="1"/>
          </p:nvPr>
        </p:nvSpPr>
        <p:spPr>
          <a:xfrm>
            <a:off x="5020296" y="4996436"/>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 23">
    <p:spTree>
      <p:nvGrpSpPr>
        <p:cNvPr id="1" name=""/>
        <p:cNvGrpSpPr/>
        <p:nvPr/>
      </p:nvGrpSpPr>
      <p:grpSpPr>
        <a:xfrm>
          <a:off x="0" y="0"/>
          <a:ext cx="0" cy="0"/>
          <a:chOff x="0" y="0"/>
          <a:chExt cx="0" cy="0"/>
        </a:xfrm>
      </p:grpSpPr>
      <p:sp>
        <p:nvSpPr>
          <p:cNvPr id="25"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6"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8"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7" name="Content Placeholder 3"/>
          <p:cNvSpPr>
            <a:spLocks noGrp="1"/>
          </p:cNvSpPr>
          <p:nvPr>
            <p:ph sz="half" idx="27" hasCustomPrompt="1"/>
          </p:nvPr>
        </p:nvSpPr>
        <p:spPr>
          <a:xfrm>
            <a:off x="272480" y="1900800"/>
            <a:ext cx="4611600" cy="131217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9" name="Text Placeholder 2"/>
          <p:cNvSpPr>
            <a:spLocks noGrp="1"/>
          </p:cNvSpPr>
          <p:nvPr>
            <p:ph type="body" idx="28" hasCustomPrompt="1"/>
          </p:nvPr>
        </p:nvSpPr>
        <p:spPr>
          <a:xfrm>
            <a:off x="27248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0" name="Content Placeholder 3"/>
          <p:cNvSpPr>
            <a:spLocks noGrp="1"/>
          </p:cNvSpPr>
          <p:nvPr>
            <p:ph sz="half" idx="29" hasCustomPrompt="1"/>
          </p:nvPr>
        </p:nvSpPr>
        <p:spPr>
          <a:xfrm>
            <a:off x="272480" y="3556984"/>
            <a:ext cx="4611600" cy="131217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Text Placeholder 2"/>
          <p:cNvSpPr>
            <a:spLocks noGrp="1"/>
          </p:cNvSpPr>
          <p:nvPr>
            <p:ph type="body" idx="30" hasCustomPrompt="1"/>
          </p:nvPr>
        </p:nvSpPr>
        <p:spPr>
          <a:xfrm>
            <a:off x="272480" y="3340252"/>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4" name="Content Placeholder 3"/>
          <p:cNvSpPr>
            <a:spLocks noGrp="1"/>
          </p:cNvSpPr>
          <p:nvPr>
            <p:ph sz="half" idx="31" hasCustomPrompt="1"/>
          </p:nvPr>
        </p:nvSpPr>
        <p:spPr>
          <a:xfrm>
            <a:off x="272480" y="5213168"/>
            <a:ext cx="4611600" cy="131217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7" name="Text Placeholder 2"/>
          <p:cNvSpPr>
            <a:spLocks noGrp="1"/>
          </p:cNvSpPr>
          <p:nvPr>
            <p:ph type="body" idx="32" hasCustomPrompt="1"/>
          </p:nvPr>
        </p:nvSpPr>
        <p:spPr>
          <a:xfrm>
            <a:off x="272480" y="4996436"/>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4" name="Content Placeholder 3"/>
          <p:cNvSpPr>
            <a:spLocks noGrp="1"/>
          </p:cNvSpPr>
          <p:nvPr>
            <p:ph sz="half" idx="26" hasCustomPrompt="1"/>
          </p:nvPr>
        </p:nvSpPr>
        <p:spPr>
          <a:xfrm>
            <a:off x="5025008" y="1900800"/>
            <a:ext cx="4611600" cy="4624544"/>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5" name="Text Placeholder 2"/>
          <p:cNvSpPr>
            <a:spLocks noGrp="1"/>
          </p:cNvSpPr>
          <p:nvPr>
            <p:ph type="body" idx="1" hasCustomPrompt="1"/>
          </p:nvPr>
        </p:nvSpPr>
        <p:spPr>
          <a:xfrm>
            <a:off x="5025008"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ent 24">
    <p:spTree>
      <p:nvGrpSpPr>
        <p:cNvPr id="1" name=""/>
        <p:cNvGrpSpPr/>
        <p:nvPr/>
      </p:nvGrpSpPr>
      <p:grpSpPr>
        <a:xfrm>
          <a:off x="0" y="0"/>
          <a:ext cx="0" cy="0"/>
          <a:chOff x="0" y="0"/>
          <a:chExt cx="0" cy="0"/>
        </a:xfrm>
      </p:grpSpPr>
      <p:sp>
        <p:nvSpPr>
          <p:cNvPr id="24"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5"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9" name="Content Placeholder 3"/>
          <p:cNvSpPr>
            <a:spLocks noGrp="1"/>
          </p:cNvSpPr>
          <p:nvPr>
            <p:ph sz="half" idx="36" hasCustomPrompt="1"/>
          </p:nvPr>
        </p:nvSpPr>
        <p:spPr>
          <a:xfrm>
            <a:off x="266400" y="1900799"/>
            <a:ext cx="93708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1" name="Content Placeholder 3"/>
          <p:cNvSpPr>
            <a:spLocks noGrp="1"/>
          </p:cNvSpPr>
          <p:nvPr>
            <p:ph sz="half" idx="39" hasCustomPrompt="1"/>
          </p:nvPr>
        </p:nvSpPr>
        <p:spPr>
          <a:xfrm>
            <a:off x="266400" y="4324854"/>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2" name="Content Placeholder 3"/>
          <p:cNvSpPr>
            <a:spLocks noGrp="1"/>
          </p:cNvSpPr>
          <p:nvPr>
            <p:ph sz="half" idx="40" hasCustomPrompt="1"/>
          </p:nvPr>
        </p:nvSpPr>
        <p:spPr>
          <a:xfrm>
            <a:off x="6609600" y="4324854"/>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3" name="Content Placeholder 3"/>
          <p:cNvSpPr>
            <a:spLocks noGrp="1"/>
          </p:cNvSpPr>
          <p:nvPr>
            <p:ph sz="half" idx="41" hasCustomPrompt="1"/>
          </p:nvPr>
        </p:nvSpPr>
        <p:spPr>
          <a:xfrm>
            <a:off x="3439800" y="4324854"/>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8"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21"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6"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0" name="Text Placeholder 2"/>
          <p:cNvSpPr>
            <a:spLocks noGrp="1"/>
          </p:cNvSpPr>
          <p:nvPr>
            <p:ph type="body" idx="44" hasCustomPrompt="1"/>
          </p:nvPr>
        </p:nvSpPr>
        <p:spPr>
          <a:xfrm>
            <a:off x="266400" y="411634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4" name="Text Placeholder 2"/>
          <p:cNvSpPr>
            <a:spLocks noGrp="1"/>
          </p:cNvSpPr>
          <p:nvPr>
            <p:ph type="body" idx="45" hasCustomPrompt="1"/>
          </p:nvPr>
        </p:nvSpPr>
        <p:spPr>
          <a:xfrm>
            <a:off x="3440856" y="411634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5" name="Text Placeholder 2"/>
          <p:cNvSpPr>
            <a:spLocks noGrp="1"/>
          </p:cNvSpPr>
          <p:nvPr>
            <p:ph type="body" idx="46" hasCustomPrompt="1"/>
          </p:nvPr>
        </p:nvSpPr>
        <p:spPr>
          <a:xfrm>
            <a:off x="6609600" y="411634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ent 25">
    <p:spTree>
      <p:nvGrpSpPr>
        <p:cNvPr id="1" name=""/>
        <p:cNvGrpSpPr/>
        <p:nvPr/>
      </p:nvGrpSpPr>
      <p:grpSpPr>
        <a:xfrm>
          <a:off x="0" y="0"/>
          <a:ext cx="0" cy="0"/>
          <a:chOff x="0" y="0"/>
          <a:chExt cx="0" cy="0"/>
        </a:xfrm>
      </p:grpSpPr>
      <p:sp>
        <p:nvSpPr>
          <p:cNvPr id="24"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5"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41" name="Content Placeholder 3"/>
          <p:cNvSpPr>
            <a:spLocks noGrp="1"/>
          </p:cNvSpPr>
          <p:nvPr>
            <p:ph sz="half" idx="39" hasCustomPrompt="1"/>
          </p:nvPr>
        </p:nvSpPr>
        <p:spPr>
          <a:xfrm>
            <a:off x="266400" y="1899072"/>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2" name="Content Placeholder 3"/>
          <p:cNvSpPr>
            <a:spLocks noGrp="1"/>
          </p:cNvSpPr>
          <p:nvPr>
            <p:ph sz="half" idx="40" hasCustomPrompt="1"/>
          </p:nvPr>
        </p:nvSpPr>
        <p:spPr>
          <a:xfrm>
            <a:off x="6609600" y="1899072"/>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3" name="Content Placeholder 3"/>
          <p:cNvSpPr>
            <a:spLocks noGrp="1"/>
          </p:cNvSpPr>
          <p:nvPr>
            <p:ph sz="half" idx="41" hasCustomPrompt="1"/>
          </p:nvPr>
        </p:nvSpPr>
        <p:spPr>
          <a:xfrm>
            <a:off x="3439800" y="1899072"/>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8"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21"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40" name="Text Placeholder 2"/>
          <p:cNvSpPr>
            <a:spLocks noGrp="1"/>
          </p:cNvSpPr>
          <p:nvPr>
            <p:ph type="body" idx="44" hasCustomPrompt="1"/>
          </p:nvPr>
        </p:nvSpPr>
        <p:spPr>
          <a:xfrm>
            <a:off x="266400" y="1684800"/>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4" name="Text Placeholder 2"/>
          <p:cNvSpPr>
            <a:spLocks noGrp="1"/>
          </p:cNvSpPr>
          <p:nvPr>
            <p:ph type="body" idx="45" hasCustomPrompt="1"/>
          </p:nvPr>
        </p:nvSpPr>
        <p:spPr>
          <a:xfrm>
            <a:off x="3440856" y="1684800"/>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5" name="Text Placeholder 2"/>
          <p:cNvSpPr>
            <a:spLocks noGrp="1"/>
          </p:cNvSpPr>
          <p:nvPr>
            <p:ph type="body" idx="46" hasCustomPrompt="1"/>
          </p:nvPr>
        </p:nvSpPr>
        <p:spPr>
          <a:xfrm>
            <a:off x="6609600" y="1684800"/>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4" name="Content Placeholder 3"/>
          <p:cNvSpPr>
            <a:spLocks noGrp="1"/>
          </p:cNvSpPr>
          <p:nvPr>
            <p:ph sz="half" idx="36" hasCustomPrompt="1"/>
          </p:nvPr>
        </p:nvSpPr>
        <p:spPr>
          <a:xfrm>
            <a:off x="266400" y="4351553"/>
            <a:ext cx="93708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5" name="Text Placeholder 2"/>
          <p:cNvSpPr>
            <a:spLocks noGrp="1"/>
          </p:cNvSpPr>
          <p:nvPr>
            <p:ph type="body" idx="1" hasCustomPrompt="1"/>
          </p:nvPr>
        </p:nvSpPr>
        <p:spPr>
          <a:xfrm>
            <a:off x="266400" y="4134822"/>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Appendix">
    <p:spTree>
      <p:nvGrpSpPr>
        <p:cNvPr id="1" name=""/>
        <p:cNvGrpSpPr/>
        <p:nvPr/>
      </p:nvGrpSpPr>
      <p:grpSpPr>
        <a:xfrm>
          <a:off x="0" y="0"/>
          <a:ext cx="0" cy="0"/>
          <a:chOff x="0" y="0"/>
          <a:chExt cx="0" cy="0"/>
        </a:xfrm>
      </p:grpSpPr>
      <p:sp>
        <p:nvSpPr>
          <p:cNvPr id="5" name="Text Placeholder 17"/>
          <p:cNvSpPr>
            <a:spLocks noGrp="1"/>
          </p:cNvSpPr>
          <p:nvPr>
            <p:ph type="body" sz="quarter" idx="10" hasCustomPrompt="1"/>
          </p:nvPr>
        </p:nvSpPr>
        <p:spPr>
          <a:xfrm>
            <a:off x="273050" y="3645024"/>
            <a:ext cx="7821613" cy="860400"/>
          </a:xfrm>
          <a:prstGeom prst="rect">
            <a:avLst/>
          </a:prstGeom>
        </p:spPr>
        <p:txBody>
          <a:bodyPr lIns="0" tIns="0" rIns="0" bIns="0" anchor="b" anchorCtr="0"/>
          <a:lstStyle>
            <a:lvl1pPr>
              <a:lnSpc>
                <a:spcPct val="120000"/>
              </a:lnSpc>
              <a:spcBef>
                <a:spcPts val="1000"/>
              </a:spcBef>
              <a:spcAft>
                <a:spcPts val="1000"/>
              </a:spcAft>
              <a:defRPr kumimoji="0" lang="en-GB" sz="2400" b="1" i="0" u="none" strike="noStrike" kern="0" cap="none" spc="0" normalizeH="0" baseline="0" noProof="0" dirty="0">
                <a:ln>
                  <a:noFill/>
                </a:ln>
                <a:solidFill>
                  <a:schemeClr val="tx1"/>
                </a:solidFill>
                <a:effectLst/>
                <a:uLnTx/>
                <a:uFillTx/>
                <a:latin typeface="+mj-lt"/>
                <a:ea typeface="MS PGothic" pitchFamily="34" charset="-128"/>
                <a:cs typeface="Arial Unicode MS" pitchFamily="34" charset="-128"/>
              </a:defRPr>
            </a:lvl1pPr>
          </a:lstStyle>
          <a:p>
            <a:pPr marL="0" marR="0" lvl="0" indent="0" algn="l" defTabSz="957263" rtl="0" eaLnBrk="1" fontAlgn="base" latinLnBrk="0" hangingPunct="1">
              <a:lnSpc>
                <a:spcPct val="100000"/>
              </a:lnSpc>
              <a:spcBef>
                <a:spcPct val="0"/>
              </a:spcBef>
              <a:spcAft>
                <a:spcPct val="0"/>
              </a:spcAft>
              <a:buClrTx/>
              <a:buSzTx/>
              <a:buFontTx/>
              <a:buNone/>
              <a:tabLst/>
              <a:defRPr/>
            </a:pPr>
            <a:r>
              <a:rPr lang="en-US" dirty="0"/>
              <a:t>Enter your title here</a:t>
            </a:r>
            <a:endParaRPr lang="en-GB" dirty="0"/>
          </a:p>
        </p:txBody>
      </p:sp>
      <p:grpSp>
        <p:nvGrpSpPr>
          <p:cNvPr id="7" name="Group 52"/>
          <p:cNvGrpSpPr>
            <a:grpSpLocks/>
          </p:cNvGrpSpPr>
          <p:nvPr userDrawn="1"/>
        </p:nvGrpSpPr>
        <p:grpSpPr bwMode="auto">
          <a:xfrm>
            <a:off x="0" y="3313112"/>
            <a:ext cx="9906000" cy="115888"/>
            <a:chOff x="0" y="1474"/>
            <a:chExt cx="5760" cy="73"/>
          </a:xfrm>
        </p:grpSpPr>
        <p:sp>
          <p:nvSpPr>
            <p:cNvPr id="8" name="Rectangle 53"/>
            <p:cNvSpPr>
              <a:spLocks noChangeArrowheads="1"/>
            </p:cNvSpPr>
            <p:nvPr userDrawn="1"/>
          </p:nvSpPr>
          <p:spPr bwMode="auto">
            <a:xfrm>
              <a:off x="0" y="1474"/>
              <a:ext cx="4704" cy="73"/>
            </a:xfrm>
            <a:prstGeom prst="rect">
              <a:avLst/>
            </a:prstGeom>
            <a:solidFill>
              <a:srgbClr val="92D050"/>
            </a:solidFill>
            <a:ln w="12700">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ysClr val="windowText" lastClr="000000"/>
                </a:solidFill>
                <a:effectLst/>
                <a:uLnTx/>
                <a:uFillTx/>
              </a:endParaRPr>
            </a:p>
          </p:txBody>
        </p:sp>
        <p:sp>
          <p:nvSpPr>
            <p:cNvPr id="9" name="Rectangle 54"/>
            <p:cNvSpPr>
              <a:spLocks noChangeArrowheads="1"/>
            </p:cNvSpPr>
            <p:nvPr userDrawn="1"/>
          </p:nvSpPr>
          <p:spPr bwMode="auto">
            <a:xfrm>
              <a:off x="4704" y="1474"/>
              <a:ext cx="1056" cy="73"/>
            </a:xfrm>
            <a:prstGeom prst="rect">
              <a:avLst/>
            </a:prstGeom>
            <a:solidFill>
              <a:srgbClr val="002060"/>
            </a:solidFill>
            <a:ln w="12700">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ysClr val="windowText" lastClr="000000"/>
                </a:solidFill>
                <a:effectLst/>
                <a:uLnTx/>
                <a:uFillTx/>
              </a:endParaRPr>
            </a:p>
          </p:txBody>
        </p:sp>
      </p:grpSp>
      <p:sp>
        <p:nvSpPr>
          <p:cNvPr id="11" name="Title 15"/>
          <p:cNvSpPr>
            <a:spLocks noGrp="1"/>
          </p:cNvSpPr>
          <p:nvPr>
            <p:ph type="title" hasCustomPrompt="1"/>
          </p:nvPr>
        </p:nvSpPr>
        <p:spPr>
          <a:xfrm>
            <a:off x="273050" y="4577584"/>
            <a:ext cx="7821613" cy="507600"/>
          </a:xfrm>
          <a:prstGeom prst="rect">
            <a:avLst/>
          </a:prstGeom>
        </p:spPr>
        <p:txBody>
          <a:bodyPr lIns="0" tIns="72000" rIns="0" bIns="0"/>
          <a:lstStyle>
            <a:lvl1pPr>
              <a:lnSpc>
                <a:spcPct val="120000"/>
              </a:lnSpc>
              <a:spcBef>
                <a:spcPts val="0"/>
              </a:spcBef>
              <a:spcAft>
                <a:spcPts val="0"/>
              </a:spcAft>
              <a:defRPr lang="en-GB" sz="1800" b="1" baseline="0" dirty="0">
                <a:solidFill>
                  <a:schemeClr val="tx1"/>
                </a:solidFill>
                <a:latin typeface="+mn-lt"/>
                <a:ea typeface="MS PGothic" pitchFamily="34" charset="-128"/>
                <a:cs typeface="Arial Unicode MS" pitchFamily="34" charset="-128"/>
              </a:defRPr>
            </a:lvl1pPr>
          </a:lstStyle>
          <a:p>
            <a:pPr lvl="0" algn="l" defTabSz="957263" rtl="0" eaLnBrk="1" fontAlgn="base" hangingPunct="1">
              <a:spcBef>
                <a:spcPts val="1000"/>
              </a:spcBef>
              <a:spcAft>
                <a:spcPts val="1000"/>
              </a:spcAft>
              <a:buClr>
                <a:srgbClr val="CC3300"/>
              </a:buClr>
            </a:pPr>
            <a:r>
              <a:rPr lang="en-US" dirty="0"/>
              <a:t>Enter your subtitle here</a:t>
            </a:r>
            <a:endParaRPr lang="en-GB" dirty="0"/>
          </a:p>
        </p:txBody>
      </p:sp>
      <p:sp>
        <p:nvSpPr>
          <p:cNvPr id="10" name="Slide Number Placeholder"/>
          <p:cNvSpPr>
            <a:spLocks noGrp="1"/>
          </p:cNvSpPr>
          <p:nvPr>
            <p:ph type="ftr" sz="quarter" idx="3"/>
          </p:nvPr>
        </p:nvSpPr>
        <p:spPr>
          <a:xfrm>
            <a:off x="8834400" y="6523049"/>
            <a:ext cx="795760" cy="230400"/>
          </a:xfrm>
          <a:prstGeom prst="rect">
            <a:avLst/>
          </a:prstGeom>
        </p:spPr>
        <p:txBody>
          <a:bodyPr lIns="0" tIns="0" rIns="18000" bIns="18000" anchor="ctr"/>
          <a:lstStyle>
            <a:lvl1pPr algn="ctr">
              <a:defRPr sz="1000">
                <a:solidFill>
                  <a:schemeClr val="accent2"/>
                </a:solidFill>
              </a:defRPr>
            </a:lvl1pPr>
          </a:lstStyle>
          <a:p>
            <a:pPr algn="r"/>
            <a:fld id="{B1F92669-E9AC-495A-9485-4D654D029480}" type="slidenum">
              <a:rPr lang="en-GB" smtClean="0"/>
              <a:pPr algn="r"/>
              <a:t>‹#›</a:t>
            </a:fld>
            <a:endParaRPr lang="en-GB" dirty="0"/>
          </a:p>
        </p:txBody>
      </p:sp>
      <p:grpSp>
        <p:nvGrpSpPr>
          <p:cNvPr id="12" name="グループ化 11"/>
          <p:cNvGrpSpPr/>
          <p:nvPr userDrawn="1"/>
        </p:nvGrpSpPr>
        <p:grpSpPr>
          <a:xfrm>
            <a:off x="8162131" y="2748853"/>
            <a:ext cx="1671638" cy="360000"/>
            <a:chOff x="5257800" y="6925058"/>
            <a:chExt cx="2057400" cy="360000"/>
          </a:xfrm>
        </p:grpSpPr>
        <p:pic>
          <p:nvPicPr>
            <p:cNvPr id="13" name="図 12"/>
            <p:cNvPicPr>
              <a:picLocks noChangeAspect="1"/>
            </p:cNvPicPr>
            <p:nvPr userDrawn="1"/>
          </p:nvPicPr>
          <p:blipFill>
            <a:blip r:embed="rId2"/>
            <a:stretch>
              <a:fillRect/>
            </a:stretch>
          </p:blipFill>
          <p:spPr>
            <a:xfrm>
              <a:off x="5257800" y="6925058"/>
              <a:ext cx="958899" cy="360000"/>
            </a:xfrm>
            <a:prstGeom prst="rect">
              <a:avLst/>
            </a:prstGeom>
          </p:spPr>
        </p:pic>
        <p:sp>
          <p:nvSpPr>
            <p:cNvPr id="14" name="テキスト ボックス 13"/>
            <p:cNvSpPr txBox="1"/>
            <p:nvPr userDrawn="1"/>
          </p:nvSpPr>
          <p:spPr>
            <a:xfrm>
              <a:off x="6248400" y="6989642"/>
              <a:ext cx="1066800" cy="196208"/>
            </a:xfrm>
            <a:prstGeom prst="rect">
              <a:avLst/>
            </a:prstGeom>
            <a:noFill/>
          </p:spPr>
          <p:txBody>
            <a:bodyPr wrap="square" rtlCol="0">
              <a:spAutoFit/>
            </a:bodyPr>
            <a:lstStyle/>
            <a:p>
              <a:pPr algn="dist"/>
              <a:r>
                <a:rPr kumimoji="1" lang="en-US" altLang="ja-JP" sz="675" b="1" dirty="0" smtClean="0">
                  <a:latin typeface="游ゴシック" panose="020B0400000000000000" pitchFamily="50" charset="-128"/>
                  <a:ea typeface="游ゴシック" panose="020B0400000000000000" pitchFamily="50" charset="-128"/>
                </a:rPr>
                <a:t>GROUP</a:t>
              </a:r>
              <a:endParaRPr kumimoji="1" lang="ja-JP" altLang="en-US" sz="675" b="1" dirty="0">
                <a:latin typeface="游ゴシック" panose="020B0400000000000000" pitchFamily="50" charset="-128"/>
                <a:ea typeface="游ゴシック" panose="020B0400000000000000" pitchFamily="50" charset="-128"/>
              </a:endParaRPr>
            </a:p>
          </p:txBody>
        </p:sp>
      </p:grpSp>
    </p:spTree>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ntent 26">
    <p:spTree>
      <p:nvGrpSpPr>
        <p:cNvPr id="1" name=""/>
        <p:cNvGrpSpPr/>
        <p:nvPr/>
      </p:nvGrpSpPr>
      <p:grpSpPr>
        <a:xfrm>
          <a:off x="0" y="0"/>
          <a:ext cx="0" cy="0"/>
          <a:chOff x="0" y="0"/>
          <a:chExt cx="0" cy="0"/>
        </a:xfrm>
      </p:grpSpPr>
      <p:sp>
        <p:nvSpPr>
          <p:cNvPr id="23" name="Content Placeholder 3"/>
          <p:cNvSpPr>
            <a:spLocks noGrp="1"/>
          </p:cNvSpPr>
          <p:nvPr>
            <p:ph sz="half" idx="34" hasCustomPrompt="1"/>
          </p:nvPr>
        </p:nvSpPr>
        <p:spPr>
          <a:xfrm>
            <a:off x="272480" y="4624482"/>
            <a:ext cx="4611600" cy="1744224"/>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4" name="Content Placeholder 3"/>
          <p:cNvSpPr>
            <a:spLocks noGrp="1"/>
          </p:cNvSpPr>
          <p:nvPr>
            <p:ph sz="half" idx="35" hasCustomPrompt="1"/>
          </p:nvPr>
        </p:nvSpPr>
        <p:spPr>
          <a:xfrm>
            <a:off x="5016751" y="4624482"/>
            <a:ext cx="4611600" cy="1744224"/>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4" name="Content Placeholder 3"/>
          <p:cNvSpPr>
            <a:spLocks noGrp="1"/>
          </p:cNvSpPr>
          <p:nvPr>
            <p:ph sz="half" idx="26" hasCustomPrompt="1"/>
          </p:nvPr>
        </p:nvSpPr>
        <p:spPr>
          <a:xfrm>
            <a:off x="272480" y="2204864"/>
            <a:ext cx="4611600" cy="1744224"/>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33" hasCustomPrompt="1"/>
          </p:nvPr>
        </p:nvSpPr>
        <p:spPr>
          <a:xfrm>
            <a:off x="5016751" y="2204864"/>
            <a:ext cx="4611600" cy="1744224"/>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8"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1"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0"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15"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3"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6" name="Text Placeholder 2"/>
          <p:cNvSpPr>
            <a:spLocks noGrp="1"/>
          </p:cNvSpPr>
          <p:nvPr>
            <p:ph type="body" idx="28" hasCustomPrompt="1"/>
          </p:nvPr>
        </p:nvSpPr>
        <p:spPr>
          <a:xfrm>
            <a:off x="266400" y="4091964"/>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1" name="Text Placeholder 2"/>
          <p:cNvSpPr>
            <a:spLocks noGrp="1"/>
          </p:cNvSpPr>
          <p:nvPr>
            <p:ph type="body" idx="29" hasCustomPrompt="1"/>
          </p:nvPr>
        </p:nvSpPr>
        <p:spPr>
          <a:xfrm>
            <a:off x="272480" y="1988864"/>
            <a:ext cx="46116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0" fontAlgn="base" hangingPunct="0">
              <a:lnSpc>
                <a:spcPct val="120000"/>
              </a:lnSpc>
              <a:spcBef>
                <a:spcPct val="0"/>
              </a:spcBef>
              <a:spcAft>
                <a:spcPct val="0"/>
              </a:spcAft>
              <a:buClr>
                <a:srgbClr val="CC3300"/>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2" name="Text Placeholder 2"/>
          <p:cNvSpPr>
            <a:spLocks noGrp="1"/>
          </p:cNvSpPr>
          <p:nvPr>
            <p:ph type="body" idx="30" hasCustomPrompt="1"/>
          </p:nvPr>
        </p:nvSpPr>
        <p:spPr>
          <a:xfrm>
            <a:off x="5018400" y="1988864"/>
            <a:ext cx="46116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0" fontAlgn="base" hangingPunct="0">
              <a:lnSpc>
                <a:spcPct val="120000"/>
              </a:lnSpc>
              <a:spcBef>
                <a:spcPct val="0"/>
              </a:spcBef>
              <a:spcAft>
                <a:spcPct val="0"/>
              </a:spcAft>
              <a:buClr>
                <a:srgbClr val="CC3300"/>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7" name="Text Placeholder 2"/>
          <p:cNvSpPr>
            <a:spLocks noGrp="1"/>
          </p:cNvSpPr>
          <p:nvPr>
            <p:ph type="body" idx="31" hasCustomPrompt="1"/>
          </p:nvPr>
        </p:nvSpPr>
        <p:spPr>
          <a:xfrm>
            <a:off x="272480" y="4406522"/>
            <a:ext cx="46116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0" fontAlgn="base" hangingPunct="0">
              <a:lnSpc>
                <a:spcPct val="120000"/>
              </a:lnSpc>
              <a:spcBef>
                <a:spcPct val="0"/>
              </a:spcBef>
              <a:spcAft>
                <a:spcPct val="0"/>
              </a:spcAft>
              <a:buClr>
                <a:srgbClr val="CC3300"/>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9" name="Text Placeholder 2"/>
          <p:cNvSpPr>
            <a:spLocks noGrp="1"/>
          </p:cNvSpPr>
          <p:nvPr>
            <p:ph type="body" idx="32" hasCustomPrompt="1"/>
          </p:nvPr>
        </p:nvSpPr>
        <p:spPr>
          <a:xfrm>
            <a:off x="5018400" y="4406522"/>
            <a:ext cx="46116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0" fontAlgn="base" hangingPunct="0">
              <a:lnSpc>
                <a:spcPct val="120000"/>
              </a:lnSpc>
              <a:spcBef>
                <a:spcPct val="0"/>
              </a:spcBef>
              <a:spcAft>
                <a:spcPct val="0"/>
              </a:spcAft>
              <a:buClr>
                <a:srgbClr val="CC3300"/>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ntent 27">
    <p:spTree>
      <p:nvGrpSpPr>
        <p:cNvPr id="1" name=""/>
        <p:cNvGrpSpPr/>
        <p:nvPr/>
      </p:nvGrpSpPr>
      <p:grpSpPr>
        <a:xfrm>
          <a:off x="0" y="0"/>
          <a:ext cx="0" cy="0"/>
          <a:chOff x="0" y="0"/>
          <a:chExt cx="0" cy="0"/>
        </a:xfrm>
      </p:grpSpPr>
      <p:sp>
        <p:nvSpPr>
          <p:cNvPr id="24"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5"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41" name="Content Placeholder 3"/>
          <p:cNvSpPr>
            <a:spLocks noGrp="1"/>
          </p:cNvSpPr>
          <p:nvPr>
            <p:ph sz="half" idx="39" hasCustomPrompt="1"/>
          </p:nvPr>
        </p:nvSpPr>
        <p:spPr>
          <a:xfrm>
            <a:off x="266400" y="2187104"/>
            <a:ext cx="3024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2" name="Content Placeholder 3"/>
          <p:cNvSpPr>
            <a:spLocks noGrp="1"/>
          </p:cNvSpPr>
          <p:nvPr>
            <p:ph sz="half" idx="40" hasCustomPrompt="1"/>
          </p:nvPr>
        </p:nvSpPr>
        <p:spPr>
          <a:xfrm>
            <a:off x="6609600" y="2187104"/>
            <a:ext cx="3024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3" name="Content Placeholder 3"/>
          <p:cNvSpPr>
            <a:spLocks noGrp="1"/>
          </p:cNvSpPr>
          <p:nvPr>
            <p:ph sz="half" idx="41" hasCustomPrompt="1"/>
          </p:nvPr>
        </p:nvSpPr>
        <p:spPr>
          <a:xfrm>
            <a:off x="3439800" y="2187104"/>
            <a:ext cx="3024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8"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21"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6"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0" name="Text Placeholder 2"/>
          <p:cNvSpPr>
            <a:spLocks noGrp="1"/>
          </p:cNvSpPr>
          <p:nvPr>
            <p:ph type="body" idx="44" hasCustomPrompt="1"/>
          </p:nvPr>
        </p:nvSpPr>
        <p:spPr>
          <a:xfrm>
            <a:off x="266400" y="1978598"/>
            <a:ext cx="3024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4" name="Text Placeholder 2"/>
          <p:cNvSpPr>
            <a:spLocks noGrp="1"/>
          </p:cNvSpPr>
          <p:nvPr>
            <p:ph type="body" idx="45" hasCustomPrompt="1"/>
          </p:nvPr>
        </p:nvSpPr>
        <p:spPr>
          <a:xfrm>
            <a:off x="3440856" y="1978598"/>
            <a:ext cx="3024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5" name="Text Placeholder 2"/>
          <p:cNvSpPr>
            <a:spLocks noGrp="1"/>
          </p:cNvSpPr>
          <p:nvPr>
            <p:ph type="body" idx="46" hasCustomPrompt="1"/>
          </p:nvPr>
        </p:nvSpPr>
        <p:spPr>
          <a:xfrm>
            <a:off x="6609600" y="1978598"/>
            <a:ext cx="3024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4" name="Content Placeholder 3"/>
          <p:cNvSpPr>
            <a:spLocks noGrp="1"/>
          </p:cNvSpPr>
          <p:nvPr>
            <p:ph sz="half" idx="47" hasCustomPrompt="1"/>
          </p:nvPr>
        </p:nvSpPr>
        <p:spPr>
          <a:xfrm>
            <a:off x="266400" y="4653336"/>
            <a:ext cx="3024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5" name="Content Placeholder 3"/>
          <p:cNvSpPr>
            <a:spLocks noGrp="1"/>
          </p:cNvSpPr>
          <p:nvPr>
            <p:ph sz="half" idx="48" hasCustomPrompt="1"/>
          </p:nvPr>
        </p:nvSpPr>
        <p:spPr>
          <a:xfrm>
            <a:off x="6609600" y="4653336"/>
            <a:ext cx="3024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Content Placeholder 3"/>
          <p:cNvSpPr>
            <a:spLocks noGrp="1"/>
          </p:cNvSpPr>
          <p:nvPr>
            <p:ph sz="half" idx="49" hasCustomPrompt="1"/>
          </p:nvPr>
        </p:nvSpPr>
        <p:spPr>
          <a:xfrm>
            <a:off x="3439800" y="4653336"/>
            <a:ext cx="3024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7" name="Text Placeholder 2"/>
          <p:cNvSpPr>
            <a:spLocks noGrp="1"/>
          </p:cNvSpPr>
          <p:nvPr>
            <p:ph type="body" idx="50" hasCustomPrompt="1"/>
          </p:nvPr>
        </p:nvSpPr>
        <p:spPr>
          <a:xfrm>
            <a:off x="266400" y="4150300"/>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9" name="Text Placeholder 2"/>
          <p:cNvSpPr>
            <a:spLocks noGrp="1"/>
          </p:cNvSpPr>
          <p:nvPr>
            <p:ph type="body" idx="51" hasCustomPrompt="1"/>
          </p:nvPr>
        </p:nvSpPr>
        <p:spPr>
          <a:xfrm>
            <a:off x="266400" y="4444830"/>
            <a:ext cx="3024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0" name="Text Placeholder 2"/>
          <p:cNvSpPr>
            <a:spLocks noGrp="1"/>
          </p:cNvSpPr>
          <p:nvPr>
            <p:ph type="body" idx="52" hasCustomPrompt="1"/>
          </p:nvPr>
        </p:nvSpPr>
        <p:spPr>
          <a:xfrm>
            <a:off x="3440856" y="4444830"/>
            <a:ext cx="3024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2" name="Text Placeholder 2"/>
          <p:cNvSpPr>
            <a:spLocks noGrp="1"/>
          </p:cNvSpPr>
          <p:nvPr>
            <p:ph type="body" idx="53" hasCustomPrompt="1"/>
          </p:nvPr>
        </p:nvSpPr>
        <p:spPr>
          <a:xfrm>
            <a:off x="6609600" y="4444830"/>
            <a:ext cx="3024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ntent 28">
    <p:spTree>
      <p:nvGrpSpPr>
        <p:cNvPr id="1" name=""/>
        <p:cNvGrpSpPr/>
        <p:nvPr/>
      </p:nvGrpSpPr>
      <p:grpSpPr>
        <a:xfrm>
          <a:off x="0" y="0"/>
          <a:ext cx="0" cy="0"/>
          <a:chOff x="0" y="0"/>
          <a:chExt cx="0" cy="0"/>
        </a:xfrm>
      </p:grpSpPr>
      <p:sp>
        <p:nvSpPr>
          <p:cNvPr id="25"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3" name="Content Placeholder 3"/>
          <p:cNvSpPr>
            <a:spLocks noGrp="1"/>
          </p:cNvSpPr>
          <p:nvPr>
            <p:ph sz="half" idx="53" hasCustomPrompt="1"/>
          </p:nvPr>
        </p:nvSpPr>
        <p:spPr>
          <a:xfrm>
            <a:off x="266400" y="2185814"/>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8" name="Content Placeholder 3"/>
          <p:cNvSpPr>
            <a:spLocks noGrp="1"/>
          </p:cNvSpPr>
          <p:nvPr>
            <p:ph sz="half" idx="54" hasCustomPrompt="1"/>
          </p:nvPr>
        </p:nvSpPr>
        <p:spPr>
          <a:xfrm>
            <a:off x="2649600" y="2185814"/>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3" name="Content Placeholder 3"/>
          <p:cNvSpPr>
            <a:spLocks noGrp="1"/>
          </p:cNvSpPr>
          <p:nvPr>
            <p:ph sz="half" idx="55" hasCustomPrompt="1"/>
          </p:nvPr>
        </p:nvSpPr>
        <p:spPr>
          <a:xfrm>
            <a:off x="5025600" y="2185814"/>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4" name="Content Placeholder 3"/>
          <p:cNvSpPr>
            <a:spLocks noGrp="1"/>
          </p:cNvSpPr>
          <p:nvPr>
            <p:ph sz="half" idx="56" hasCustomPrompt="1"/>
          </p:nvPr>
        </p:nvSpPr>
        <p:spPr>
          <a:xfrm>
            <a:off x="7401600" y="2185814"/>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8"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5"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6" name="Text Placeholder 2"/>
          <p:cNvSpPr>
            <a:spLocks noGrp="1"/>
          </p:cNvSpPr>
          <p:nvPr>
            <p:ph type="body" idx="57" hasCustomPrompt="1"/>
          </p:nvPr>
        </p:nvSpPr>
        <p:spPr>
          <a:xfrm>
            <a:off x="266400" y="1979954"/>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7" name="Text Placeholder 2"/>
          <p:cNvSpPr>
            <a:spLocks noGrp="1"/>
          </p:cNvSpPr>
          <p:nvPr>
            <p:ph type="body" idx="58" hasCustomPrompt="1"/>
          </p:nvPr>
        </p:nvSpPr>
        <p:spPr>
          <a:xfrm>
            <a:off x="2649600" y="1979954"/>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8" name="Text Placeholder 2"/>
          <p:cNvSpPr>
            <a:spLocks noGrp="1"/>
          </p:cNvSpPr>
          <p:nvPr>
            <p:ph type="body" idx="59" hasCustomPrompt="1"/>
          </p:nvPr>
        </p:nvSpPr>
        <p:spPr>
          <a:xfrm>
            <a:off x="5023912" y="1979954"/>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9" name="Text Placeholder 2"/>
          <p:cNvSpPr>
            <a:spLocks noGrp="1"/>
          </p:cNvSpPr>
          <p:nvPr>
            <p:ph type="body" idx="60" hasCustomPrompt="1"/>
          </p:nvPr>
        </p:nvSpPr>
        <p:spPr>
          <a:xfrm>
            <a:off x="7401600" y="1979954"/>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7" name="Content Placeholder 3"/>
          <p:cNvSpPr>
            <a:spLocks noGrp="1"/>
          </p:cNvSpPr>
          <p:nvPr>
            <p:ph sz="half" idx="61" hasCustomPrompt="1"/>
          </p:nvPr>
        </p:nvSpPr>
        <p:spPr>
          <a:xfrm>
            <a:off x="266400" y="4578818"/>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9" name="Content Placeholder 3"/>
          <p:cNvSpPr>
            <a:spLocks noGrp="1"/>
          </p:cNvSpPr>
          <p:nvPr>
            <p:ph sz="half" idx="62" hasCustomPrompt="1"/>
          </p:nvPr>
        </p:nvSpPr>
        <p:spPr>
          <a:xfrm>
            <a:off x="2649600" y="4578818"/>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0" name="Content Placeholder 3"/>
          <p:cNvSpPr>
            <a:spLocks noGrp="1"/>
          </p:cNvSpPr>
          <p:nvPr>
            <p:ph sz="half" idx="63" hasCustomPrompt="1"/>
          </p:nvPr>
        </p:nvSpPr>
        <p:spPr>
          <a:xfrm>
            <a:off x="5025600" y="4578818"/>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64" hasCustomPrompt="1"/>
          </p:nvPr>
        </p:nvSpPr>
        <p:spPr>
          <a:xfrm>
            <a:off x="7401600" y="4578818"/>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4" name="Text Placeholder 2"/>
          <p:cNvSpPr>
            <a:spLocks noGrp="1"/>
          </p:cNvSpPr>
          <p:nvPr>
            <p:ph type="body" idx="65" hasCustomPrompt="1"/>
          </p:nvPr>
        </p:nvSpPr>
        <p:spPr>
          <a:xfrm>
            <a:off x="266400" y="4077072"/>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7" name="Text Placeholder 2"/>
          <p:cNvSpPr>
            <a:spLocks noGrp="1"/>
          </p:cNvSpPr>
          <p:nvPr>
            <p:ph type="body" idx="66" hasCustomPrompt="1"/>
          </p:nvPr>
        </p:nvSpPr>
        <p:spPr>
          <a:xfrm>
            <a:off x="266400" y="4372958"/>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9" name="Text Placeholder 2"/>
          <p:cNvSpPr>
            <a:spLocks noGrp="1"/>
          </p:cNvSpPr>
          <p:nvPr>
            <p:ph type="body" idx="67" hasCustomPrompt="1"/>
          </p:nvPr>
        </p:nvSpPr>
        <p:spPr>
          <a:xfrm>
            <a:off x="2649600" y="4372958"/>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0" name="Text Placeholder 2"/>
          <p:cNvSpPr>
            <a:spLocks noGrp="1"/>
          </p:cNvSpPr>
          <p:nvPr>
            <p:ph type="body" idx="68" hasCustomPrompt="1"/>
          </p:nvPr>
        </p:nvSpPr>
        <p:spPr>
          <a:xfrm>
            <a:off x="5023912" y="4372958"/>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1" name="Text Placeholder 2"/>
          <p:cNvSpPr>
            <a:spLocks noGrp="1"/>
          </p:cNvSpPr>
          <p:nvPr>
            <p:ph type="body" idx="69" hasCustomPrompt="1"/>
          </p:nvPr>
        </p:nvSpPr>
        <p:spPr>
          <a:xfrm>
            <a:off x="7401600" y="4372958"/>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ntent 29">
    <p:spTree>
      <p:nvGrpSpPr>
        <p:cNvPr id="1" name=""/>
        <p:cNvGrpSpPr/>
        <p:nvPr/>
      </p:nvGrpSpPr>
      <p:grpSpPr>
        <a:xfrm>
          <a:off x="0" y="0"/>
          <a:ext cx="0" cy="0"/>
          <a:chOff x="0" y="0"/>
          <a:chExt cx="0" cy="0"/>
        </a:xfrm>
      </p:grpSpPr>
      <p:sp>
        <p:nvSpPr>
          <p:cNvPr id="9"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10"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6"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7"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ntent 30_Blank">
    <p:spTree>
      <p:nvGrpSpPr>
        <p:cNvPr id="1" name=""/>
        <p:cNvGrpSpPr/>
        <p:nvPr/>
      </p:nvGrpSpPr>
      <p:grpSpPr>
        <a:xfrm>
          <a:off x="0" y="0"/>
          <a:ext cx="0" cy="0"/>
          <a:chOff x="0" y="0"/>
          <a:chExt cx="0" cy="0"/>
        </a:xfrm>
      </p:grpSpPr>
      <p:sp>
        <p:nvSpPr>
          <p:cNvPr id="3"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Content 31_Complete Blank">
    <p:spTree>
      <p:nvGrpSpPr>
        <p:cNvPr id="1" name=""/>
        <p:cNvGrpSpPr/>
        <p:nvPr/>
      </p:nvGrpSpPr>
      <p:grpSpPr>
        <a:xfrm>
          <a:off x="0" y="0"/>
          <a:ext cx="0" cy="0"/>
          <a:chOff x="0" y="0"/>
          <a:chExt cx="0" cy="0"/>
        </a:xfrm>
      </p:grpSpPr>
      <p:sp>
        <p:nvSpPr>
          <p:cNvPr id="3"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a:xfrm>
            <a:off x="495300" y="6377940"/>
            <a:ext cx="2278380" cy="342900"/>
          </a:xfrm>
          <a:prstGeom prst="rect">
            <a:avLst/>
          </a:prstGeom>
        </p:spPr>
        <p:txBody>
          <a:bodyPr lIns="0" tIns="0" rIns="0" bIns="0"/>
          <a:lstStyle>
            <a:lvl1pPr algn="l">
              <a:defRPr>
                <a:solidFill>
                  <a:schemeClr val="tx1">
                    <a:tint val="75000"/>
                  </a:schemeClr>
                </a:solidFill>
              </a:defRPr>
            </a:lvl1pPr>
          </a:lstStyle>
          <a:p>
            <a:fld id="{1D8BD707-D9CF-40AE-B4C6-C98DA3205C09}" type="datetimeFigureOut">
              <a:rPr lang="en-US"/>
              <a:t>9/1/2023</a:t>
            </a:fld>
            <a:endParaRPr lang="en-US"/>
          </a:p>
        </p:txBody>
      </p:sp>
      <p:sp>
        <p:nvSpPr>
          <p:cNvPr id="4" name="Holder 4"/>
          <p:cNvSpPr>
            <a:spLocks noGrp="1"/>
          </p:cNvSpPr>
          <p:nvPr>
            <p:ph type="sldNum" sz="quarter" idx="7"/>
          </p:nvPr>
        </p:nvSpPr>
        <p:spPr>
          <a:xfrm>
            <a:off x="9494180" y="6470108"/>
            <a:ext cx="200699" cy="128240"/>
          </a:xfrm>
          <a:prstGeom prst="rect">
            <a:avLst/>
          </a:prstGeom>
        </p:spPr>
        <p:txBody>
          <a:bodyPr lIns="0" tIns="0" rIns="0" bIns="0"/>
          <a:lstStyle>
            <a:lvl1pPr>
              <a:defRPr sz="900" b="0" i="0">
                <a:solidFill>
                  <a:srgbClr val="252525"/>
                </a:solidFill>
                <a:latin typeface="Yu Gothic"/>
                <a:cs typeface="Yu Gothic"/>
              </a:defRPr>
            </a:lvl1pPr>
          </a:lstStyle>
          <a:p>
            <a:pPr marL="28575">
              <a:lnSpc>
                <a:spcPts val="1046"/>
              </a:lnSpc>
            </a:pPr>
            <a:fld id="{81D60167-4931-47E6-BA6A-407CBD079E47}" type="slidenum">
              <a:rPr lang="en-US" altLang="ja-JP" smtClean="0"/>
              <a:pPr marL="28575">
                <a:lnSpc>
                  <a:spcPts val="1046"/>
                </a:lnSpc>
              </a:pPr>
              <a:t>‹#›</a:t>
            </a:fld>
            <a:endParaRPr lang="en-US" altLang="ja-JP" dirty="0"/>
          </a:p>
        </p:txBody>
      </p:sp>
    </p:spTree>
    <p:extLst>
      <p:ext uri="{BB962C8B-B14F-4D97-AF65-F5344CB8AC3E}">
        <p14:creationId xmlns:p14="http://schemas.microsoft.com/office/powerpoint/2010/main" val="386041393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sp>
        <p:nvSpPr>
          <p:cNvPr id="9" name="TextBox 8"/>
          <p:cNvSpPr txBox="1"/>
          <p:nvPr userDrawn="1"/>
        </p:nvSpPr>
        <p:spPr>
          <a:xfrm>
            <a:off x="266400" y="233850"/>
            <a:ext cx="7200000" cy="572400"/>
          </a:xfrm>
          <a:prstGeom prst="rect">
            <a:avLst/>
          </a:prstGeom>
          <a:noFill/>
        </p:spPr>
        <p:txBody>
          <a:bodyPr wrap="none" lIns="0" tIns="0" rIns="0" bIns="0" rtlCol="0" anchor="b" anchorCtr="0">
            <a:noAutofit/>
          </a:bodyPr>
          <a:lstStyle/>
          <a:p>
            <a:pPr>
              <a:lnSpc>
                <a:spcPct val="120000"/>
              </a:lnSpc>
            </a:pPr>
            <a:r>
              <a:rPr lang="en-GB" sz="1800" b="1" baseline="0" dirty="0">
                <a:ea typeface="MS PGothic" pitchFamily="34" charset="-128"/>
              </a:rPr>
              <a:t>Table of contents</a:t>
            </a:r>
          </a:p>
        </p:txBody>
      </p:sp>
      <p:sp>
        <p:nvSpPr>
          <p:cNvPr id="3" name="Slide Number Placeholder"/>
          <p:cNvSpPr>
            <a:spLocks noGrp="1"/>
          </p:cNvSpPr>
          <p:nvPr>
            <p:ph type="ftr" sz="quarter" idx="3"/>
          </p:nvPr>
        </p:nvSpPr>
        <p:spPr>
          <a:xfrm>
            <a:off x="8834400" y="6523049"/>
            <a:ext cx="795760" cy="230400"/>
          </a:xfrm>
          <a:prstGeom prst="rect">
            <a:avLst/>
          </a:prstGeom>
        </p:spPr>
        <p:txBody>
          <a:bodyPr lIns="0" tIns="0" rIns="18000" bIns="18000" anchor="ctr"/>
          <a:lstStyle>
            <a:lvl1pPr algn="ctr">
              <a:defRPr sz="1000">
                <a:solidFill>
                  <a:schemeClr val="accent2"/>
                </a:solidFill>
              </a:defRPr>
            </a:lvl1pPr>
          </a:lstStyle>
          <a:p>
            <a:pPr algn="r"/>
            <a:fld id="{B1F92669-E9AC-495A-9485-4D654D029480}" type="slidenum">
              <a:rPr lang="en-GB" smtClean="0"/>
              <a:pPr algn="r"/>
              <a:t>‹#›</a:t>
            </a:fld>
            <a:endParaRPr lang="en-GB"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1">
    <p:spTree>
      <p:nvGrpSpPr>
        <p:cNvPr id="1" name=""/>
        <p:cNvGrpSpPr/>
        <p:nvPr/>
      </p:nvGrpSpPr>
      <p:grpSpPr>
        <a:xfrm>
          <a:off x="0" y="0"/>
          <a:ext cx="0" cy="0"/>
          <a:chOff x="0" y="0"/>
          <a:chExt cx="0" cy="0"/>
        </a:xfrm>
      </p:grpSpPr>
      <p:sp>
        <p:nvSpPr>
          <p:cNvPr id="10" name="Slide Number Placeholder"/>
          <p:cNvSpPr>
            <a:spLocks noGrp="1"/>
          </p:cNvSpPr>
          <p:nvPr>
            <p:ph type="ftr" sz="quarter" idx="3"/>
          </p:nvPr>
        </p:nvSpPr>
        <p:spPr>
          <a:xfrm>
            <a:off x="8834400" y="6523049"/>
            <a:ext cx="795760" cy="230400"/>
          </a:xfrm>
          <a:prstGeom prst="rect">
            <a:avLst/>
          </a:prstGeom>
        </p:spPr>
        <p:txBody>
          <a:bodyPr lIns="0" tIns="0" rIns="18000" bIns="18000" anchor="ctr"/>
          <a:lstStyle>
            <a:lvl1pPr algn="ctr">
              <a:defRPr sz="1000">
                <a:solidFill>
                  <a:schemeClr val="accent2"/>
                </a:solidFill>
              </a:defRPr>
            </a:lvl1pPr>
          </a:lstStyle>
          <a:p>
            <a:pPr algn="r"/>
            <a:fld id="{B1F92669-E9AC-495A-9485-4D654D029480}" type="slidenum">
              <a:rPr lang="en-GB" smtClean="0"/>
              <a:pPr algn="r"/>
              <a:t>‹#›</a:t>
            </a:fld>
            <a:endParaRPr lang="en-GB" dirty="0"/>
          </a:p>
        </p:txBody>
      </p:sp>
      <p:sp>
        <p:nvSpPr>
          <p:cNvPr id="7"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lnSpc>
                <a:spcPct val="120000"/>
              </a:lnSpc>
              <a:spcBef>
                <a:spcPts val="0"/>
              </a:spcBef>
              <a:spcAft>
                <a:spcPts val="0"/>
              </a:spcAft>
              <a:buClrTx/>
              <a:buFontTx/>
              <a:buNone/>
              <a:defRPr sz="700" i="1" baseline="0">
                <a:ea typeface="MS PGothic" pitchFamily="34" charset="-128"/>
              </a:defRPr>
            </a:lvl1pPr>
          </a:lstStyle>
          <a:p>
            <a:pPr lvl="0"/>
            <a:r>
              <a:rPr lang="en-GB" dirty="0"/>
              <a:t>Source / Disclaimer / Annotations: </a:t>
            </a:r>
          </a:p>
        </p:txBody>
      </p:sp>
      <p:sp>
        <p:nvSpPr>
          <p:cNvPr id="9" name="Content Placeholder 3"/>
          <p:cNvSpPr>
            <a:spLocks noGrp="1"/>
          </p:cNvSpPr>
          <p:nvPr>
            <p:ph sz="half" idx="2" hasCustomPrompt="1"/>
          </p:nvPr>
        </p:nvSpPr>
        <p:spPr>
          <a:xfrm>
            <a:off x="266400" y="1702676"/>
            <a:ext cx="9370800" cy="4777324"/>
          </a:xfrm>
          <a:prstGeom prst="rect">
            <a:avLst/>
          </a:prstGeom>
          <a:noFill/>
          <a:ln w="9525">
            <a:noFill/>
            <a:miter lim="800000"/>
            <a:headEnd/>
            <a:tailEnd/>
          </a:ln>
        </p:spPr>
        <p:txBody>
          <a:bodyPr lIns="0" tIns="64800" rIns="46800" bIns="64800"/>
          <a:lstStyle>
            <a:lvl1pPr marL="0" indent="0" algn="l" defTabSz="815780" rtl="0" fontAlgn="base">
              <a:lnSpc>
                <a:spcPct val="120000"/>
              </a:lnSpc>
              <a:spcBef>
                <a:spcPts val="200"/>
              </a:spcBef>
              <a:spcAft>
                <a:spcPts val="200"/>
              </a:spcAft>
              <a:buSzPct val="150000"/>
              <a:buFontTx/>
              <a:buNone/>
              <a:tabLst/>
              <a:defRPr lang="en-US" sz="1200" baseline="0" dirty="0" smtClean="0">
                <a:solidFill>
                  <a:schemeClr val="tx1"/>
                </a:solidFill>
                <a:latin typeface="+mn-lt"/>
                <a:ea typeface="MS PGothic" pitchFamily="34" charset="-128"/>
                <a:cs typeface="+mn-cs"/>
              </a:defRPr>
            </a:lvl1pPr>
            <a:lvl2pPr marL="179388" indent="-177800" algn="l" defTabSz="815780" rtl="0" fontAlgn="base">
              <a:lnSpc>
                <a:spcPct val="120000"/>
              </a:lnSpc>
              <a:spcBef>
                <a:spcPts val="200"/>
              </a:spcBef>
              <a:spcAft>
                <a:spcPts val="200"/>
              </a:spcAft>
              <a:buClr>
                <a:schemeClr val="accent1"/>
              </a:buClr>
              <a:buSzPct val="70000"/>
              <a:buFont typeface="Wingdings" pitchFamily="2" charset="2"/>
              <a:buChar char="n"/>
              <a:defRPr lang="en-US" sz="1200" dirty="0" smtClean="0">
                <a:solidFill>
                  <a:schemeClr val="tx1"/>
                </a:solidFill>
                <a:latin typeface="+mn-lt"/>
                <a:ea typeface="MS PGothic" pitchFamily="34" charset="-128"/>
                <a:cs typeface="+mn-cs"/>
              </a:defRPr>
            </a:lvl2pPr>
            <a:lvl3pPr marL="357188" indent="-177800" algn="l" defTabSz="815780" rtl="0" fontAlgn="base">
              <a:lnSpc>
                <a:spcPct val="120000"/>
              </a:lnSpc>
              <a:spcBef>
                <a:spcPts val="200"/>
              </a:spcBef>
              <a:spcAft>
                <a:spcPts val="200"/>
              </a:spcAft>
              <a:buClr>
                <a:schemeClr val="accent1"/>
              </a:buClr>
              <a:buSzPts val="1200"/>
              <a:buFont typeface="Arial" pitchFamily="34" charset="0"/>
              <a:buChar char="–"/>
              <a:defRPr lang="en-US" sz="1200" dirty="0" smtClean="0">
                <a:solidFill>
                  <a:schemeClr val="tx1"/>
                </a:solidFill>
                <a:latin typeface="+mn-lt"/>
                <a:ea typeface="MS PGothic" pitchFamily="34" charset="-128"/>
                <a:cs typeface="+mn-cs"/>
              </a:defRPr>
            </a:lvl3pPr>
            <a:lvl4pPr marL="536575" indent="-179388" algn="l" defTabSz="815780" rtl="0" fontAlgn="base">
              <a:lnSpc>
                <a:spcPct val="120000"/>
              </a:lnSpc>
              <a:spcBef>
                <a:spcPts val="200"/>
              </a:spcBef>
              <a:spcAft>
                <a:spcPts val="200"/>
              </a:spcAft>
              <a:buClr>
                <a:schemeClr val="accent1"/>
              </a:buClr>
              <a:buSzPts val="1200"/>
              <a:buFont typeface="Symbol"/>
              <a:buChar char="-"/>
              <a:defRPr lang="en-US" sz="1200" baseline="0" dirty="0" smtClean="0">
                <a:solidFill>
                  <a:schemeClr val="tx1"/>
                </a:solidFill>
                <a:latin typeface="+mn-lt"/>
                <a:ea typeface="MS PGothic" pitchFamily="34" charset="-128"/>
                <a:cs typeface="+mn-cs"/>
              </a:defRPr>
            </a:lvl4pPr>
            <a:lvl5pPr marL="715963" indent="-166688" algn="l" defTabSz="815780" rtl="0" fontAlgn="base">
              <a:lnSpc>
                <a:spcPct val="120000"/>
              </a:lnSpc>
              <a:spcBef>
                <a:spcPts val="200"/>
              </a:spcBef>
              <a:spcAft>
                <a:spcPts val="200"/>
              </a:spcAft>
              <a:buClr>
                <a:schemeClr val="accent1"/>
              </a:buClr>
              <a:buSzPts val="1200"/>
              <a:buFont typeface="Symbol"/>
              <a:buChar char="-"/>
              <a:defRPr lang="en-GB" sz="12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2"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6" name="Slide Header Placeholder"/>
          <p:cNvSpPr>
            <a:spLocks noGrp="1"/>
          </p:cNvSpPr>
          <p:nvPr>
            <p:ph type="title" hasCustomPrompt="1"/>
          </p:nvPr>
        </p:nvSpPr>
        <p:spPr>
          <a:xfrm>
            <a:off x="266400" y="59241"/>
            <a:ext cx="7200000" cy="747368"/>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2000" b="1" baseline="0" dirty="0">
                <a:solidFill>
                  <a:schemeClr val="tx1"/>
                </a:solidFill>
                <a:latin typeface="+mj-lt"/>
                <a:ea typeface="MS PGothic" pitchFamily="34" charset="-128"/>
                <a:cs typeface="Arial Unicode MS" pitchFamily="34" charset="-128"/>
              </a:defRPr>
            </a:lvl1pPr>
          </a:lstStyle>
          <a:p>
            <a:r>
              <a:rPr lang="en-GB" dirty="0"/>
              <a:t>Main text</a:t>
            </a:r>
          </a:p>
        </p:txBody>
      </p:sp>
    </p:spTree>
  </p:cSld>
  <p:clrMapOvr>
    <a:masterClrMapping/>
  </p:clrMapOv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2">
    <p:spTree>
      <p:nvGrpSpPr>
        <p:cNvPr id="1" name=""/>
        <p:cNvGrpSpPr/>
        <p:nvPr/>
      </p:nvGrpSpPr>
      <p:grpSpPr>
        <a:xfrm>
          <a:off x="0" y="0"/>
          <a:ext cx="0" cy="0"/>
          <a:chOff x="0" y="0"/>
          <a:chExt cx="0" cy="0"/>
        </a:xfrm>
      </p:grpSpPr>
      <p:sp>
        <p:nvSpPr>
          <p:cNvPr id="9" name="Content Placeholder 3"/>
          <p:cNvSpPr>
            <a:spLocks noGrp="1"/>
          </p:cNvSpPr>
          <p:nvPr>
            <p:ph sz="half" idx="2" hasCustomPrompt="1"/>
          </p:nvPr>
        </p:nvSpPr>
        <p:spPr>
          <a:xfrm>
            <a:off x="266400" y="1900799"/>
            <a:ext cx="9370800" cy="4583127"/>
          </a:xfrm>
          <a:prstGeom prst="rect">
            <a:avLst/>
          </a:prstGeom>
          <a:noFill/>
          <a:ln w="9525">
            <a:noFill/>
            <a:miter lim="800000"/>
            <a:headEnd/>
            <a:tailEnd/>
          </a:ln>
        </p:spPr>
        <p:txBody>
          <a:bodyPr lIns="0" tIns="108000" rIns="46800" bIns="64800"/>
          <a:lstStyle>
            <a:lvl1pPr marL="0" indent="0" algn="l" defTabSz="815780" rtl="0" fontAlgn="base">
              <a:lnSpc>
                <a:spcPct val="120000"/>
              </a:lnSpc>
              <a:spcBef>
                <a:spcPts val="200"/>
              </a:spcBef>
              <a:spcAft>
                <a:spcPts val="200"/>
              </a:spcAft>
              <a:buSzPct val="150000"/>
              <a:buFontTx/>
              <a:buNone/>
              <a:tabLst/>
              <a:defRPr lang="en-US" sz="1200" baseline="0" dirty="0" smtClean="0">
                <a:solidFill>
                  <a:schemeClr val="tx1"/>
                </a:solidFill>
                <a:latin typeface="+mn-lt"/>
                <a:ea typeface="MS PGothic" pitchFamily="34" charset="-128"/>
                <a:cs typeface="+mn-cs"/>
              </a:defRPr>
            </a:lvl1pPr>
            <a:lvl2pPr marL="179388" indent="-177800" algn="l" defTabSz="815780" rtl="0" fontAlgn="base">
              <a:lnSpc>
                <a:spcPct val="120000"/>
              </a:lnSpc>
              <a:spcBef>
                <a:spcPts val="200"/>
              </a:spcBef>
              <a:spcAft>
                <a:spcPts val="200"/>
              </a:spcAft>
              <a:buClr>
                <a:schemeClr val="accent1"/>
              </a:buClr>
              <a:buSzPct val="70000"/>
              <a:buFont typeface="Wingdings" pitchFamily="2" charset="2"/>
              <a:buChar char="n"/>
              <a:defRPr lang="en-US" sz="1200" dirty="0" smtClean="0">
                <a:solidFill>
                  <a:schemeClr val="tx1"/>
                </a:solidFill>
                <a:latin typeface="+mn-lt"/>
                <a:ea typeface="MS PGothic" pitchFamily="34" charset="-128"/>
                <a:cs typeface="+mn-cs"/>
              </a:defRPr>
            </a:lvl2pPr>
            <a:lvl3pPr marL="357188" indent="-177800" algn="l" defTabSz="815780" rtl="0" fontAlgn="base">
              <a:lnSpc>
                <a:spcPct val="120000"/>
              </a:lnSpc>
              <a:spcBef>
                <a:spcPts val="200"/>
              </a:spcBef>
              <a:spcAft>
                <a:spcPts val="200"/>
              </a:spcAft>
              <a:buClr>
                <a:schemeClr val="accent1"/>
              </a:buClr>
              <a:buSzPts val="1200"/>
              <a:buFont typeface="Arial" pitchFamily="34" charset="0"/>
              <a:buChar char="–"/>
              <a:defRPr lang="en-US" sz="1200" dirty="0" smtClean="0">
                <a:solidFill>
                  <a:schemeClr val="tx1"/>
                </a:solidFill>
                <a:latin typeface="+mn-lt"/>
                <a:ea typeface="MS PGothic" pitchFamily="34" charset="-128"/>
                <a:cs typeface="+mn-cs"/>
              </a:defRPr>
            </a:lvl3pPr>
            <a:lvl4pPr marL="536575" indent="-179388" algn="l" defTabSz="815780" rtl="0" fontAlgn="base">
              <a:lnSpc>
                <a:spcPct val="120000"/>
              </a:lnSpc>
              <a:spcBef>
                <a:spcPts val="200"/>
              </a:spcBef>
              <a:spcAft>
                <a:spcPts val="200"/>
              </a:spcAft>
              <a:buClr>
                <a:schemeClr val="accent1"/>
              </a:buClr>
              <a:buSzPts val="1200"/>
              <a:buFont typeface="Symbol"/>
              <a:buChar char="-"/>
              <a:defRPr lang="en-US" sz="1200" baseline="0" dirty="0" smtClean="0">
                <a:solidFill>
                  <a:schemeClr val="tx1"/>
                </a:solidFill>
                <a:latin typeface="+mn-lt"/>
                <a:ea typeface="MS PGothic" pitchFamily="34" charset="-128"/>
                <a:cs typeface="+mn-cs"/>
              </a:defRPr>
            </a:lvl4pPr>
            <a:lvl5pPr marL="715963" indent="-166688" algn="l" defTabSz="815780" rtl="0" fontAlgn="base">
              <a:lnSpc>
                <a:spcPct val="120000"/>
              </a:lnSpc>
              <a:spcBef>
                <a:spcPts val="200"/>
              </a:spcBef>
              <a:spcAft>
                <a:spcPts val="200"/>
              </a:spcAft>
              <a:buClr>
                <a:schemeClr val="accent1"/>
              </a:buClr>
              <a:buSzPts val="1200"/>
              <a:buFont typeface="Symbol"/>
              <a:buChar char="-"/>
              <a:defRPr lang="en-GB" sz="12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8"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3"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14"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5"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10"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3">
    <p:spTree>
      <p:nvGrpSpPr>
        <p:cNvPr id="1" name=""/>
        <p:cNvGrpSpPr/>
        <p:nvPr/>
      </p:nvGrpSpPr>
      <p:grpSpPr>
        <a:xfrm>
          <a:off x="0" y="0"/>
          <a:ext cx="0" cy="0"/>
          <a:chOff x="0" y="0"/>
          <a:chExt cx="0" cy="0"/>
        </a:xfrm>
      </p:grpSpPr>
      <p:sp>
        <p:nvSpPr>
          <p:cNvPr id="24" name="Content Placeholder 3"/>
          <p:cNvSpPr>
            <a:spLocks noGrp="1"/>
          </p:cNvSpPr>
          <p:nvPr>
            <p:ph sz="half" idx="2" hasCustomPrompt="1"/>
          </p:nvPr>
        </p:nvSpPr>
        <p:spPr>
          <a:xfrm>
            <a:off x="266400" y="1900800"/>
            <a:ext cx="46116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3" name="Content Placeholder 3"/>
          <p:cNvSpPr>
            <a:spLocks noGrp="1"/>
          </p:cNvSpPr>
          <p:nvPr>
            <p:ph sz="half" idx="19" hasCustomPrompt="1"/>
          </p:nvPr>
        </p:nvSpPr>
        <p:spPr>
          <a:xfrm>
            <a:off x="5022000" y="1900800"/>
            <a:ext cx="46116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17"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8"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10"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2" name="Text Placeholder 2"/>
          <p:cNvSpPr>
            <a:spLocks noGrp="1"/>
          </p:cNvSpPr>
          <p:nvPr>
            <p:ph type="body" idx="1" hasCustomPrompt="1"/>
          </p:nvPr>
        </p:nvSpPr>
        <p:spPr>
          <a:xfrm>
            <a:off x="2664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4" name="Text Placeholder 2"/>
          <p:cNvSpPr>
            <a:spLocks noGrp="1"/>
          </p:cNvSpPr>
          <p:nvPr>
            <p:ph type="body" idx="20" hasCustomPrompt="1"/>
          </p:nvPr>
        </p:nvSpPr>
        <p:spPr>
          <a:xfrm>
            <a:off x="5022024"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4">
    <p:spTree>
      <p:nvGrpSpPr>
        <p:cNvPr id="1" name=""/>
        <p:cNvGrpSpPr/>
        <p:nvPr/>
      </p:nvGrpSpPr>
      <p:grpSpPr>
        <a:xfrm>
          <a:off x="0" y="0"/>
          <a:ext cx="0" cy="0"/>
          <a:chOff x="0" y="0"/>
          <a:chExt cx="0" cy="0"/>
        </a:xfrm>
      </p:grpSpPr>
      <p:sp>
        <p:nvSpPr>
          <p:cNvPr id="14" name="Content Placeholder 3"/>
          <p:cNvSpPr>
            <a:spLocks noGrp="1"/>
          </p:cNvSpPr>
          <p:nvPr>
            <p:ph sz="half" idx="26" hasCustomPrompt="1"/>
          </p:nvPr>
        </p:nvSpPr>
        <p:spPr>
          <a:xfrm>
            <a:off x="266400" y="1900800"/>
            <a:ext cx="93708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0" name="Content Placeholder 3"/>
          <p:cNvSpPr>
            <a:spLocks noGrp="1"/>
          </p:cNvSpPr>
          <p:nvPr>
            <p:ph sz="half" idx="27" hasCustomPrompt="1"/>
          </p:nvPr>
        </p:nvSpPr>
        <p:spPr>
          <a:xfrm>
            <a:off x="266400" y="4305599"/>
            <a:ext cx="9370800" cy="21783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8"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1"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0"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15"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3"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6" name="Text Placeholder 2"/>
          <p:cNvSpPr>
            <a:spLocks noGrp="1"/>
          </p:cNvSpPr>
          <p:nvPr>
            <p:ph type="body" idx="28" hasCustomPrompt="1"/>
          </p:nvPr>
        </p:nvSpPr>
        <p:spPr>
          <a:xfrm>
            <a:off x="266400" y="4091964"/>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5">
    <p:spTree>
      <p:nvGrpSpPr>
        <p:cNvPr id="1" name=""/>
        <p:cNvGrpSpPr/>
        <p:nvPr/>
      </p:nvGrpSpPr>
      <p:grpSpPr>
        <a:xfrm>
          <a:off x="0" y="0"/>
          <a:ext cx="0" cy="0"/>
          <a:chOff x="0" y="0"/>
          <a:chExt cx="0" cy="0"/>
        </a:xfrm>
      </p:grpSpPr>
      <p:sp>
        <p:nvSpPr>
          <p:cNvPr id="18" name="Content Placeholder 3"/>
          <p:cNvSpPr>
            <a:spLocks noGrp="1"/>
          </p:cNvSpPr>
          <p:nvPr>
            <p:ph sz="half" idx="29" hasCustomPrompt="1"/>
          </p:nvPr>
        </p:nvSpPr>
        <p:spPr>
          <a:xfrm>
            <a:off x="266400" y="3526356"/>
            <a:ext cx="9370800" cy="13752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3" name="Content Placeholder 3"/>
          <p:cNvSpPr>
            <a:spLocks noGrp="1"/>
          </p:cNvSpPr>
          <p:nvPr>
            <p:ph sz="half" idx="30" hasCustomPrompt="1"/>
          </p:nvPr>
        </p:nvSpPr>
        <p:spPr>
          <a:xfrm>
            <a:off x="266400" y="5142231"/>
            <a:ext cx="9370800" cy="13863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0"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2"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2" name="Content Placeholder 3"/>
          <p:cNvSpPr>
            <a:spLocks noGrp="1"/>
          </p:cNvSpPr>
          <p:nvPr>
            <p:ph sz="half" idx="31" hasCustomPrompt="1"/>
          </p:nvPr>
        </p:nvSpPr>
        <p:spPr>
          <a:xfrm>
            <a:off x="266400" y="1900800"/>
            <a:ext cx="9370800" cy="13752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4"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16"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3"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9" name="Text Placeholder 2"/>
          <p:cNvSpPr>
            <a:spLocks noGrp="1"/>
          </p:cNvSpPr>
          <p:nvPr>
            <p:ph type="body" idx="32" hasCustomPrompt="1"/>
          </p:nvPr>
        </p:nvSpPr>
        <p:spPr>
          <a:xfrm>
            <a:off x="266400" y="3311676"/>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1" name="Text Placeholder 2"/>
          <p:cNvSpPr>
            <a:spLocks noGrp="1"/>
          </p:cNvSpPr>
          <p:nvPr>
            <p:ph type="body" idx="33" hasCustomPrompt="1"/>
          </p:nvPr>
        </p:nvSpPr>
        <p:spPr>
          <a:xfrm>
            <a:off x="266400" y="493130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2" Type="http://schemas.openxmlformats.org/officeDocument/2006/relationships/slideLayout" Target="../slideLayouts/slideLayout2.xml"/><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3" Type="http://schemas.openxmlformats.org/officeDocument/2006/relationships/slideLayout" Target="../slideLayouts/slideLayout3.xml"/><Relationship Id="rId30" Type="http://schemas.openxmlformats.org/officeDocument/2006/relationships/slideLayout" Target="../slideLayouts/slideLayout30.xml"/><Relationship Id="rId31" Type="http://schemas.openxmlformats.org/officeDocument/2006/relationships/slideLayout" Target="../slideLayouts/slideLayout31.xml"/><Relationship Id="rId32" Type="http://schemas.openxmlformats.org/officeDocument/2006/relationships/slideLayout" Target="../slideLayouts/slideLayout32.xml"/><Relationship Id="rId33" Type="http://schemas.openxmlformats.org/officeDocument/2006/relationships/slideLayout" Target="../slideLayouts/slideLayout33.xml"/><Relationship Id="rId34" Type="http://schemas.openxmlformats.org/officeDocument/2006/relationships/slideLayout" Target="../slideLayouts/slideLayout34.xml"/><Relationship Id="rId35" Type="http://schemas.openxmlformats.org/officeDocument/2006/relationships/slideLayout" Target="../slideLayouts/slideLayout35.xml"/><Relationship Id="rId36" Type="http://schemas.openxmlformats.org/officeDocument/2006/relationships/slideLayout" Target="../slideLayouts/slideLayout36.xml"/><Relationship Id="rId37" Type="http://schemas.openxmlformats.org/officeDocument/2006/relationships/theme" Target="../theme/theme1.xml"/><Relationship Id="rId38" Type="http://schemas.openxmlformats.org/officeDocument/2006/relationships/image" Target="../media/image1.png"/><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2" name="Slide Number Placeholder"/>
          <p:cNvSpPr>
            <a:spLocks noGrp="1"/>
          </p:cNvSpPr>
          <p:nvPr>
            <p:ph type="ftr" sz="quarter" idx="3"/>
          </p:nvPr>
        </p:nvSpPr>
        <p:spPr>
          <a:xfrm>
            <a:off x="8834400" y="6580800"/>
            <a:ext cx="795760" cy="230400"/>
          </a:xfrm>
          <a:prstGeom prst="rect">
            <a:avLst/>
          </a:prstGeom>
        </p:spPr>
        <p:txBody>
          <a:bodyPr lIns="0" tIns="0" rIns="18000" bIns="18000" anchor="ctr"/>
          <a:lstStyle>
            <a:lvl1pPr algn="ctr">
              <a:defRPr sz="1000">
                <a:solidFill>
                  <a:schemeClr val="accent2"/>
                </a:solidFill>
              </a:defRPr>
            </a:lvl1pPr>
          </a:lstStyle>
          <a:p>
            <a:pPr algn="r"/>
            <a:fld id="{B1F92669-E9AC-495A-9485-4D654D029480}" type="slidenum">
              <a:rPr lang="en-GB" smtClean="0"/>
              <a:pPr algn="r"/>
              <a:t>‹#›</a:t>
            </a:fld>
            <a:endParaRPr lang="en-GB" dirty="0"/>
          </a:p>
        </p:txBody>
      </p:sp>
      <p:sp>
        <p:nvSpPr>
          <p:cNvPr id="14" name="Rectangle 28"/>
          <p:cNvSpPr>
            <a:spLocks noChangeArrowheads="1"/>
          </p:cNvSpPr>
          <p:nvPr/>
        </p:nvSpPr>
        <p:spPr bwMode="auto">
          <a:xfrm>
            <a:off x="0" y="864144"/>
            <a:ext cx="8312150" cy="108000"/>
          </a:xfrm>
          <a:prstGeom prst="rect">
            <a:avLst/>
          </a:prstGeom>
          <a:solidFill>
            <a:srgbClr val="92D050"/>
          </a:solidFill>
          <a:ln w="12700">
            <a:noFill/>
            <a:miter lim="800000"/>
            <a:headEnd/>
            <a:tailEnd/>
          </a:ln>
          <a:effectLst/>
        </p:spPr>
        <p:txBody>
          <a:bodyPr wrap="none" anchor="ctr"/>
          <a:lstStyle/>
          <a:p>
            <a:pPr algn="ctr">
              <a:defRPr/>
            </a:pPr>
            <a:endParaRPr kumimoji="1" lang="ja-JP" altLang="ja-JP" dirty="0">
              <a:latin typeface="Arial" pitchFamily="34" charset="0"/>
              <a:ea typeface="ＭＳ Ｐゴシック" pitchFamily="50" charset="-128"/>
              <a:cs typeface="+mn-cs"/>
            </a:endParaRPr>
          </a:p>
        </p:txBody>
      </p:sp>
      <p:sp>
        <p:nvSpPr>
          <p:cNvPr id="15" name="Rectangle 29"/>
          <p:cNvSpPr>
            <a:spLocks noChangeArrowheads="1"/>
          </p:cNvSpPr>
          <p:nvPr/>
        </p:nvSpPr>
        <p:spPr bwMode="auto">
          <a:xfrm>
            <a:off x="8312150" y="864144"/>
            <a:ext cx="1595438" cy="108000"/>
          </a:xfrm>
          <a:prstGeom prst="rect">
            <a:avLst/>
          </a:prstGeom>
          <a:solidFill>
            <a:srgbClr val="002060"/>
          </a:solidFill>
          <a:ln w="12700">
            <a:noFill/>
            <a:miter lim="800000"/>
            <a:headEnd/>
            <a:tailEnd/>
          </a:ln>
          <a:effectLst/>
        </p:spPr>
        <p:txBody>
          <a:bodyPr wrap="none" anchor="ctr"/>
          <a:lstStyle/>
          <a:p>
            <a:pPr algn="ctr">
              <a:defRPr/>
            </a:pPr>
            <a:endParaRPr kumimoji="1" lang="ja-JP" altLang="ja-JP">
              <a:latin typeface="Arial" pitchFamily="34" charset="0"/>
              <a:ea typeface="ＭＳ Ｐゴシック" pitchFamily="50" charset="-128"/>
              <a:cs typeface="+mn-cs"/>
            </a:endParaRPr>
          </a:p>
        </p:txBody>
      </p:sp>
      <p:grpSp>
        <p:nvGrpSpPr>
          <p:cNvPr id="7" name="グループ化 6"/>
          <p:cNvGrpSpPr/>
          <p:nvPr userDrawn="1"/>
        </p:nvGrpSpPr>
        <p:grpSpPr>
          <a:xfrm>
            <a:off x="4117181" y="6410225"/>
            <a:ext cx="1671638" cy="360000"/>
            <a:chOff x="5257800" y="6925058"/>
            <a:chExt cx="2057400" cy="360000"/>
          </a:xfrm>
        </p:grpSpPr>
        <p:pic>
          <p:nvPicPr>
            <p:cNvPr id="8" name="図 7"/>
            <p:cNvPicPr>
              <a:picLocks noChangeAspect="1"/>
            </p:cNvPicPr>
            <p:nvPr userDrawn="1"/>
          </p:nvPicPr>
          <p:blipFill>
            <a:blip r:embed="rId38"/>
            <a:stretch>
              <a:fillRect/>
            </a:stretch>
          </p:blipFill>
          <p:spPr>
            <a:xfrm>
              <a:off x="5257800" y="6925058"/>
              <a:ext cx="958899" cy="360000"/>
            </a:xfrm>
            <a:prstGeom prst="rect">
              <a:avLst/>
            </a:prstGeom>
          </p:spPr>
        </p:pic>
        <p:sp>
          <p:nvSpPr>
            <p:cNvPr id="10" name="テキスト ボックス 9"/>
            <p:cNvSpPr txBox="1"/>
            <p:nvPr userDrawn="1"/>
          </p:nvSpPr>
          <p:spPr>
            <a:xfrm>
              <a:off x="6248400" y="6989642"/>
              <a:ext cx="1066800" cy="196208"/>
            </a:xfrm>
            <a:prstGeom prst="rect">
              <a:avLst/>
            </a:prstGeom>
            <a:noFill/>
          </p:spPr>
          <p:txBody>
            <a:bodyPr wrap="square" rtlCol="0">
              <a:spAutoFit/>
            </a:bodyPr>
            <a:lstStyle/>
            <a:p>
              <a:pPr algn="dist"/>
              <a:r>
                <a:rPr kumimoji="1" lang="en-US" altLang="ja-JP" sz="675" b="1" dirty="0" smtClean="0">
                  <a:latin typeface="游ゴシック" panose="020B0400000000000000" pitchFamily="50" charset="-128"/>
                  <a:ea typeface="游ゴシック" panose="020B0400000000000000" pitchFamily="50" charset="-128"/>
                </a:rPr>
                <a:t>GROUP</a:t>
              </a:r>
              <a:endParaRPr kumimoji="1" lang="ja-JP" altLang="en-US" sz="675" b="1" dirty="0">
                <a:latin typeface="游ゴシック" panose="020B0400000000000000" pitchFamily="50" charset="-128"/>
                <a:ea typeface="游ゴシック" panose="020B0400000000000000" pitchFamily="50" charset="-128"/>
              </a:endParaRPr>
            </a:p>
          </p:txBody>
        </p:sp>
      </p:grpSp>
    </p:spTree>
  </p:cSld>
  <p:clrMap bg1="lt1" tx1="dk1" bg2="lt2" tx2="dk2" accent1="accent1" accent2="accent2" accent3="accent3" accent4="accent4" accent5="accent5" accent6="accent6" hlink="hlink" folHlink="folHlink"/>
  <p:sldLayoutIdLst>
    <p:sldLayoutId id="2147483754" r:id="rId1"/>
    <p:sldLayoutId id="2147483751" r:id="rId2"/>
    <p:sldLayoutId id="2147483752" r:id="rId3"/>
    <p:sldLayoutId id="2147483753" r:id="rId4"/>
    <p:sldLayoutId id="2147483750" r:id="rId5"/>
    <p:sldLayoutId id="2147483739" r:id="rId6"/>
    <p:sldLayoutId id="2147483712" r:id="rId7"/>
    <p:sldLayoutId id="2147483710" r:id="rId8"/>
    <p:sldLayoutId id="2147483735" r:id="rId9"/>
    <p:sldLayoutId id="2147483736" r:id="rId10"/>
    <p:sldLayoutId id="2147483727" r:id="rId11"/>
    <p:sldLayoutId id="2147483728" r:id="rId12"/>
    <p:sldLayoutId id="2147483726" r:id="rId13"/>
    <p:sldLayoutId id="2147483729" r:id="rId14"/>
    <p:sldLayoutId id="2147483730" r:id="rId15"/>
    <p:sldLayoutId id="2147483731" r:id="rId16"/>
    <p:sldLayoutId id="2147483732" r:id="rId17"/>
    <p:sldLayoutId id="2147483733" r:id="rId18"/>
    <p:sldLayoutId id="2147483734" r:id="rId19"/>
    <p:sldLayoutId id="2147483742" r:id="rId20"/>
    <p:sldLayoutId id="2147483743" r:id="rId21"/>
    <p:sldLayoutId id="2147483744" r:id="rId22"/>
    <p:sldLayoutId id="2147483745" r:id="rId23"/>
    <p:sldLayoutId id="2147483746" r:id="rId24"/>
    <p:sldLayoutId id="2147483747" r:id="rId25"/>
    <p:sldLayoutId id="2147483755" r:id="rId26"/>
    <p:sldLayoutId id="2147483756" r:id="rId27"/>
    <p:sldLayoutId id="2147483757" r:id="rId28"/>
    <p:sldLayoutId id="2147483758" r:id="rId29"/>
    <p:sldLayoutId id="2147483759" r:id="rId30"/>
    <p:sldLayoutId id="2147483760" r:id="rId31"/>
    <p:sldLayoutId id="2147483761" r:id="rId32"/>
    <p:sldLayoutId id="2147483748" r:id="rId33"/>
    <p:sldLayoutId id="2147483749" r:id="rId34"/>
    <p:sldLayoutId id="2147483762" r:id="rId35"/>
    <p:sldLayoutId id="2147483763" r:id="rId36"/>
  </p:sldLayoutIdLst>
  <p:timing>
    <p:tnLst>
      <p:par>
        <p:cTn id="1" dur="indefinite" restart="never" nodeType="tmRoot"/>
      </p:par>
    </p:tnLst>
  </p:timing>
  <p:hf hdr="0" ftr="0" dt="0"/>
  <p:txStyles>
    <p:titleStyle>
      <a:lvl1pPr algn="l" defTabSz="957263" rtl="0" eaLnBrk="1" fontAlgn="base" hangingPunct="1">
        <a:spcBef>
          <a:spcPct val="0"/>
        </a:spcBef>
        <a:spcAft>
          <a:spcPct val="0"/>
        </a:spcAft>
        <a:defRPr kumimoji="1" sz="2400" b="1">
          <a:solidFill>
            <a:schemeClr val="tx1"/>
          </a:solidFill>
          <a:latin typeface="+mj-lt"/>
          <a:ea typeface="+mj-ea"/>
          <a:cs typeface="Arial Unicode MS" pitchFamily="34" charset="-128"/>
        </a:defRPr>
      </a:lvl1pPr>
      <a:lvl2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2pPr>
      <a:lvl3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3pPr>
      <a:lvl4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4pPr>
      <a:lvl5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5pPr>
      <a:lvl6pPr marL="457200" algn="l" defTabSz="957263" rtl="0" eaLnBrk="1" fontAlgn="base" hangingPunct="1">
        <a:spcBef>
          <a:spcPct val="0"/>
        </a:spcBef>
        <a:spcAft>
          <a:spcPct val="0"/>
        </a:spcAft>
        <a:defRPr kumimoji="1" sz="2400" b="1">
          <a:solidFill>
            <a:schemeClr val="tx1"/>
          </a:solidFill>
          <a:latin typeface="Arial" charset="0"/>
        </a:defRPr>
      </a:lvl6pPr>
      <a:lvl7pPr marL="914400" algn="l" defTabSz="957263" rtl="0" eaLnBrk="1" fontAlgn="base" hangingPunct="1">
        <a:spcBef>
          <a:spcPct val="0"/>
        </a:spcBef>
        <a:spcAft>
          <a:spcPct val="0"/>
        </a:spcAft>
        <a:defRPr kumimoji="1" sz="2400" b="1">
          <a:solidFill>
            <a:schemeClr val="tx1"/>
          </a:solidFill>
          <a:latin typeface="Arial" charset="0"/>
        </a:defRPr>
      </a:lvl7pPr>
      <a:lvl8pPr marL="1371600" algn="l" defTabSz="957263" rtl="0" eaLnBrk="1" fontAlgn="base" hangingPunct="1">
        <a:spcBef>
          <a:spcPct val="0"/>
        </a:spcBef>
        <a:spcAft>
          <a:spcPct val="0"/>
        </a:spcAft>
        <a:defRPr kumimoji="1" sz="2400" b="1">
          <a:solidFill>
            <a:schemeClr val="tx1"/>
          </a:solidFill>
          <a:latin typeface="Arial" charset="0"/>
        </a:defRPr>
      </a:lvl8pPr>
      <a:lvl9pPr marL="1828800" algn="l" defTabSz="957263" rtl="0" eaLnBrk="1" fontAlgn="base" hangingPunct="1">
        <a:spcBef>
          <a:spcPct val="0"/>
        </a:spcBef>
        <a:spcAft>
          <a:spcPct val="0"/>
        </a:spcAft>
        <a:defRPr kumimoji="1" sz="2400" b="1">
          <a:solidFill>
            <a:schemeClr val="tx1"/>
          </a:solidFill>
          <a:latin typeface="Arial" charset="0"/>
        </a:defRPr>
      </a:lvl9pPr>
    </p:titleStyle>
    <p:bodyStyle>
      <a:lvl1pPr algn="l" defTabSz="957263" rtl="0" eaLnBrk="1" fontAlgn="base" hangingPunct="1">
        <a:spcBef>
          <a:spcPct val="45000"/>
        </a:spcBef>
        <a:spcAft>
          <a:spcPct val="45000"/>
        </a:spcAft>
        <a:buClr>
          <a:srgbClr val="CC3300"/>
        </a:buClr>
        <a:defRPr kumimoji="1" sz="1200">
          <a:solidFill>
            <a:schemeClr val="tx1"/>
          </a:solidFill>
          <a:latin typeface="+mn-lt"/>
          <a:ea typeface="+mn-ea"/>
          <a:cs typeface="Arial Unicode MS" pitchFamily="34" charset="-128"/>
        </a:defRPr>
      </a:lvl1pPr>
      <a:lvl2pPr marL="244475" indent="-242888" algn="l" defTabSz="957263" rtl="0" eaLnBrk="1" fontAlgn="base" hangingPunct="1">
        <a:spcBef>
          <a:spcPct val="15000"/>
        </a:spcBef>
        <a:spcAft>
          <a:spcPct val="15000"/>
        </a:spcAft>
        <a:buClr>
          <a:schemeClr val="accent1"/>
        </a:buClr>
        <a:buSzPct val="70000"/>
        <a:buFont typeface="Wingdings" pitchFamily="2" charset="2"/>
        <a:buChar char="n"/>
        <a:defRPr kumimoji="1" sz="1200">
          <a:solidFill>
            <a:schemeClr val="tx1"/>
          </a:solidFill>
          <a:latin typeface="+mn-lt"/>
          <a:ea typeface="Arial Unicode MS" pitchFamily="34" charset="-128"/>
          <a:cs typeface="Arial Unicode MS" pitchFamily="34" charset="-128"/>
        </a:defRPr>
      </a:lvl2pPr>
      <a:lvl3pPr marL="406400" indent="-160338" algn="l" defTabSz="957263" rtl="0" eaLnBrk="1" fontAlgn="base" hangingPunct="1">
        <a:spcBef>
          <a:spcPct val="15000"/>
        </a:spcBef>
        <a:spcAft>
          <a:spcPct val="15000"/>
        </a:spcAft>
        <a:buClr>
          <a:schemeClr val="accent1"/>
        </a:buClr>
        <a:buFont typeface="Symbol" pitchFamily="18" charset="2"/>
        <a:buChar char="-"/>
        <a:defRPr kumimoji="1" sz="1200">
          <a:solidFill>
            <a:schemeClr val="tx1"/>
          </a:solidFill>
          <a:latin typeface="+mn-lt"/>
          <a:ea typeface="Arial Unicode MS" pitchFamily="34" charset="-128"/>
          <a:cs typeface="Arial Unicode MS" pitchFamily="34" charset="-128"/>
        </a:defRPr>
      </a:lvl3pPr>
      <a:lvl4pPr marL="547688" indent="-139700" algn="l" defTabSz="957263" rtl="0" eaLnBrk="1" fontAlgn="base" hangingPunct="1">
        <a:spcBef>
          <a:spcPct val="15000"/>
        </a:spcBef>
        <a:spcAft>
          <a:spcPct val="15000"/>
        </a:spcAft>
        <a:buClr>
          <a:schemeClr val="accent1"/>
        </a:buClr>
        <a:buFont typeface="Symbol" pitchFamily="18" charset="2"/>
        <a:buChar char="-"/>
        <a:defRPr kumimoji="1" sz="1200">
          <a:solidFill>
            <a:schemeClr val="tx1"/>
          </a:solidFill>
          <a:latin typeface="+mn-lt"/>
          <a:ea typeface="Arial Unicode MS" pitchFamily="34" charset="-128"/>
          <a:cs typeface="Arial Unicode MS" pitchFamily="34" charset="-128"/>
        </a:defRPr>
      </a:lvl4pPr>
      <a:lvl5pPr marL="731838" indent="-182563" algn="l" defTabSz="957263" rtl="0" eaLnBrk="1" fontAlgn="base" hangingPunct="1">
        <a:spcBef>
          <a:spcPct val="15000"/>
        </a:spcBef>
        <a:spcAft>
          <a:spcPct val="15000"/>
        </a:spcAft>
        <a:buClr>
          <a:schemeClr val="accent1"/>
        </a:buClr>
        <a:buFont typeface="Symbol" pitchFamily="18" charset="2"/>
        <a:buChar char="-"/>
        <a:defRPr kumimoji="1" sz="1200">
          <a:solidFill>
            <a:schemeClr val="tx1"/>
          </a:solidFill>
          <a:latin typeface="+mn-lt"/>
          <a:ea typeface="Arial Unicode MS" pitchFamily="34" charset="-128"/>
          <a:cs typeface="Arial Unicode MS" pitchFamily="34" charset="-128"/>
        </a:defRPr>
      </a:lvl5pPr>
      <a:lvl6pPr marL="1189038" indent="-182563" algn="l" defTabSz="957263" rtl="0" eaLnBrk="1" fontAlgn="base" hangingPunct="1">
        <a:spcBef>
          <a:spcPct val="15000"/>
        </a:spcBef>
        <a:spcAft>
          <a:spcPct val="15000"/>
        </a:spcAft>
        <a:buClr>
          <a:schemeClr val="accent1"/>
        </a:buClr>
        <a:buFont typeface="Symbol" pitchFamily="18" charset="2"/>
        <a:buChar char="-"/>
        <a:defRPr kumimoji="1" sz="1200">
          <a:solidFill>
            <a:schemeClr val="tx1"/>
          </a:solidFill>
          <a:latin typeface="+mn-lt"/>
        </a:defRPr>
      </a:lvl6pPr>
      <a:lvl7pPr marL="1646238" indent="-182563" algn="l" defTabSz="957263" rtl="0" eaLnBrk="1" fontAlgn="base" hangingPunct="1">
        <a:spcBef>
          <a:spcPct val="15000"/>
        </a:spcBef>
        <a:spcAft>
          <a:spcPct val="15000"/>
        </a:spcAft>
        <a:buClr>
          <a:schemeClr val="accent1"/>
        </a:buClr>
        <a:buFont typeface="Symbol" pitchFamily="18" charset="2"/>
        <a:buChar char="-"/>
        <a:defRPr kumimoji="1" sz="1200">
          <a:solidFill>
            <a:schemeClr val="tx1"/>
          </a:solidFill>
          <a:latin typeface="+mn-lt"/>
        </a:defRPr>
      </a:lvl7pPr>
      <a:lvl8pPr marL="2103438" indent="-182563" algn="l" defTabSz="957263" rtl="0" eaLnBrk="1" fontAlgn="base" hangingPunct="1">
        <a:spcBef>
          <a:spcPct val="15000"/>
        </a:spcBef>
        <a:spcAft>
          <a:spcPct val="15000"/>
        </a:spcAft>
        <a:buClr>
          <a:schemeClr val="accent1"/>
        </a:buClr>
        <a:buFont typeface="Symbol" pitchFamily="18" charset="2"/>
        <a:buChar char="-"/>
        <a:defRPr kumimoji="1" sz="1200">
          <a:solidFill>
            <a:schemeClr val="tx1"/>
          </a:solidFill>
          <a:latin typeface="+mn-lt"/>
        </a:defRPr>
      </a:lvl8pPr>
      <a:lvl9pPr marL="2560638" indent="-182563" algn="l" defTabSz="957263" rtl="0" eaLnBrk="1" fontAlgn="base" hangingPunct="1">
        <a:spcBef>
          <a:spcPct val="15000"/>
        </a:spcBef>
        <a:spcAft>
          <a:spcPct val="15000"/>
        </a:spcAft>
        <a:buClr>
          <a:schemeClr val="accent1"/>
        </a:buClr>
        <a:buFont typeface="Symbol" pitchFamily="18" charset="2"/>
        <a:buChar char="-"/>
        <a:defRPr kumimoji="1" sz="1200">
          <a:solidFill>
            <a:schemeClr val="tx1"/>
          </a:solidFill>
          <a:latin typeface="+mn-lt"/>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image" Target="../media/image2.png"/><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image" Target="../media/image4.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404664"/>
            <a:ext cx="9906000" cy="5832648"/>
          </a:xfrm>
          <a:custGeom>
            <a:avLst/>
            <a:gdLst/>
            <a:ahLst/>
            <a:cxnLst/>
            <a:rect l="l" t="t" r="r" b="b"/>
            <a:pathLst>
              <a:path w="12192000" h="6858000">
                <a:moveTo>
                  <a:pt x="12192000" y="0"/>
                </a:moveTo>
                <a:lnTo>
                  <a:pt x="0" y="0"/>
                </a:lnTo>
                <a:lnTo>
                  <a:pt x="0" y="6858000"/>
                </a:lnTo>
                <a:lnTo>
                  <a:pt x="12192000" y="6858000"/>
                </a:lnTo>
                <a:lnTo>
                  <a:pt x="12192000" y="0"/>
                </a:lnTo>
                <a:close/>
              </a:path>
            </a:pathLst>
          </a:custGeom>
          <a:solidFill>
            <a:schemeClr val="bg1"/>
          </a:solidFill>
        </p:spPr>
        <p:txBody>
          <a:bodyPr wrap="square" lIns="0" tIns="0" rIns="0" bIns="0" rtlCol="0"/>
          <a:lstStyle/>
          <a:p>
            <a:endParaRPr sz="1350"/>
          </a:p>
        </p:txBody>
      </p:sp>
      <p:sp>
        <p:nvSpPr>
          <p:cNvPr id="6" name="object 6"/>
          <p:cNvSpPr txBox="1">
            <a:spLocks noGrp="1"/>
          </p:cNvSpPr>
          <p:nvPr>
            <p:ph type="sldNum" sz="quarter" idx="7"/>
          </p:nvPr>
        </p:nvSpPr>
        <p:spPr>
          <a:prstGeom prst="rect">
            <a:avLst/>
          </a:prstGeom>
        </p:spPr>
        <p:txBody>
          <a:bodyPr vert="horz" wrap="square" lIns="0" tIns="0" rIns="0" bIns="0" rtlCol="0">
            <a:spAutoFit/>
          </a:bodyPr>
          <a:lstStyle/>
          <a:p>
            <a:pPr marL="28575">
              <a:lnSpc>
                <a:spcPts val="1046"/>
              </a:lnSpc>
            </a:pPr>
            <a:fld id="{81D60167-4931-47E6-BA6A-407CBD079E47}" type="slidenum">
              <a:rPr dirty="0"/>
              <a:pPr marL="28575">
                <a:lnSpc>
                  <a:spcPts val="1046"/>
                </a:lnSpc>
              </a:pPr>
              <a:t>0</a:t>
            </a:fld>
            <a:endParaRPr dirty="0"/>
          </a:p>
        </p:txBody>
      </p:sp>
      <p:grpSp>
        <p:nvGrpSpPr>
          <p:cNvPr id="24" name="グループ化 23"/>
          <p:cNvGrpSpPr/>
          <p:nvPr/>
        </p:nvGrpSpPr>
        <p:grpSpPr>
          <a:xfrm>
            <a:off x="2981181" y="2514600"/>
            <a:ext cx="3943350" cy="1454778"/>
            <a:chOff x="12725400" y="2209800"/>
            <a:chExt cx="5257800" cy="1939704"/>
          </a:xfrm>
          <a:solidFill>
            <a:srgbClr val="13392C"/>
          </a:solidFill>
        </p:grpSpPr>
        <p:grpSp>
          <p:nvGrpSpPr>
            <p:cNvPr id="23" name="グループ化 22"/>
            <p:cNvGrpSpPr/>
            <p:nvPr/>
          </p:nvGrpSpPr>
          <p:grpSpPr>
            <a:xfrm>
              <a:off x="12725400" y="2209800"/>
              <a:ext cx="5257800" cy="1939704"/>
              <a:chOff x="12725400" y="2209800"/>
              <a:chExt cx="5257800" cy="1939704"/>
            </a:xfrm>
            <a:grpFill/>
          </p:grpSpPr>
          <p:sp>
            <p:nvSpPr>
              <p:cNvPr id="9" name="正方形/長方形 8"/>
              <p:cNvSpPr/>
              <p:nvPr/>
            </p:nvSpPr>
            <p:spPr bwMode="auto">
              <a:xfrm>
                <a:off x="12725400" y="2209800"/>
                <a:ext cx="5257800" cy="1939704"/>
              </a:xfrm>
              <a:prstGeom prst="rect">
                <a:avLst/>
              </a:prstGeom>
              <a:grpFill/>
              <a:ln w="57150" cap="flat" cmpd="sng" algn="ctr">
                <a:solidFill>
                  <a:schemeClr val="tx1"/>
                </a:solidFill>
                <a:prstDash val="solid"/>
                <a:round/>
                <a:headEnd type="none" w="med" len="med"/>
                <a:tailEnd type="none" w="med" len="med"/>
              </a:ln>
              <a:effectLst/>
            </p:spPr>
            <p:txBody>
              <a:bodyPr vert="horz" wrap="square" lIns="27000" tIns="27000" rIns="27000" bIns="27000" numCol="1" rtlCol="0" anchor="ctr" anchorCtr="1" compatLnSpc="1">
                <a:prstTxWarp prst="textNoShape">
                  <a:avLst/>
                </a:prstTxWarp>
              </a:bodyPr>
              <a:lstStyle/>
              <a:p>
                <a:pPr algn="ctr" defTabSz="685800" eaLnBrk="0" fontAlgn="base" hangingPunct="0">
                  <a:spcBef>
                    <a:spcPct val="0"/>
                  </a:spcBef>
                  <a:spcAft>
                    <a:spcPct val="0"/>
                  </a:spcAft>
                </a:pPr>
                <a:endParaRPr kumimoji="0" lang="ja-JP" altLang="en-US" sz="900" b="1" dirty="0" err="1">
                  <a:latin typeface="Arial" charset="0"/>
                </a:endParaRPr>
              </a:p>
            </p:txBody>
          </p:sp>
          <p:pic>
            <p:nvPicPr>
              <p:cNvPr id="8" name="図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34870" y="2880677"/>
                <a:ext cx="1286030" cy="677462"/>
              </a:xfrm>
              <a:prstGeom prst="rect">
                <a:avLst/>
              </a:prstGeom>
              <a:grpFill/>
            </p:spPr>
          </p:pic>
        </p:grpSp>
        <p:sp>
          <p:nvSpPr>
            <p:cNvPr id="17" name="テキスト ボックス 16"/>
            <p:cNvSpPr txBox="1"/>
            <p:nvPr/>
          </p:nvSpPr>
          <p:spPr>
            <a:xfrm>
              <a:off x="15011400" y="2880677"/>
              <a:ext cx="2667000" cy="738664"/>
            </a:xfrm>
            <a:prstGeom prst="rect">
              <a:avLst/>
            </a:prstGeom>
            <a:grpFill/>
          </p:spPr>
          <p:txBody>
            <a:bodyPr wrap="square" rtlCol="0">
              <a:spAutoFit/>
            </a:bodyPr>
            <a:lstStyle/>
            <a:p>
              <a:r>
                <a:rPr lang="ja-JP" altLang="en-US" sz="3000" b="1" dirty="0">
                  <a:solidFill>
                    <a:schemeClr val="bg1"/>
                  </a:solidFill>
                  <a:latin typeface="HGSｺﾞｼｯｸE" panose="020B0900000000000000" pitchFamily="50" charset="-128"/>
                  <a:ea typeface="HGSｺﾞｼｯｸE" panose="020B0900000000000000" pitchFamily="50" charset="-128"/>
                </a:rPr>
                <a:t>ＮＯＤＡ</a:t>
              </a:r>
            </a:p>
          </p:txBody>
        </p:sp>
      </p:grpSp>
      <p:pic>
        <p:nvPicPr>
          <p:cNvPr id="10" name="図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8856" y="4452355"/>
            <a:ext cx="1578989" cy="1257476"/>
          </a:xfrm>
          <a:prstGeom prst="rect">
            <a:avLst/>
          </a:prstGeom>
        </p:spPr>
      </p:pic>
      <p:sp>
        <p:nvSpPr>
          <p:cNvPr id="11" name="テキスト ボックス 10"/>
          <p:cNvSpPr txBox="1"/>
          <p:nvPr/>
        </p:nvSpPr>
        <p:spPr>
          <a:xfrm>
            <a:off x="2752724" y="4914901"/>
            <a:ext cx="5224611" cy="461665"/>
          </a:xfrm>
          <a:prstGeom prst="rect">
            <a:avLst/>
          </a:prstGeom>
          <a:noFill/>
        </p:spPr>
        <p:txBody>
          <a:bodyPr wrap="square" rtlCol="0">
            <a:spAutoFit/>
          </a:bodyPr>
          <a:lstStyle/>
          <a:p>
            <a:r>
              <a:t>NODA Group - Hội nghị công bố Chỉ đạo quản lý.</a:t>
            </a:r>
          </a:p>
        </p:txBody>
      </p:sp>
    </p:spTree>
    <p:extLst>
      <p:ext uri="{BB962C8B-B14F-4D97-AF65-F5344CB8AC3E}">
        <p14:creationId xmlns:p14="http://schemas.microsoft.com/office/powerpoint/2010/main" val="5845577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7"/>
          </p:nvPr>
        </p:nvSpPr>
        <p:spPr/>
        <p:txBody>
          <a:bodyPr/>
          <a:lstStyle/>
          <a:p>
            <a:pPr marL="28575">
              <a:lnSpc>
                <a:spcPts val="1046"/>
              </a:lnSpc>
            </a:pPr>
            <a:fld id="{81D60167-4931-47E6-BA6A-407CBD079E47}" type="slidenum">
              <a:rPr lang="en-US" altLang="ja-JP" smtClean="0"/>
              <a:pPr marL="28575">
                <a:lnSpc>
                  <a:spcPts val="1046"/>
                </a:lnSpc>
              </a:pPr>
              <a:t>1</a:t>
            </a:fld>
            <a:endParaRPr lang="en-US" altLang="ja-JP" dirty="0"/>
          </a:p>
        </p:txBody>
      </p:sp>
      <p:sp>
        <p:nvSpPr>
          <p:cNvPr id="4" name="正方形/長方形 3"/>
          <p:cNvSpPr/>
          <p:nvPr/>
        </p:nvSpPr>
        <p:spPr>
          <a:xfrm>
            <a:off x="2360712" y="188640"/>
            <a:ext cx="4397358" cy="584775"/>
          </a:xfrm>
          <a:prstGeom prst="rect">
            <a:avLst/>
          </a:prstGeom>
        </p:spPr>
        <p:txBody>
          <a:bodyPr wrap="none">
            <a:spAutoFit/>
          </a:bodyPr>
          <a:lstStyle/>
          <a:p>
            <a:pPr algn="just">
              <a:spcAft>
                <a:spcPts val="0"/>
              </a:spcAft>
            </a:pPr>
            <a:r>
              <a:t>2023年度を振り返って</a:t>
            </a:r>
            <a:endParaRPr lang="ja-JP" altLang="ja-JP" sz="3200" kern="100" dirty="0">
              <a:solidFill>
                <a:srgbClr val="FF0000"/>
              </a:solidFill>
              <a:effectLst/>
              <a:latin typeface="Century" panose="02040604050505020304" pitchFamily="18" charset="0"/>
              <a:ea typeface="ＭＳ 明朝" panose="02020609040205080304" pitchFamily="17" charset="-128"/>
              <a:cs typeface="Times New Roman" panose="02020603050405020304" pitchFamily="18" charset="0"/>
            </a:endParaRPr>
          </a:p>
        </p:txBody>
      </p:sp>
      <p:sp>
        <p:nvSpPr>
          <p:cNvPr id="5" name="正方形/長方形 4"/>
          <p:cNvSpPr/>
          <p:nvPr/>
        </p:nvSpPr>
        <p:spPr>
          <a:xfrm>
            <a:off x="344488" y="1340768"/>
            <a:ext cx="8712968" cy="4708981"/>
          </a:xfrm>
          <a:prstGeom prst="rect">
            <a:avLst/>
          </a:prstGeom>
        </p:spPr>
        <p:txBody>
          <a:bodyPr wrap="square">
            <a:spAutoFit/>
          </a:bodyPr>
          <a:lstStyle/>
          <a:p>
            <a:pPr algn="just">
              <a:spcAft>
                <a:spcPts val="0"/>
              </a:spcAft>
            </a:pPr>
            <a:r>
              <a:t>Trong một năm đầy thách thức với sự tăng giá vật liệu và chi phí hoạt động, chúng tôi đã nỗ lực để cải thiện tình hình và đưa doanh nghiệp trở lại đúng đường.</a:t>
            </a:r>
            <a:endParaRPr lang="ja-JP" altLang="en-US" sz="2000" kern="100" dirty="0" smtClean="0">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endParaRPr lang="ja-JP" altLang="en-US" sz="2000" kern="100" dirty="0">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t>Một nhà máy lắp ráp mong muốn đã hoàn thành.</a:t>
            </a:r>
            <a:endParaRPr lang="ja-JP" altLang="en-US" sz="2000" kern="100" dirty="0" smtClean="0">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t>Tôi đã làm.</a:t>
            </a:r>
            <a:endParaRPr lang="ja-JP" altLang="ja-JP" sz="2000" kern="100" dirty="0">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endParaRPr lang="ja-JP" altLang="en-US" sz="2000" kern="100" dirty="0" smtClean="0">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t>Trong 2 năm qua, do ảnh hưởng của sự suy thoái hiệu suất kinh doanh.</a:t>
            </a:r>
            <a:endParaRPr lang="ja-JP" altLang="en-US" sz="2000" kern="100" dirty="0" smtClean="0">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t>Tài chính trong năm này đã khó khăn.</a:t>
            </a:r>
            <a:endParaRPr lang="ja-JP" altLang="ja-JP" sz="2000" kern="100" dirty="0">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endParaRPr lang="ja-JP" altLang="en-US" sz="2000" kern="100" dirty="0" smtClean="0">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t>Trong tương lai, phát triển, thiết kế và sản xuất các máy móc tự động hóa và tối ưu hóa.</a:t>
            </a:r>
            <a:endParaRPr lang="ja-JP" altLang="en-US" sz="2000" kern="100" dirty="0">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t>Tập trung vào việc thu được công việc có giá trị gia tăng cao cho đến khi lắp ráp.</a:t>
            </a:r>
            <a:endParaRPr lang="ja-JP" altLang="en-US" sz="2000" kern="100" dirty="0">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t>Mục tiêu của chúng tôi là xây dựng một mô hình kinh doanh mới.</a:t>
            </a:r>
          </a:p>
          <a:p>
            <a:pPr indent="133350" algn="just">
              <a:spcAft>
                <a:spcPts val="0"/>
              </a:spcAft>
            </a:pPr>
            <a:endParaRPr lang="ja-JP" altLang="en-US" sz="2000" kern="100" dirty="0">
              <a:latin typeface="Century" panose="02040604050505020304" pitchFamily="18" charset="0"/>
              <a:ea typeface="ＭＳ 明朝" panose="02020609040205080304" pitchFamily="17" charset="-128"/>
              <a:cs typeface="Times New Roman" panose="02020603050405020304" pitchFamily="18" charset="0"/>
            </a:endParaRPr>
          </a:p>
          <a:p>
            <a:pPr indent="133350" algn="just">
              <a:spcAft>
                <a:spcPts val="0"/>
              </a:spcAft>
            </a:pPr>
            <a:r>
              <a:rPr lang="ja-JP" altLang="en-US" sz="2000" kern="100" dirty="0" smtClean="0">
                <a:latin typeface="Century" panose="02040604050505020304" pitchFamily="18" charset="0"/>
                <a:ea typeface="ＭＳ 明朝" panose="02020609040205080304" pitchFamily="17" charset="-128"/>
                <a:cs typeface="Times New Roman" panose="02020603050405020304" pitchFamily="18" charset="0"/>
              </a:rPr>
              <a:t>　　　　　　</a:t>
            </a:r>
          </a:p>
          <a:p>
            <a:pPr indent="133350" algn="just">
              <a:spcAft>
                <a:spcPts val="0"/>
              </a:spcAft>
            </a:pPr>
            <a:r>
              <a:t>Xin chào, tôi muốn thêm giá trị gia tăng mới và làm cho năm này trở thành một bước nhảy vọt cho toàn nhóm.</a:t>
            </a:r>
            <a:endParaRPr lang="ja-JP" altLang="ja-JP" sz="2000"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pic>
        <p:nvPicPr>
          <p:cNvPr id="6" name="図 5"/>
          <p:cNvPicPr>
            <a:picLocks noChangeAspect="1"/>
          </p:cNvPicPr>
          <p:nvPr/>
        </p:nvPicPr>
        <p:blipFill rotWithShape="1">
          <a:blip r:embed="rId2" cstate="print">
            <a:extLst>
              <a:ext uri="{28A0092B-C50C-407E-A947-70E740481C1C}">
                <a14:useLocalDpi xmlns:a14="http://schemas.microsoft.com/office/drawing/2010/main" val="0"/>
              </a:ext>
            </a:extLst>
          </a:blip>
          <a:srcRect l="12699" t="33383" r="18459" b="24341"/>
          <a:stretch/>
        </p:blipFill>
        <p:spPr>
          <a:xfrm rot="10800000">
            <a:off x="5601072" y="1988840"/>
            <a:ext cx="3766616" cy="1734867"/>
          </a:xfrm>
          <a:prstGeom prst="rect">
            <a:avLst/>
          </a:prstGeom>
        </p:spPr>
      </p:pic>
    </p:spTree>
    <p:extLst>
      <p:ext uri="{BB962C8B-B14F-4D97-AF65-F5344CB8AC3E}">
        <p14:creationId xmlns:p14="http://schemas.microsoft.com/office/powerpoint/2010/main" val="34702250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7"/>
          </p:nvPr>
        </p:nvSpPr>
        <p:spPr/>
        <p:txBody>
          <a:bodyPr/>
          <a:lstStyle/>
          <a:p>
            <a:pPr marL="28575">
              <a:lnSpc>
                <a:spcPts val="1046"/>
              </a:lnSpc>
            </a:pPr>
            <a:fld id="{81D60167-4931-47E6-BA6A-407CBD079E47}" type="slidenum">
              <a:rPr lang="en-US" altLang="ja-JP" smtClean="0"/>
              <a:pPr marL="28575">
                <a:lnSpc>
                  <a:spcPts val="1046"/>
                </a:lnSpc>
              </a:pPr>
              <a:t>2</a:t>
            </a:fld>
            <a:endParaRPr lang="en-US" altLang="ja-JP" dirty="0"/>
          </a:p>
        </p:txBody>
      </p:sp>
      <p:sp>
        <p:nvSpPr>
          <p:cNvPr id="3" name="正方形/長方形 2"/>
          <p:cNvSpPr/>
          <p:nvPr/>
        </p:nvSpPr>
        <p:spPr>
          <a:xfrm>
            <a:off x="349391" y="116632"/>
            <a:ext cx="9345488" cy="6432530"/>
          </a:xfrm>
          <a:prstGeom prst="rect">
            <a:avLst/>
          </a:prstGeom>
        </p:spPr>
        <p:txBody>
          <a:bodyPr wrap="square">
            <a:spAutoFit/>
          </a:bodyPr>
          <a:lstStyle/>
          <a:p>
            <a:pPr lvl="0" algn="ctr" fontAlgn="base">
              <a:spcBef>
                <a:spcPct val="0"/>
              </a:spcBef>
            </a:pPr>
            <a:r>
              <a:t>Kinh doanh triết lý.</a:t>
            </a:r>
            <a:endParaRPr lang="ja-JP" altLang="ja-JP" sz="3200" kern="100" dirty="0">
              <a:solidFill>
                <a:prstClr val="black"/>
              </a:solidFill>
              <a:latin typeface="Century" panose="02040604050505020304" pitchFamily="18" charset="0"/>
              <a:ea typeface="ＭＳ 明朝" panose="02020609040205080304" pitchFamily="17" charset="-128"/>
              <a:cs typeface="Times New Roman" panose="02020603050405020304" pitchFamily="18" charset="0"/>
            </a:endParaRPr>
          </a:p>
          <a:p>
            <a:pPr lvl="0" algn="ctr" fontAlgn="base">
              <a:spcBef>
                <a:spcPct val="0"/>
              </a:spcBef>
            </a:pPr>
            <a:endParaRPr lang="ja-JP" altLang="en-US" sz="2400" b="1" kern="100" dirty="0" smtClean="0">
              <a:solidFill>
                <a:srgbClr val="FF0000"/>
              </a:solidFill>
              <a:latin typeface="Century" panose="02040604050505020304" pitchFamily="18" charset="0"/>
              <a:ea typeface="ＭＳ ゴシック" panose="020B0609070205080204" pitchFamily="49" charset="-128"/>
              <a:cs typeface="Times New Roman" panose="02020603050405020304" pitchFamily="18" charset="0"/>
            </a:endParaRPr>
          </a:p>
          <a:p>
            <a:pPr lvl="0" algn="ctr" fontAlgn="base">
              <a:spcBef>
                <a:spcPct val="0"/>
              </a:spcBef>
            </a:pPr>
            <a:r>
              <a:t>"Niềm vui hữu ích"</a:t>
            </a:r>
            <a:endParaRPr lang="ja-JP" altLang="ja-JP" sz="2400" kern="100" dirty="0">
              <a:solidFill>
                <a:prstClr val="black"/>
              </a:solidFill>
              <a:latin typeface="Century" panose="02040604050505020304" pitchFamily="18" charset="0"/>
              <a:ea typeface="ＭＳ 明朝" panose="02020609040205080304" pitchFamily="17" charset="-128"/>
              <a:cs typeface="Times New Roman" panose="02020603050405020304" pitchFamily="18" charset="0"/>
            </a:endParaRPr>
          </a:p>
          <a:p>
            <a:pPr lvl="0" algn="ctr" fontAlgn="base">
              <a:spcBef>
                <a:spcPct val="0"/>
              </a:spcBef>
            </a:pPr>
            <a:r>
              <a:t>Chúng tôi sinh ra để hữu ích cho thế giới.</a:t>
            </a:r>
            <a:endParaRPr lang="ja-JP" altLang="ja-JP" sz="2400" kern="100" dirty="0">
              <a:solidFill>
                <a:prstClr val="black"/>
              </a:solidFill>
              <a:latin typeface="Century" panose="02040604050505020304" pitchFamily="18" charset="0"/>
              <a:ea typeface="ＭＳ 明朝" panose="02020609040205080304" pitchFamily="17" charset="-128"/>
              <a:cs typeface="Times New Roman" panose="02020603050405020304" pitchFamily="18" charset="0"/>
            </a:endParaRPr>
          </a:p>
          <a:p>
            <a:pPr lvl="0" algn="ctr" fontAlgn="base">
              <a:spcBef>
                <a:spcPct val="0"/>
              </a:spcBef>
            </a:pPr>
            <a:r>
              <a:t>Công ty và chúng tôi đều hướng đến việc hữu ích cho xã hội và trở thành những cá nhân tỏa sáng trong xã hội.</a:t>
            </a:r>
            <a:endParaRPr lang="ja-JP" altLang="ja-JP" sz="2400" kern="100" dirty="0">
              <a:solidFill>
                <a:prstClr val="black"/>
              </a:solidFill>
              <a:latin typeface="Century" panose="02040604050505020304" pitchFamily="18" charset="0"/>
              <a:ea typeface="ＭＳ 明朝" panose="02020609040205080304" pitchFamily="17" charset="-128"/>
              <a:cs typeface="Times New Roman" panose="02020603050405020304" pitchFamily="18" charset="0"/>
            </a:endParaRPr>
          </a:p>
          <a:p>
            <a:pPr lvl="0" algn="just" fontAlgn="base">
              <a:spcBef>
                <a:spcPct val="0"/>
              </a:spcBef>
            </a:pPr>
            <a:r>
              <a:rPr lang="en-US" altLang="ja-JP" sz="2400" b="1" kern="100" dirty="0">
                <a:solidFill>
                  <a:prstClr val="black"/>
                </a:solidFill>
                <a:latin typeface="ＭＳ ゴシック" panose="020B0609070205080204" pitchFamily="49" charset="-128"/>
                <a:ea typeface="ＭＳ 明朝" panose="02020609040205080304" pitchFamily="17" charset="-128"/>
                <a:cs typeface="Times New Roman" panose="02020603050405020304" pitchFamily="18" charset="0"/>
              </a:rPr>
              <a:t> </a:t>
            </a:r>
            <a:endParaRPr lang="ja-JP" altLang="ja-JP" sz="2400" kern="100" dirty="0">
              <a:solidFill>
                <a:prstClr val="black"/>
              </a:solidFill>
              <a:latin typeface="Century" panose="02040604050505020304" pitchFamily="18" charset="0"/>
              <a:ea typeface="ＭＳ 明朝" panose="02020609040205080304" pitchFamily="17" charset="-128"/>
              <a:cs typeface="Times New Roman" panose="02020603050405020304" pitchFamily="18" charset="0"/>
            </a:endParaRPr>
          </a:p>
          <a:p>
            <a:pPr lvl="0" algn="just" fontAlgn="base">
              <a:spcBef>
                <a:spcPct val="0"/>
              </a:spcBef>
            </a:pPr>
            <a:endParaRPr lang="ja-JP" altLang="en-US" b="1" kern="100" dirty="0" smtClean="0">
              <a:solidFill>
                <a:prstClr val="black"/>
              </a:solidFill>
              <a:latin typeface="Century" panose="02040604050505020304" pitchFamily="18" charset="0"/>
              <a:ea typeface="ＭＳ ゴシック" panose="020B0609070205080204" pitchFamily="49" charset="-128"/>
              <a:cs typeface="Times New Roman" panose="02020603050405020304" pitchFamily="18" charset="0"/>
            </a:endParaRPr>
          </a:p>
          <a:p>
            <a:pPr lvl="0" algn="just" fontAlgn="base">
              <a:spcBef>
                <a:spcPct val="0"/>
              </a:spcBef>
            </a:pPr>
            <a:r>
              <a:t>Kinh doanh triết lý là gì.</a:t>
            </a:r>
            <a:endParaRPr lang="ja-JP" altLang="ja-JP" kern="100" dirty="0">
              <a:solidFill>
                <a:prstClr val="black"/>
              </a:solidFill>
              <a:latin typeface="Century" panose="02040604050505020304" pitchFamily="18" charset="0"/>
              <a:ea typeface="ＭＳ 明朝" panose="02020609040205080304" pitchFamily="17" charset="-128"/>
              <a:cs typeface="Times New Roman" panose="02020603050405020304" pitchFamily="18" charset="0"/>
            </a:endParaRPr>
          </a:p>
          <a:p>
            <a:pPr lvl="0" algn="just" fontAlgn="base">
              <a:spcBef>
                <a:spcPct val="0"/>
              </a:spcBef>
            </a:pPr>
            <a:r>
              <a:t>Kinh doanh triết lý là mục tiêu tối cao (khái niệm) của công ty.</a:t>
            </a:r>
            <a:endParaRPr lang="ja-JP" altLang="ja-JP" kern="100" dirty="0">
              <a:solidFill>
                <a:prstClr val="black"/>
              </a:solidFill>
              <a:latin typeface="Century" panose="02040604050505020304" pitchFamily="18" charset="0"/>
              <a:ea typeface="ＭＳ 明朝" panose="02020609040205080304" pitchFamily="17" charset="-128"/>
              <a:cs typeface="Times New Roman" panose="02020603050405020304" pitchFamily="18" charset="0"/>
            </a:endParaRPr>
          </a:p>
          <a:p>
            <a:pPr lvl="0" algn="just" fontAlgn="base">
              <a:spcBef>
                <a:spcPct val="0"/>
              </a:spcBef>
            </a:pPr>
            <a:r>
              <a:rPr lang="en-US" altLang="ja-JP" b="1" kern="100" dirty="0">
                <a:solidFill>
                  <a:prstClr val="black"/>
                </a:solidFill>
                <a:latin typeface="ＭＳ ゴシック" panose="020B0609070205080204" pitchFamily="49" charset="-128"/>
                <a:ea typeface="ＭＳ 明朝" panose="02020609040205080304" pitchFamily="17" charset="-128"/>
                <a:cs typeface="Times New Roman" panose="02020603050405020304" pitchFamily="18" charset="0"/>
              </a:rPr>
              <a:t> </a:t>
            </a:r>
            <a:endParaRPr lang="ja-JP" altLang="ja-JP" kern="100" dirty="0">
              <a:solidFill>
                <a:prstClr val="black"/>
              </a:solidFill>
              <a:latin typeface="Century" panose="02040604050505020304" pitchFamily="18" charset="0"/>
              <a:ea typeface="ＭＳ 明朝" panose="02020609040205080304" pitchFamily="17" charset="-128"/>
              <a:cs typeface="Times New Roman" panose="02020603050405020304" pitchFamily="18" charset="0"/>
            </a:endParaRPr>
          </a:p>
          <a:p>
            <a:pPr lvl="0" algn="just" fontAlgn="base">
              <a:spcBef>
                <a:spcPct val="0"/>
              </a:spcBef>
            </a:pPr>
            <a:r>
              <a:rPr lang="en-US" altLang="ja-JP" b="1" kern="100" dirty="0">
                <a:solidFill>
                  <a:prstClr val="black"/>
                </a:solidFill>
                <a:latin typeface="ＭＳ ゴシック" panose="020B0609070205080204" pitchFamily="49" charset="-128"/>
                <a:ea typeface="ＭＳ 明朝" panose="02020609040205080304" pitchFamily="17" charset="-128"/>
                <a:cs typeface="Times New Roman" panose="02020603050405020304" pitchFamily="18" charset="0"/>
              </a:rPr>
              <a:t> </a:t>
            </a:r>
            <a:endParaRPr lang="ja-JP" altLang="ja-JP" kern="100" dirty="0">
              <a:solidFill>
                <a:prstClr val="black"/>
              </a:solidFill>
              <a:latin typeface="Century" panose="02040604050505020304" pitchFamily="18" charset="0"/>
              <a:ea typeface="ＭＳ 明朝" panose="02020609040205080304" pitchFamily="17" charset="-128"/>
              <a:cs typeface="Times New Roman" panose="02020603050405020304" pitchFamily="18" charset="0"/>
            </a:endParaRPr>
          </a:p>
          <a:p>
            <a:pPr lvl="0" algn="just" fontAlgn="base">
              <a:spcBef>
                <a:spcPct val="0"/>
              </a:spcBef>
            </a:pPr>
            <a:r>
              <a:t>Kinh doanh triết lý "Niềm vui hữu ích".</a:t>
            </a:r>
            <a:endParaRPr lang="ja-JP" altLang="ja-JP" kern="100" dirty="0">
              <a:solidFill>
                <a:prstClr val="black"/>
              </a:solidFill>
              <a:latin typeface="Century" panose="02040604050505020304" pitchFamily="18" charset="0"/>
              <a:ea typeface="ＭＳ 明朝" panose="02020609040205080304" pitchFamily="17" charset="-128"/>
              <a:cs typeface="Times New Roman" panose="02020603050405020304" pitchFamily="18" charset="0"/>
            </a:endParaRPr>
          </a:p>
          <a:p>
            <a:pPr lvl="0" algn="just" fontAlgn="base">
              <a:spcBef>
                <a:spcPct val="0"/>
              </a:spcBef>
            </a:pPr>
            <a:r>
              <a:t>Chúng tôi sinh ra để hữu ích cho thế giới.</a:t>
            </a:r>
            <a:endParaRPr lang="ja-JP" altLang="ja-JP" kern="100" dirty="0">
              <a:solidFill>
                <a:prstClr val="black"/>
              </a:solidFill>
              <a:latin typeface="Century" panose="02040604050505020304" pitchFamily="18" charset="0"/>
              <a:ea typeface="ＭＳ 明朝" panose="02020609040205080304" pitchFamily="17" charset="-128"/>
              <a:cs typeface="Times New Roman" panose="02020603050405020304" pitchFamily="18" charset="0"/>
            </a:endParaRPr>
          </a:p>
          <a:p>
            <a:pPr lvl="0" algn="just" fontAlgn="base">
              <a:spcBef>
                <a:spcPct val="0"/>
              </a:spcBef>
            </a:pPr>
            <a:r>
              <a:t>Công ty và chúng tôi đều hướng đến việc hữu ích cho xã hội và trở thành những cá nhân tỏa sáng trong xã hội.</a:t>
            </a:r>
            <a:endParaRPr lang="ja-JP" altLang="ja-JP" kern="100" dirty="0">
              <a:solidFill>
                <a:prstClr val="black"/>
              </a:solidFill>
              <a:latin typeface="Century" panose="02040604050505020304" pitchFamily="18" charset="0"/>
              <a:ea typeface="ＭＳ 明朝" panose="02020609040205080304" pitchFamily="17" charset="-128"/>
              <a:cs typeface="Times New Roman" panose="02020603050405020304" pitchFamily="18" charset="0"/>
            </a:endParaRPr>
          </a:p>
          <a:p>
            <a:pPr lvl="0" algn="just" fontAlgn="base">
              <a:spcBef>
                <a:spcPct val="0"/>
              </a:spcBef>
            </a:pPr>
            <a:r>
              <a:t>Công ty hữu ích, đóng góp cho xã hội, nhằm trở thành nhân tài hữu ích, mọi nhân viên cùng hợp tác và giúp đỡ nhau, học hỏi và phát triển để tiếp tục thách thức mới, mục tiêu là tạo ra một công ty mà mọi người đều có niềm vui và ý nghĩa trong công việc, để đáp ứng với sự thay đổi của thế giới.</a:t>
            </a:r>
            <a:endParaRPr lang="ja-JP" altLang="ja-JP" kern="100" dirty="0">
              <a:solidFill>
                <a:prstClr val="black"/>
              </a:solidFill>
              <a:latin typeface="Century" panose="02040604050505020304" pitchFamily="18" charset="0"/>
              <a:ea typeface="ＭＳ 明朝" panose="02020609040205080304" pitchFamily="17" charset="-128"/>
              <a:cs typeface="Times New Roman" panose="02020603050405020304" pitchFamily="18" charset="0"/>
            </a:endParaRPr>
          </a:p>
          <a:p>
            <a:pPr lvl="0" indent="1071245" algn="just" fontAlgn="base">
              <a:spcBef>
                <a:spcPct val="0"/>
              </a:spcBef>
            </a:pPr>
            <a:r>
              <a:rPr lang="en-US" altLang="ja-JP" sz="2000" b="1" kern="100" dirty="0">
                <a:solidFill>
                  <a:prstClr val="black"/>
                </a:solidFill>
                <a:latin typeface="ＭＳ ゴシック" panose="020B0609070205080204" pitchFamily="49" charset="-128"/>
                <a:ea typeface="ＭＳ 明朝" panose="02020609040205080304" pitchFamily="17" charset="-128"/>
                <a:cs typeface="Times New Roman" panose="02020603050405020304" pitchFamily="18" charset="0"/>
              </a:rPr>
              <a:t> </a:t>
            </a:r>
            <a:endParaRPr lang="ja-JP" altLang="ja-JP" sz="1400" kern="100" dirty="0">
              <a:solidFill>
                <a:prstClr val="black"/>
              </a:solidFill>
              <a:latin typeface="Century" panose="02040604050505020304" pitchFamily="18" charset="0"/>
              <a:ea typeface="ＭＳ 明朝" panose="02020609040205080304" pitchFamily="17" charset="-128"/>
              <a:cs typeface="Times New Roman" panose="02020603050405020304" pitchFamily="18" charset="0"/>
            </a:endParaRPr>
          </a:p>
        </p:txBody>
      </p:sp>
    </p:spTree>
    <p:extLst>
      <p:ext uri="{BB962C8B-B14F-4D97-AF65-F5344CB8AC3E}">
        <p14:creationId xmlns:p14="http://schemas.microsoft.com/office/powerpoint/2010/main" val="2287716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7"/>
          </p:nvPr>
        </p:nvSpPr>
        <p:spPr/>
        <p:txBody>
          <a:bodyPr/>
          <a:lstStyle/>
          <a:p>
            <a:pPr marL="28575">
              <a:lnSpc>
                <a:spcPts val="1046"/>
              </a:lnSpc>
            </a:pPr>
            <a:fld id="{81D60167-4931-47E6-BA6A-407CBD079E47}" type="slidenum">
              <a:rPr lang="en-US" altLang="ja-JP" smtClean="0"/>
              <a:pPr marL="28575">
                <a:lnSpc>
                  <a:spcPts val="1046"/>
                </a:lnSpc>
              </a:pPr>
              <a:t>3</a:t>
            </a:fld>
            <a:endParaRPr lang="en-US" altLang="ja-JP" dirty="0"/>
          </a:p>
        </p:txBody>
      </p:sp>
      <p:sp>
        <p:nvSpPr>
          <p:cNvPr id="3" name="正方形/長方形 2"/>
          <p:cNvSpPr/>
          <p:nvPr/>
        </p:nvSpPr>
        <p:spPr>
          <a:xfrm>
            <a:off x="560512" y="1196752"/>
            <a:ext cx="7632848" cy="4431983"/>
          </a:xfrm>
          <a:prstGeom prst="rect">
            <a:avLst/>
          </a:prstGeom>
        </p:spPr>
        <p:txBody>
          <a:bodyPr wrap="square">
            <a:spAutoFit/>
          </a:bodyPr>
          <a:lstStyle/>
          <a:p>
            <a:pPr algn="just">
              <a:spcAft>
                <a:spcPts val="0"/>
              </a:spcAft>
            </a:pPr>
            <a:r>
              <a:rPr lang="ja-JP" altLang="ja-JP" sz="1050" kern="100" dirty="0">
                <a:latin typeface="Century" panose="02040604050505020304" pitchFamily="18" charset="0"/>
                <a:ea typeface="ＭＳ 明朝" panose="02020609040205080304" pitchFamily="17" charset="-128"/>
                <a:cs typeface="Times New Roman" panose="02020603050405020304" pitchFamily="18" charset="0"/>
              </a:rPr>
              <a:t>　</a:t>
            </a:r>
            <a:r>
              <a:rPr lang="en-US" altLang="ja-JP" sz="1050" kern="100" dirty="0">
                <a:latin typeface="Century" panose="02040604050505020304" pitchFamily="18" charset="0"/>
                <a:ea typeface="ＭＳ 明朝" panose="02020609040205080304" pitchFamily="17" charset="-128"/>
                <a:cs typeface="Times New Roman" panose="02020603050405020304" pitchFamily="18" charset="0"/>
              </a:rPr>
              <a:t> </a:t>
            </a:r>
            <a:endParaRPr lang="ja-JP" altLang="ja-JP" sz="1050" kern="100" dirty="0">
              <a:latin typeface="Century" panose="02040604050505020304" pitchFamily="18" charset="0"/>
              <a:ea typeface="ＭＳ 明朝" panose="02020609040205080304" pitchFamily="17" charset="-128"/>
              <a:cs typeface="Times New Roman" panose="02020603050405020304" pitchFamily="18" charset="0"/>
            </a:endParaRPr>
          </a:p>
          <a:p>
            <a:pPr marL="342900" lvl="0" indent="-342900" algn="just">
              <a:spcAft>
                <a:spcPts val="0"/>
              </a:spcAft>
              <a:buFont typeface="+mj-lt"/>
              <a:buAutoNum type="arabicPeriod"/>
            </a:pPr>
            <a:r>
              <a:t>Xây dựng doanh nghiệp có thể chiến đấu trong xã hội số hóa.</a:t>
            </a:r>
            <a:endParaRPr lang="en-US" altLang="ja-JP" sz="2000" kern="100" dirty="0" smtClean="0">
              <a:solidFill>
                <a:srgbClr val="FF0000"/>
              </a:solidFill>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rPr lang="en-US" altLang="ja-JP" sz="1050" kern="100" dirty="0" smtClean="0">
                <a:latin typeface="Century" panose="02040604050505020304" pitchFamily="18" charset="0"/>
                <a:ea typeface="ＭＳ 明朝" panose="02020609040205080304" pitchFamily="17" charset="-128"/>
                <a:cs typeface="Times New Roman" panose="02020603050405020304" pitchFamily="18" charset="0"/>
              </a:rPr>
              <a:t> </a:t>
            </a:r>
            <a:r>
              <a:rPr lang="ja-JP" altLang="ja-JP" sz="1050" kern="100" dirty="0">
                <a:latin typeface="Century" panose="02040604050505020304" pitchFamily="18" charset="0"/>
                <a:ea typeface="ＭＳ 明朝" panose="02020609040205080304" pitchFamily="17" charset="-128"/>
                <a:cs typeface="Times New Roman" panose="02020603050405020304" pitchFamily="18" charset="0"/>
              </a:rPr>
              <a:t>　</a:t>
            </a:r>
            <a:r>
              <a:rPr lang="en-US" altLang="ja-JP" sz="1050" kern="100" dirty="0" smtClean="0">
                <a:latin typeface="Century" panose="02040604050505020304" pitchFamily="18" charset="0"/>
                <a:ea typeface="ＭＳ 明朝" panose="02020609040205080304" pitchFamily="17" charset="-128"/>
                <a:cs typeface="Times New Roman" panose="02020603050405020304" pitchFamily="18" charset="0"/>
              </a:rPr>
              <a:t>  </a:t>
            </a:r>
            <a:r>
              <a:rPr lang="ja-JP" altLang="en-US" sz="1050" kern="100" dirty="0" smtClean="0">
                <a:latin typeface="Century" panose="02040604050505020304" pitchFamily="18" charset="0"/>
                <a:ea typeface="ＭＳ 明朝" panose="02020609040205080304" pitchFamily="17" charset="-128"/>
                <a:cs typeface="Times New Roman" panose="02020603050405020304" pitchFamily="18" charset="0"/>
              </a:rPr>
              <a:t>　　</a:t>
            </a:r>
            <a:endParaRPr lang="en-US" altLang="ja-JP" sz="1050" kern="100" dirty="0" smtClean="0">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t>Xây dựng doanh nghiệp có giá trị gia tăng cao (tự động hóa, phát triển thiết bị).</a:t>
            </a:r>
            <a:endParaRPr lang="ja-JP" altLang="ja-JP" sz="1200" kern="100" dirty="0">
              <a:solidFill>
                <a:srgbClr val="002060"/>
              </a:solidFill>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t>Có khả năng chiến thắng trên nền tảng công nghiệp sản xuất.</a:t>
            </a:r>
          </a:p>
          <a:p>
            <a:pPr indent="200025" algn="just">
              <a:spcAft>
                <a:spcPts val="0"/>
              </a:spcAft>
            </a:pPr>
            <a:r>
              <a:t>品質, chi phí, năng suất, khả năng phát triển, sở hữu trí tuệ, kinh doanh và dịch vụ cạnh tranh để tăng tính khả thi.</a:t>
            </a:r>
            <a:endParaRPr lang="ja-JP" altLang="en-US" sz="1200" kern="100" dirty="0" smtClean="0">
              <a:solidFill>
                <a:srgbClr val="002060"/>
              </a:solidFill>
              <a:latin typeface="Century" panose="02040604050505020304" pitchFamily="18" charset="0"/>
              <a:ea typeface="ＭＳ 明朝" panose="02020609040205080304" pitchFamily="17" charset="-128"/>
              <a:cs typeface="Times New Roman" panose="02020603050405020304" pitchFamily="18" charset="0"/>
            </a:endParaRPr>
          </a:p>
          <a:p>
            <a:pPr indent="200025" algn="just">
              <a:spcAft>
                <a:spcPts val="0"/>
              </a:spcAft>
            </a:pPr>
            <a:r>
              <a:t>Đảm bảo sự tin tưởng từ khách hàng.</a:t>
            </a:r>
            <a:endParaRPr lang="en-US" altLang="ja-JP" sz="1200" kern="100" dirty="0" smtClean="0">
              <a:solidFill>
                <a:srgbClr val="002060"/>
              </a:solidFill>
              <a:latin typeface="Century" panose="02040604050505020304" pitchFamily="18" charset="0"/>
              <a:ea typeface="ＭＳ 明朝" panose="02020609040205080304" pitchFamily="17" charset="-128"/>
              <a:cs typeface="Times New Roman" panose="02020603050405020304" pitchFamily="18" charset="0"/>
            </a:endParaRPr>
          </a:p>
          <a:p>
            <a:pPr indent="200025" algn="just">
              <a:spcAft>
                <a:spcPts val="0"/>
              </a:spcAft>
            </a:pPr>
            <a:endParaRPr lang="ja-JP" altLang="ja-JP" sz="1200" kern="100" dirty="0">
              <a:solidFill>
                <a:srgbClr val="002060"/>
              </a:solidFill>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rPr lang="en-US" altLang="ja-JP" sz="1200" kern="100" dirty="0">
                <a:solidFill>
                  <a:srgbClr val="002060"/>
                </a:solidFill>
                <a:latin typeface="Century" panose="02040604050505020304" pitchFamily="18" charset="0"/>
                <a:ea typeface="ＭＳ 明朝" panose="02020609040205080304" pitchFamily="17" charset="-128"/>
                <a:cs typeface="Times New Roman" panose="02020603050405020304" pitchFamily="18" charset="0"/>
              </a:rPr>
              <a:t> </a:t>
            </a:r>
            <a:endParaRPr lang="ja-JP" altLang="ja-JP" sz="1200" kern="100" dirty="0">
              <a:solidFill>
                <a:srgbClr val="002060"/>
              </a:solidFill>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t>2. Xây dựng doanh nghiệp tôn trọng con người.</a:t>
            </a:r>
          </a:p>
          <a:p>
            <a:pPr indent="200025" algn="just">
              <a:spcAft>
                <a:spcPts val="0"/>
              </a:spcAft>
            </a:pPr>
            <a:endParaRPr lang="ja-JP" altLang="en-US" sz="1050" kern="100" dirty="0" smtClean="0">
              <a:solidFill>
                <a:srgbClr val="FF0000"/>
              </a:solidFill>
              <a:latin typeface="Century" panose="02040604050505020304" pitchFamily="18" charset="0"/>
              <a:ea typeface="ＭＳ 明朝" panose="02020609040205080304" pitchFamily="17" charset="-128"/>
              <a:cs typeface="Times New Roman" panose="02020603050405020304" pitchFamily="18" charset="0"/>
            </a:endParaRPr>
          </a:p>
          <a:p>
            <a:pPr indent="200025" algn="just">
              <a:spcAft>
                <a:spcPts val="0"/>
              </a:spcAft>
            </a:pPr>
            <a:r>
              <a:t>Tạo môi trường làm việc thuận lợi</a:t>
            </a:r>
            <a:endParaRPr lang="ja-JP" altLang="ja-JP" sz="1200" kern="100" dirty="0">
              <a:solidFill>
                <a:srgbClr val="002060"/>
              </a:solidFill>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t>Tạo ra một công ty có ý nghĩa.</a:t>
            </a:r>
          </a:p>
          <a:p>
            <a:pPr algn="just">
              <a:spcAft>
                <a:spcPts val="0"/>
              </a:spcAft>
            </a:pPr>
            <a:r>
              <a:t>Chúng tôi sẽ không bao giờ ngừng thách thức và phát triển văn hóa doanh nghiệp.</a:t>
            </a:r>
          </a:p>
          <a:p>
            <a:pPr algn="just">
              <a:spcAft>
                <a:spcPts val="0"/>
              </a:spcAft>
            </a:pPr>
            <a:r>
              <a:t>Đẩy mạnh đa dạng nhân tài và đảm bảo nguồn nhân tài rộng rãi.</a:t>
            </a:r>
            <a:endParaRPr lang="en-US" altLang="ja-JP" sz="1200" kern="100" dirty="0" smtClean="0">
              <a:solidFill>
                <a:srgbClr val="002060"/>
              </a:solidFill>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endParaRPr lang="ja-JP" altLang="ja-JP" sz="1200" kern="100" dirty="0">
              <a:solidFill>
                <a:srgbClr val="002060"/>
              </a:solidFill>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rPr lang="en-US" altLang="ja-JP" sz="1200" kern="100" dirty="0">
                <a:solidFill>
                  <a:srgbClr val="002060"/>
                </a:solidFill>
                <a:latin typeface="Century" panose="02040604050505020304" pitchFamily="18" charset="0"/>
                <a:ea typeface="ＭＳ 明朝" panose="02020609040205080304" pitchFamily="17" charset="-128"/>
                <a:cs typeface="Times New Roman" panose="02020603050405020304" pitchFamily="18" charset="0"/>
              </a:rPr>
              <a:t> </a:t>
            </a:r>
            <a:endParaRPr lang="ja-JP" altLang="ja-JP" sz="1200" kern="100" dirty="0">
              <a:solidFill>
                <a:srgbClr val="002060"/>
              </a:solidFill>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t>３．Đạt được sự ổn định tài chính.</a:t>
            </a:r>
            <a:endParaRPr lang="ja-JP" altLang="ja-JP" sz="2000" kern="100" dirty="0">
              <a:solidFill>
                <a:srgbClr val="FF0000"/>
              </a:solidFill>
              <a:latin typeface="Century" panose="02040604050505020304" pitchFamily="18" charset="0"/>
              <a:ea typeface="ＭＳ 明朝" panose="02020609040205080304" pitchFamily="17" charset="-128"/>
              <a:cs typeface="Times New Roman" panose="02020603050405020304" pitchFamily="18" charset="0"/>
            </a:endParaRPr>
          </a:p>
          <a:p>
            <a:pPr indent="533400" algn="just">
              <a:spcAft>
                <a:spcPts val="0"/>
              </a:spcAft>
            </a:pPr>
            <a:endParaRPr lang="ja-JP" altLang="en-US" sz="1050" kern="100" dirty="0" smtClean="0">
              <a:latin typeface="Century" panose="02040604050505020304" pitchFamily="18" charset="0"/>
              <a:ea typeface="ＭＳ 明朝" panose="02020609040205080304" pitchFamily="17" charset="-128"/>
              <a:cs typeface="Times New Roman" panose="02020603050405020304" pitchFamily="18" charset="0"/>
            </a:endParaRPr>
          </a:p>
          <a:p>
            <a:pPr indent="533400" algn="just">
              <a:spcAft>
                <a:spcPts val="0"/>
              </a:spcAft>
            </a:pPr>
            <a:r>
              <a:t>Xây dựng một cơ cấu quản trị vững chắc cho Nhóm Noda.</a:t>
            </a:r>
          </a:p>
          <a:p>
            <a:pPr indent="266700" algn="just">
              <a:spcAft>
                <a:spcPts val="0"/>
              </a:spcAft>
            </a:pPr>
            <a:r>
              <a:t>Tài sản kiểm kê nén, thúc đẩy lưu thông vốn.</a:t>
            </a:r>
          </a:p>
          <a:p>
            <a:pPr indent="266700" algn="just">
              <a:spcAft>
                <a:spcPts val="0"/>
              </a:spcAft>
            </a:pPr>
            <a:r>
              <a:t>Sự cải cách cấu trúc nhằm nâng cao hiệu suất kinh doanh thông qua việc hình dung hóa số liệu.</a:t>
            </a:r>
            <a:endParaRPr lang="ja-JP" altLang="ja-JP" sz="1200" kern="100" dirty="0">
              <a:solidFill>
                <a:srgbClr val="002060"/>
              </a:solidFill>
              <a:effectLst/>
              <a:latin typeface="Century" panose="02040604050505020304" pitchFamily="18" charset="0"/>
              <a:ea typeface="ＭＳ 明朝" panose="02020609040205080304" pitchFamily="17" charset="-128"/>
              <a:cs typeface="Times New Roman" panose="02020603050405020304" pitchFamily="18" charset="0"/>
            </a:endParaRPr>
          </a:p>
        </p:txBody>
      </p:sp>
      <p:sp>
        <p:nvSpPr>
          <p:cNvPr id="6" name="正方形/長方形 5"/>
          <p:cNvSpPr/>
          <p:nvPr/>
        </p:nvSpPr>
        <p:spPr>
          <a:xfrm>
            <a:off x="1598930" y="214313"/>
            <a:ext cx="3709670" cy="523220"/>
          </a:xfrm>
          <a:prstGeom prst="rect">
            <a:avLst/>
          </a:prstGeom>
        </p:spPr>
        <p:txBody>
          <a:bodyPr wrap="none">
            <a:spAutoFit/>
          </a:bodyPr>
          <a:lstStyle/>
          <a:p>
            <a:pPr algn="just">
              <a:spcAft>
                <a:spcPts val="0"/>
              </a:spcAft>
            </a:pPr>
            <a:r>
              <a:t>2023  Kế hoạch năm.</a:t>
            </a:r>
            <a:endParaRPr lang="ja-JP" altLang="ja-JP" sz="2800" kern="100" dirty="0">
              <a:solidFill>
                <a:srgbClr val="FF0000"/>
              </a:solidFill>
              <a:effectLst/>
              <a:latin typeface="Century" panose="02040604050505020304" pitchFamily="18" charset="0"/>
              <a:ea typeface="ＭＳ 明朝" panose="02020609040205080304" pitchFamily="17" charset="-128"/>
              <a:cs typeface="Times New Roman" panose="02020603050405020304" pitchFamily="18" charset="0"/>
            </a:endParaRPr>
          </a:p>
        </p:txBody>
      </p:sp>
      <p:sp>
        <p:nvSpPr>
          <p:cNvPr id="7" name="正方形/長方形 6"/>
          <p:cNvSpPr/>
          <p:nvPr/>
        </p:nvSpPr>
        <p:spPr>
          <a:xfrm>
            <a:off x="6249144" y="404664"/>
            <a:ext cx="3245036" cy="276999"/>
          </a:xfrm>
          <a:prstGeom prst="rect">
            <a:avLst/>
          </a:prstGeom>
        </p:spPr>
        <p:txBody>
          <a:bodyPr wrap="square">
            <a:spAutoFit/>
          </a:bodyPr>
          <a:lstStyle/>
          <a:p>
            <a:r>
              <a:t>3 năm sau, tầm nhìn của nhóm trong 5 năm tới.</a:t>
            </a:r>
            <a:endParaRPr lang="ja-JP" altLang="en-US" dirty="0"/>
          </a:p>
        </p:txBody>
      </p:sp>
    </p:spTree>
    <p:extLst>
      <p:ext uri="{BB962C8B-B14F-4D97-AF65-F5344CB8AC3E}">
        <p14:creationId xmlns:p14="http://schemas.microsoft.com/office/powerpoint/2010/main" val="35825855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7"/>
          </p:nvPr>
        </p:nvSpPr>
        <p:spPr/>
        <p:txBody>
          <a:bodyPr/>
          <a:lstStyle/>
          <a:p>
            <a:pPr marL="28575">
              <a:lnSpc>
                <a:spcPts val="1046"/>
              </a:lnSpc>
            </a:pPr>
            <a:fld id="{81D60167-4931-47E6-BA6A-407CBD079E47}" type="slidenum">
              <a:rPr lang="en-US" altLang="ja-JP" smtClean="0"/>
              <a:pPr marL="28575">
                <a:lnSpc>
                  <a:spcPts val="1046"/>
                </a:lnSpc>
              </a:pPr>
              <a:t>4</a:t>
            </a:fld>
            <a:endParaRPr lang="en-US" altLang="ja-JP" dirty="0"/>
          </a:p>
        </p:txBody>
      </p:sp>
      <p:graphicFrame>
        <p:nvGraphicFramePr>
          <p:cNvPr id="3" name="表 2"/>
          <p:cNvGraphicFramePr>
            <a:graphicFrameLocks noGrp="1"/>
          </p:cNvGraphicFramePr>
          <p:nvPr>
            <p:extLst>
              <p:ext uri="{D42A27DB-BD31-4B8C-83A1-F6EECF244321}">
                <p14:modId xmlns:p14="http://schemas.microsoft.com/office/powerpoint/2010/main" val="803661550"/>
              </p:ext>
            </p:extLst>
          </p:nvPr>
        </p:nvGraphicFramePr>
        <p:xfrm>
          <a:off x="117816" y="1052736"/>
          <a:ext cx="9731727" cy="5184577"/>
        </p:xfrm>
        <a:graphic>
          <a:graphicData uri="http://schemas.openxmlformats.org/drawingml/2006/table">
            <a:tbl>
              <a:tblPr/>
              <a:tblGrid>
                <a:gridCol w="478917"/>
                <a:gridCol w="2124019"/>
                <a:gridCol w="2160240"/>
                <a:gridCol w="2232248"/>
                <a:gridCol w="2736303"/>
              </a:tblGrid>
              <a:tr h="280976">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7647" marR="7647" marT="7647" marB="0" anchor="ctr">
                    <a:lnL>
                      <a:noFill/>
                    </a:lnL>
                    <a:lnR>
                      <a:noFill/>
                    </a:lnR>
                    <a:lnT>
                      <a:noFill/>
                    </a:lnT>
                    <a:lnB>
                      <a:noFill/>
                    </a:lnB>
                  </a:tcPr>
                </a:tc>
                <a:tc>
                  <a:txBody>
                    <a:bodyPr/>
                    <a:lstStyle/>
                    <a:p>
                      <a:pPr algn="l" fontAlgn="ctr"/>
                      <a:r>
                        <a:rPr lang="ja-JP" altLang="en-US" sz="1400" b="1"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647" marR="7647" marT="7647"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647" marR="7647" marT="7647"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647" marR="7647" marT="7647" marB="0" anchor="ctr">
                    <a:lnL>
                      <a:noFill/>
                    </a:lnL>
                    <a:lnR>
                      <a:noFill/>
                    </a:lnR>
                    <a:lnT>
                      <a:noFill/>
                    </a:lnT>
                    <a:lnB>
                      <a:noFill/>
                    </a:lnB>
                  </a:tcPr>
                </a:tc>
                <a:tc>
                  <a:txBody>
                    <a:bodyPr/>
                    <a:lstStyle/>
                    <a:p>
                      <a:r>
                        <a:t>2023年10月～2024年9月</a:t>
                      </a:r>
                    </a:p>
                  </a:txBody>
                  <a:tcPr marL="7647" marR="7647" marT="7647" marB="0" anchor="ctr">
                    <a:lnL>
                      <a:noFill/>
                    </a:lnL>
                    <a:lnR>
                      <a:noFill/>
                    </a:lnR>
                    <a:lnT>
                      <a:noFill/>
                    </a:lnT>
                    <a:lnB>
                      <a:noFill/>
                    </a:lnB>
                  </a:tcPr>
                </a:tc>
              </a:tr>
              <a:tr h="178553">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647" marR="7647" marT="764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7647" marR="7647" marT="764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647" marR="7647" marT="764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647" marR="7647" marT="764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647" marR="7647" marT="7647" marB="0" anchor="ctr">
                    <a:lnL>
                      <a:noFill/>
                    </a:lnL>
                    <a:lnR>
                      <a:noFill/>
                    </a:lnR>
                    <a:lnT>
                      <a:noFill/>
                    </a:lnT>
                    <a:lnB w="6350" cap="flat" cmpd="sng" algn="ctr">
                      <a:solidFill>
                        <a:srgbClr val="000000"/>
                      </a:solidFill>
                      <a:prstDash val="solid"/>
                      <a:round/>
                      <a:headEnd type="none" w="med" len="med"/>
                      <a:tailEnd type="none" w="med" len="med"/>
                    </a:lnB>
                  </a:tcPr>
                </a:tc>
              </a:tr>
              <a:tr h="353892">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t>Phương châm</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t>Giải thích.</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t>Mục tiêu</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t>Hành động của mùa này.</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57052">
                <a:tc>
                  <a:txBody>
                    <a:bodyPr/>
                    <a:lstStyle/>
                    <a:p>
                      <a:pPr algn="ctr" fontAlgn="ct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t>Thử thách vào dự án mới</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t>Khám phá nhu cầu của khách hàng và phát triển sản phẩm có giá trị gia tăng</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t>Khám phá nhu cầu tự động hóa và tiết kiệm sức lao động, phát triển thương hiệu của công ty, nghiên cứu và phát triển dự án mới</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t>Đạt doanh thu 10 tỷ yên, xây dựng môi trường doanh nghiệp không sợ thất bại và tiếp tục thử thách, thiết lập dự án phát triển thông qua việc khai thác khách hàng mới và tận dụng cơ hội sau đại dịch Covid-19 của NTC và các công ty trong nhóm</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57052">
                <a:tc>
                  <a:txBody>
                    <a:bodyPr/>
                    <a:lstStyle/>
                    <a:p>
                      <a:pPr algn="ctr" fontAlgn="ct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t>Nâng cao năng lực kỹ thuật</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t>Phát triển nhân tài cần thiết</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t>Đặt ra và thực hiện mục tiêu số liệu sau: cải thiện QCD, nâng cao công nghệ 3D CAD, nắm vững công nghệ điều khiển điện tử và PLC, thực hiện đào tạo giáo dục, cải thiện 5S</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t>Tăng cường nỗ lực về chất lượng, tạo sự khác biệt với các công ty khác thông qua cải thiện QCD, thực hiện đào tạo nâng cao kỹ năng, thực hiện đào tạo ngoài và trong công ty, thúc đẩy hoạt động của các ủy ban</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57052">
                <a:tc>
                  <a:txBody>
                    <a:bodyPr/>
                    <a:lstStyle/>
                    <a:p>
                      <a:pPr algn="ctr" fontAlgn="ct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3</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t>Khám phá công ty hấp dẫn</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t>Quản lý tôn trọng con người</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t>Tự chủ của nhân viên thông qua việc theo đuổi chỉ đạo kinh doanh, cải thiện tình hình tài chính</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t>Theo đuổi chỉ đạo kinh doanh, đạt được kế hoạch dựa trên mục tiêu</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4" name="正方形/長方形 3"/>
          <p:cNvSpPr/>
          <p:nvPr/>
        </p:nvSpPr>
        <p:spPr>
          <a:xfrm>
            <a:off x="3080792" y="260648"/>
            <a:ext cx="2872902" cy="523220"/>
          </a:xfrm>
          <a:prstGeom prst="rect">
            <a:avLst/>
          </a:prstGeom>
        </p:spPr>
        <p:txBody>
          <a:bodyPr wrap="none">
            <a:spAutoFit/>
          </a:bodyPr>
          <a:lstStyle/>
          <a:p>
            <a:r>
              <a:t>Chính sách của Nhóm Noda.</a:t>
            </a:r>
            <a:endParaRPr lang="ja-JP" altLang="en-US" sz="2800" dirty="0">
              <a:solidFill>
                <a:srgbClr val="FF0000"/>
              </a:solidFill>
            </a:endParaRPr>
          </a:p>
        </p:txBody>
      </p:sp>
    </p:spTree>
    <p:extLst>
      <p:ext uri="{BB962C8B-B14F-4D97-AF65-F5344CB8AC3E}">
        <p14:creationId xmlns:p14="http://schemas.microsoft.com/office/powerpoint/2010/main" val="2865008036"/>
      </p:ext>
    </p:extLst>
  </p:cSld>
  <p:clrMapOvr>
    <a:masterClrMapping/>
  </p:clrMapOvr>
</p:sld>
</file>

<file path=ppt/theme/theme1.xml><?xml version="1.0" encoding="utf-8"?>
<a:theme xmlns:a="http://schemas.openxmlformats.org/drawingml/2006/main" name="Default Theme">
  <a:themeElements>
    <a:clrScheme name="Main Nomura Global Color">
      <a:dk1>
        <a:srgbClr val="000000"/>
      </a:dk1>
      <a:lt1>
        <a:srgbClr val="FFFFFF"/>
      </a:lt1>
      <a:dk2>
        <a:srgbClr val="000000"/>
      </a:dk2>
      <a:lt2>
        <a:srgbClr val="FFFFFF"/>
      </a:lt2>
      <a:accent1>
        <a:srgbClr val="CB2420"/>
      </a:accent1>
      <a:accent2>
        <a:srgbClr val="737374"/>
      </a:accent2>
      <a:accent3>
        <a:srgbClr val="80A9AE"/>
      </a:accent3>
      <a:accent4>
        <a:srgbClr val="00305C"/>
      </a:accent4>
      <a:accent5>
        <a:srgbClr val="80003F"/>
      </a:accent5>
      <a:accent6>
        <a:srgbClr val="CC8D19"/>
      </a:accent6>
      <a:hlink>
        <a:srgbClr val="B1B1B0"/>
      </a:hlink>
      <a:folHlink>
        <a:srgbClr val="B1B1B0"/>
      </a:folHlink>
    </a:clrScheme>
    <a:fontScheme name="Nomur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2">
            <a:lumMod val="40000"/>
            <a:lumOff val="60000"/>
          </a:schemeClr>
        </a:solidFill>
        <a:ln w="12700" cap="flat" cmpd="sng" algn="ctr">
          <a:solidFill>
            <a:schemeClr val="accent2"/>
          </a:solidFill>
          <a:prstDash val="solid"/>
          <a:round/>
          <a:headEnd type="none" w="med" len="med"/>
          <a:tailEnd type="none" w="med" len="med"/>
        </a:ln>
        <a:effectLst/>
      </a:spPr>
      <a:bodyPr vert="horz" wrap="square" lIns="36000" tIns="36000" rIns="36000" bIns="36000" numCol="1" rtlCol="0" anchor="ctr" anchorCtr="1"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sz="1200" b="1" i="0" u="none" strike="noStrike" cap="none" normalizeH="0" baseline="0" dirty="0" err="1" smtClean="0">
            <a:ln>
              <a:noFill/>
            </a:ln>
            <a:solidFill>
              <a:schemeClr val="tx1"/>
            </a:solidFill>
            <a:effectLst/>
            <a:latin typeface="Arial" charset="0"/>
          </a:defRPr>
        </a:defPPr>
      </a:lstStyle>
    </a:spDef>
    <a:lnDef>
      <a:spPr bwMode="auto">
        <a:solidFill>
          <a:schemeClr val="accent2"/>
        </a:solidFill>
        <a:ln w="9525" cap="flat" cmpd="sng" algn="ctr">
          <a:solidFill>
            <a:schemeClr val="tx1"/>
          </a:solidFill>
          <a:prstDash val="solid"/>
          <a:round/>
          <a:headEnd type="none" w="med" len="med"/>
          <a:tailEnd type="none" w="med" len="med"/>
        </a:ln>
        <a:effectLst/>
      </a:spPr>
      <a:bodyPr/>
      <a:lstStyle/>
    </a:ln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Default Theme</Template>
  <TotalTime>19599</TotalTime>
  <Words>248</Words>
  <Application>Microsoft Office PowerPoint</Application>
  <PresentationFormat>A4 210 x 297 mm</PresentationFormat>
  <Paragraphs>85</Paragraphs>
  <Slides>5</Slides>
  <Notes>0</Notes>
  <HiddenSlides>0</HiddenSlides>
  <MMClips>0</MMClips>
  <ScaleCrop>false</ScaleCrop>
  <HeadingPairs>
    <vt:vector size="6" baseType="variant">
      <vt:variant>
        <vt:lpstr>使用されているフォント</vt:lpstr>
      </vt:variant>
      <vt:variant>
        <vt:i4>15</vt:i4>
      </vt:variant>
      <vt:variant>
        <vt:lpstr>テーマ</vt:lpstr>
      </vt:variant>
      <vt:variant>
        <vt:i4>1</vt:i4>
      </vt:variant>
      <vt:variant>
        <vt:lpstr>スライド タイトル</vt:lpstr>
      </vt:variant>
      <vt:variant>
        <vt:i4>5</vt:i4>
      </vt:variant>
    </vt:vector>
  </HeadingPairs>
  <TitlesOfParts>
    <vt:vector size="21" baseType="lpstr">
      <vt:lpstr>Arial Unicode MS</vt:lpstr>
      <vt:lpstr>BIZ UDPゴシック</vt:lpstr>
      <vt:lpstr>HGSｺﾞｼｯｸE</vt:lpstr>
      <vt:lpstr>ＭＳ Ｐゴシック</vt:lpstr>
      <vt:lpstr>ＭＳ Ｐゴシック</vt:lpstr>
      <vt:lpstr>ＭＳ ゴシック</vt:lpstr>
      <vt:lpstr>ＭＳ 明朝</vt:lpstr>
      <vt:lpstr>Yu Gothic</vt:lpstr>
      <vt:lpstr>Yu Gothic</vt:lpstr>
      <vt:lpstr>Arial</vt:lpstr>
      <vt:lpstr>Calibri</vt:lpstr>
      <vt:lpstr>Century</vt:lpstr>
      <vt:lpstr>Symbol</vt:lpstr>
      <vt:lpstr>Times New Roman</vt:lpstr>
      <vt:lpstr>Wingdings</vt:lpstr>
      <vt:lpstr>Default Theme</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Nomura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0</dc:title>
  <dc:creator>6011390</dc:creator>
  <cp:lastModifiedBy>竹本 英華</cp:lastModifiedBy>
  <cp:revision>492</cp:revision>
  <cp:lastPrinted>2020-04-16T09:18:18Z</cp:lastPrinted>
  <dcterms:created xsi:type="dcterms:W3CDTF">2012-03-22T07:34:34Z</dcterms:created>
  <dcterms:modified xsi:type="dcterms:W3CDTF">2023-09-01T07:41:40Z</dcterms:modified>
</cp:coreProperties>
</file>